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0" r:id="rId3"/>
    <p:sldId id="267" r:id="rId4"/>
    <p:sldId id="269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Raleway ExtraBold" pitchFamily="2" charset="0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  <a:srgbClr val="003356"/>
    <a:srgbClr val="001F34"/>
    <a:srgbClr val="441B3C"/>
    <a:srgbClr val="003F36"/>
    <a:srgbClr val="005C8D"/>
    <a:srgbClr val="BE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88523" autoAdjust="0"/>
  </p:normalViewPr>
  <p:slideViewPr>
    <p:cSldViewPr snapToGrid="0" showGuides="1">
      <p:cViewPr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0F34D-C21C-4AB5-9A7E-0876B95FB5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1ECF1BA-199D-4736-9252-AABA914F8D35}">
      <dgm:prSet phldrT="[Tekst]" custT="1"/>
      <dgm:spPr/>
      <dgm:t>
        <a:bodyPr/>
        <a:lstStyle/>
        <a:p>
          <a:r>
            <a:rPr lang="da-DK" sz="1800" baseline="0" dirty="0"/>
            <a:t>1. Fælles retninger for kvalitet på tværs af niveauer</a:t>
          </a:r>
        </a:p>
      </dgm:t>
    </dgm:pt>
    <dgm:pt modelId="{8476BD31-66F1-4F8A-B5FB-5ED93E739835}" type="parTrans" cxnId="{6CF6FEB4-8D79-402C-9B58-E12291BF56AD}">
      <dgm:prSet/>
      <dgm:spPr/>
      <dgm:t>
        <a:bodyPr/>
        <a:lstStyle/>
        <a:p>
          <a:endParaRPr lang="da-DK"/>
        </a:p>
      </dgm:t>
    </dgm:pt>
    <dgm:pt modelId="{D495A496-B020-4ED1-9582-154374A40835}" type="sibTrans" cxnId="{6CF6FEB4-8D79-402C-9B58-E12291BF56AD}">
      <dgm:prSet/>
      <dgm:spPr/>
      <dgm:t>
        <a:bodyPr/>
        <a:lstStyle/>
        <a:p>
          <a:endParaRPr lang="da-DK"/>
        </a:p>
      </dgm:t>
    </dgm:pt>
    <dgm:pt modelId="{E49F7C27-35CA-4041-8C83-BB8A8964C8BE}">
      <dgm:prSet phldrT="[Tekst]" custT="1"/>
      <dgm:spPr/>
      <dgm:t>
        <a:bodyPr/>
        <a:lstStyle/>
        <a:p>
          <a:r>
            <a:rPr lang="da-DK" sz="1800" baseline="0" dirty="0"/>
            <a:t>2. Kvalitetskompas skaber fælles fokus og dialog</a:t>
          </a:r>
        </a:p>
      </dgm:t>
    </dgm:pt>
    <dgm:pt modelId="{5A9D1958-775B-4B94-AF12-C7F4964014BB}" type="parTrans" cxnId="{9EF6D11B-1679-4DF0-A28B-68DF75A7771C}">
      <dgm:prSet/>
      <dgm:spPr/>
      <dgm:t>
        <a:bodyPr/>
        <a:lstStyle/>
        <a:p>
          <a:endParaRPr lang="da-DK"/>
        </a:p>
      </dgm:t>
    </dgm:pt>
    <dgm:pt modelId="{23B5BC77-74F2-4BC4-9B38-D81B2B50628C}" type="sibTrans" cxnId="{9EF6D11B-1679-4DF0-A28B-68DF75A7771C}">
      <dgm:prSet/>
      <dgm:spPr/>
      <dgm:t>
        <a:bodyPr/>
        <a:lstStyle/>
        <a:p>
          <a:endParaRPr lang="da-DK"/>
        </a:p>
      </dgm:t>
    </dgm:pt>
    <dgm:pt modelId="{2739838A-4152-4DF4-84DD-2FA411C3CE26}">
      <dgm:prSet phldrT="[Tekst]" custT="1"/>
      <dgm:spPr/>
      <dgm:t>
        <a:bodyPr/>
        <a:lstStyle/>
        <a:p>
          <a:r>
            <a:rPr lang="da-DK" sz="1800" baseline="0" dirty="0"/>
            <a:t>3. Tværgående fora giver struktur i kvalitetsarbejdet</a:t>
          </a:r>
        </a:p>
      </dgm:t>
    </dgm:pt>
    <dgm:pt modelId="{EA176687-EDAF-42D1-9061-43DECF5C3834}" type="parTrans" cxnId="{1F438E3D-04FF-4BE0-8AA5-43FF9FA7056A}">
      <dgm:prSet/>
      <dgm:spPr/>
      <dgm:t>
        <a:bodyPr/>
        <a:lstStyle/>
        <a:p>
          <a:endParaRPr lang="da-DK"/>
        </a:p>
      </dgm:t>
    </dgm:pt>
    <dgm:pt modelId="{71644A97-3EB6-4C11-847A-A4D72A0F0B93}" type="sibTrans" cxnId="{1F438E3D-04FF-4BE0-8AA5-43FF9FA7056A}">
      <dgm:prSet/>
      <dgm:spPr/>
      <dgm:t>
        <a:bodyPr/>
        <a:lstStyle/>
        <a:p>
          <a:endParaRPr lang="da-DK"/>
        </a:p>
      </dgm:t>
    </dgm:pt>
    <dgm:pt modelId="{E89EE87C-F272-44F0-B135-B8365C70EF18}">
      <dgm:prSet phldrT="[Tekst]" custT="1"/>
      <dgm:spPr/>
      <dgm:t>
        <a:bodyPr/>
        <a:lstStyle/>
        <a:p>
          <a:r>
            <a:rPr lang="da-DK" sz="1800" baseline="0" dirty="0"/>
            <a:t>4. Kvalitetsudvikling via bruger-pårørenderåd</a:t>
          </a:r>
        </a:p>
      </dgm:t>
    </dgm:pt>
    <dgm:pt modelId="{58D0DA68-282F-42E2-814B-F2B0042F0194}" type="parTrans" cxnId="{B184C7A1-6545-4FDF-AE3F-CA4D889264C6}">
      <dgm:prSet/>
      <dgm:spPr/>
      <dgm:t>
        <a:bodyPr/>
        <a:lstStyle/>
        <a:p>
          <a:endParaRPr lang="da-DK"/>
        </a:p>
      </dgm:t>
    </dgm:pt>
    <dgm:pt modelId="{38B7ACD6-B854-4F73-828A-6F2BAF0B2AD9}" type="sibTrans" cxnId="{B184C7A1-6545-4FDF-AE3F-CA4D889264C6}">
      <dgm:prSet/>
      <dgm:spPr/>
      <dgm:t>
        <a:bodyPr/>
        <a:lstStyle/>
        <a:p>
          <a:endParaRPr lang="da-DK"/>
        </a:p>
      </dgm:t>
    </dgm:pt>
    <dgm:pt modelId="{8B8E9AC4-4EAF-43EB-8DC4-658C8926C838}">
      <dgm:prSet phldrT="[Tekst]" custT="1"/>
      <dgm:spPr/>
      <dgm:t>
        <a:bodyPr/>
        <a:lstStyle/>
        <a:p>
          <a:r>
            <a:rPr lang="da-DK" sz="1800" baseline="0" dirty="0"/>
            <a:t>5. Årshjul sikrer 360 graders kvalitetsfokus</a:t>
          </a:r>
        </a:p>
      </dgm:t>
    </dgm:pt>
    <dgm:pt modelId="{C59BCF81-D885-4438-8B4D-7DCF07832496}" type="parTrans" cxnId="{9119AFA3-2350-4747-8DB0-917508B5938F}">
      <dgm:prSet/>
      <dgm:spPr/>
      <dgm:t>
        <a:bodyPr/>
        <a:lstStyle/>
        <a:p>
          <a:endParaRPr lang="da-DK"/>
        </a:p>
      </dgm:t>
    </dgm:pt>
    <dgm:pt modelId="{B0C6F222-FE32-4263-8247-74F12E644C0D}" type="sibTrans" cxnId="{9119AFA3-2350-4747-8DB0-917508B5938F}">
      <dgm:prSet/>
      <dgm:spPr/>
      <dgm:t>
        <a:bodyPr/>
        <a:lstStyle/>
        <a:p>
          <a:endParaRPr lang="da-DK"/>
        </a:p>
      </dgm:t>
    </dgm:pt>
    <dgm:pt modelId="{207A8368-3192-470B-A563-2D7063BE0A62}">
      <dgm:prSet phldrT="[Tekst]" custT="1"/>
      <dgm:spPr/>
      <dgm:t>
        <a:bodyPr/>
        <a:lstStyle/>
        <a:p>
          <a:r>
            <a:rPr lang="da-DK" sz="1800" baseline="0" dirty="0"/>
            <a:t>6. Ældreloven omsættes til kvalitetsindikatorer</a:t>
          </a:r>
        </a:p>
      </dgm:t>
    </dgm:pt>
    <dgm:pt modelId="{749F2191-DA93-4063-8D48-C8F068CCF553}" type="parTrans" cxnId="{5BE9B3A8-71A9-4576-A2C8-8BB04425A34D}">
      <dgm:prSet/>
      <dgm:spPr/>
      <dgm:t>
        <a:bodyPr/>
        <a:lstStyle/>
        <a:p>
          <a:endParaRPr lang="da-DK"/>
        </a:p>
      </dgm:t>
    </dgm:pt>
    <dgm:pt modelId="{47F1EB80-0A08-405E-A772-22231F2148EB}" type="sibTrans" cxnId="{5BE9B3A8-71A9-4576-A2C8-8BB04425A34D}">
      <dgm:prSet/>
      <dgm:spPr/>
      <dgm:t>
        <a:bodyPr/>
        <a:lstStyle/>
        <a:p>
          <a:endParaRPr lang="da-DK"/>
        </a:p>
      </dgm:t>
    </dgm:pt>
    <dgm:pt modelId="{31312578-D72D-4020-9573-BEEFDBDB8635}">
      <dgm:prSet phldrT="[Tekst]" custT="1"/>
      <dgm:spPr/>
      <dgm:t>
        <a:bodyPr/>
        <a:lstStyle/>
        <a:p>
          <a:r>
            <a:rPr lang="da-DK" sz="1800" baseline="0" dirty="0"/>
            <a:t>7. Arbejdskodeks styrker læring og samarbejde om kvalitet</a:t>
          </a:r>
        </a:p>
      </dgm:t>
    </dgm:pt>
    <dgm:pt modelId="{5A90F809-F2CF-4BF9-8D4D-58572126969F}" type="parTrans" cxnId="{F2D15159-AE44-492C-8EBD-8D844EEEFA89}">
      <dgm:prSet/>
      <dgm:spPr/>
      <dgm:t>
        <a:bodyPr/>
        <a:lstStyle/>
        <a:p>
          <a:endParaRPr lang="da-DK"/>
        </a:p>
      </dgm:t>
    </dgm:pt>
    <dgm:pt modelId="{FF98789C-D4A3-4B24-A595-969A274062FD}" type="sibTrans" cxnId="{F2D15159-AE44-492C-8EBD-8D844EEEFA89}">
      <dgm:prSet/>
      <dgm:spPr/>
      <dgm:t>
        <a:bodyPr/>
        <a:lstStyle/>
        <a:p>
          <a:endParaRPr lang="da-DK"/>
        </a:p>
      </dgm:t>
    </dgm:pt>
    <dgm:pt modelId="{C373E826-460C-408B-94E8-56A4D810B8F0}">
      <dgm:prSet phldrT="[Tekst]" custT="1"/>
      <dgm:spPr/>
      <dgm:t>
        <a:bodyPr/>
        <a:lstStyle/>
        <a:p>
          <a:r>
            <a:rPr lang="da-DK" sz="1800" baseline="0" dirty="0"/>
            <a:t>8. Dokumentation bruges aktivt til at styrke kvaliteten</a:t>
          </a:r>
        </a:p>
      </dgm:t>
    </dgm:pt>
    <dgm:pt modelId="{6E79DA4E-ECAF-424F-9BCA-ABEEFEA9CC34}" type="parTrans" cxnId="{F2085278-284F-4100-A480-98398AF3184F}">
      <dgm:prSet/>
      <dgm:spPr/>
      <dgm:t>
        <a:bodyPr/>
        <a:lstStyle/>
        <a:p>
          <a:endParaRPr lang="da-DK"/>
        </a:p>
      </dgm:t>
    </dgm:pt>
    <dgm:pt modelId="{7EBC1B33-DBB4-48A6-9A64-FFD6FAC6643C}" type="sibTrans" cxnId="{F2085278-284F-4100-A480-98398AF3184F}">
      <dgm:prSet/>
      <dgm:spPr/>
      <dgm:t>
        <a:bodyPr/>
        <a:lstStyle/>
        <a:p>
          <a:endParaRPr lang="da-DK"/>
        </a:p>
      </dgm:t>
    </dgm:pt>
    <dgm:pt modelId="{9EED6523-385B-453B-96EE-32FFEA166CEC}" type="pres">
      <dgm:prSet presAssocID="{E900F34D-C21C-4AB5-9A7E-0876B95FB526}" presName="linear" presStyleCnt="0">
        <dgm:presLayoutVars>
          <dgm:animLvl val="lvl"/>
          <dgm:resizeHandles val="exact"/>
        </dgm:presLayoutVars>
      </dgm:prSet>
      <dgm:spPr/>
    </dgm:pt>
    <dgm:pt modelId="{08FEFF30-20ED-4041-B89F-B2E0BCCFBC01}" type="pres">
      <dgm:prSet presAssocID="{C1ECF1BA-199D-4736-9252-AABA914F8D3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93FFB991-185B-47AD-ABB8-F4B04A2DCF5A}" type="pres">
      <dgm:prSet presAssocID="{D495A496-B020-4ED1-9582-154374A40835}" presName="spacer" presStyleCnt="0"/>
      <dgm:spPr/>
    </dgm:pt>
    <dgm:pt modelId="{4307F3FF-A0F3-47ED-A577-0BEAEED27896}" type="pres">
      <dgm:prSet presAssocID="{E49F7C27-35CA-4041-8C83-BB8A8964C8B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003C98A-65ED-47E5-81F5-1869834F86BD}" type="pres">
      <dgm:prSet presAssocID="{23B5BC77-74F2-4BC4-9B38-D81B2B50628C}" presName="spacer" presStyleCnt="0"/>
      <dgm:spPr/>
    </dgm:pt>
    <dgm:pt modelId="{55DE224B-7FB1-4BB6-A1D7-053A4554B4CE}" type="pres">
      <dgm:prSet presAssocID="{2739838A-4152-4DF4-84DD-2FA411C3CE2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E532BDB-7AAC-4309-A16F-740F9075674E}" type="pres">
      <dgm:prSet presAssocID="{71644A97-3EB6-4C11-847A-A4D72A0F0B93}" presName="spacer" presStyleCnt="0"/>
      <dgm:spPr/>
    </dgm:pt>
    <dgm:pt modelId="{A75295E9-E8E8-4894-8D48-58CDB1F2B60D}" type="pres">
      <dgm:prSet presAssocID="{E89EE87C-F272-44F0-B135-B8365C70EF1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D9B5EFB-55BF-441B-B963-A4A4D088E0CB}" type="pres">
      <dgm:prSet presAssocID="{38B7ACD6-B854-4F73-828A-6F2BAF0B2AD9}" presName="spacer" presStyleCnt="0"/>
      <dgm:spPr/>
    </dgm:pt>
    <dgm:pt modelId="{20E4BC34-05A5-4F55-8CDD-B20ACCD75A1B}" type="pres">
      <dgm:prSet presAssocID="{8B8E9AC4-4EAF-43EB-8DC4-658C8926C83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B388835-60BB-4E5C-A1A6-DC99276ECB77}" type="pres">
      <dgm:prSet presAssocID="{B0C6F222-FE32-4263-8247-74F12E644C0D}" presName="spacer" presStyleCnt="0"/>
      <dgm:spPr/>
    </dgm:pt>
    <dgm:pt modelId="{6C29032F-907B-4EC8-9791-96CB19B3EE4D}" type="pres">
      <dgm:prSet presAssocID="{207A8368-3192-470B-A563-2D7063BE0A6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872ECFD9-CAB8-41B8-A852-100657BEFDF3}" type="pres">
      <dgm:prSet presAssocID="{47F1EB80-0A08-405E-A772-22231F2148EB}" presName="spacer" presStyleCnt="0"/>
      <dgm:spPr/>
    </dgm:pt>
    <dgm:pt modelId="{DCCB8CD6-BF3A-4277-A594-881152FDDDDF}" type="pres">
      <dgm:prSet presAssocID="{31312578-D72D-4020-9573-BEEFDBDB863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6840E6B-F064-4259-BEFF-6AC0C8D026A7}" type="pres">
      <dgm:prSet presAssocID="{FF98789C-D4A3-4B24-A595-969A274062FD}" presName="spacer" presStyleCnt="0"/>
      <dgm:spPr/>
    </dgm:pt>
    <dgm:pt modelId="{A0153C62-F59B-4877-93D2-424E7FE1EA81}" type="pres">
      <dgm:prSet presAssocID="{C373E826-460C-408B-94E8-56A4D810B8F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96E0717-7BDD-4CB1-8695-2D544583EE2A}" type="presOf" srcId="{2739838A-4152-4DF4-84DD-2FA411C3CE26}" destId="{55DE224B-7FB1-4BB6-A1D7-053A4554B4CE}" srcOrd="0" destOrd="0" presId="urn:microsoft.com/office/officeart/2005/8/layout/vList2"/>
    <dgm:cxn modelId="{9EF6D11B-1679-4DF0-A28B-68DF75A7771C}" srcId="{E900F34D-C21C-4AB5-9A7E-0876B95FB526}" destId="{E49F7C27-35CA-4041-8C83-BB8A8964C8BE}" srcOrd="1" destOrd="0" parTransId="{5A9D1958-775B-4B94-AF12-C7F4964014BB}" sibTransId="{23B5BC77-74F2-4BC4-9B38-D81B2B50628C}"/>
    <dgm:cxn modelId="{C416D823-2570-4977-A2FA-1CC34AF70B5A}" type="presOf" srcId="{E900F34D-C21C-4AB5-9A7E-0876B95FB526}" destId="{9EED6523-385B-453B-96EE-32FFEA166CEC}" srcOrd="0" destOrd="0" presId="urn:microsoft.com/office/officeart/2005/8/layout/vList2"/>
    <dgm:cxn modelId="{8BDFD22D-ECB4-4486-82B1-5F17971F5E23}" type="presOf" srcId="{E49F7C27-35CA-4041-8C83-BB8A8964C8BE}" destId="{4307F3FF-A0F3-47ED-A577-0BEAEED27896}" srcOrd="0" destOrd="0" presId="urn:microsoft.com/office/officeart/2005/8/layout/vList2"/>
    <dgm:cxn modelId="{1F438E3D-04FF-4BE0-8AA5-43FF9FA7056A}" srcId="{E900F34D-C21C-4AB5-9A7E-0876B95FB526}" destId="{2739838A-4152-4DF4-84DD-2FA411C3CE26}" srcOrd="2" destOrd="0" parTransId="{EA176687-EDAF-42D1-9061-43DECF5C3834}" sibTransId="{71644A97-3EB6-4C11-847A-A4D72A0F0B93}"/>
    <dgm:cxn modelId="{454DFF5D-E52C-45E2-8953-D80EF19867E6}" type="presOf" srcId="{E89EE87C-F272-44F0-B135-B8365C70EF18}" destId="{A75295E9-E8E8-4894-8D48-58CDB1F2B60D}" srcOrd="0" destOrd="0" presId="urn:microsoft.com/office/officeart/2005/8/layout/vList2"/>
    <dgm:cxn modelId="{78225A51-E257-43E5-91E5-0D4DC41AFA2B}" type="presOf" srcId="{31312578-D72D-4020-9573-BEEFDBDB8635}" destId="{DCCB8CD6-BF3A-4277-A594-881152FDDDDF}" srcOrd="0" destOrd="0" presId="urn:microsoft.com/office/officeart/2005/8/layout/vList2"/>
    <dgm:cxn modelId="{BBD3A952-B3FE-4C9F-B372-BFA9CA367BF4}" type="presOf" srcId="{8B8E9AC4-4EAF-43EB-8DC4-658C8926C838}" destId="{20E4BC34-05A5-4F55-8CDD-B20ACCD75A1B}" srcOrd="0" destOrd="0" presId="urn:microsoft.com/office/officeart/2005/8/layout/vList2"/>
    <dgm:cxn modelId="{F2085278-284F-4100-A480-98398AF3184F}" srcId="{E900F34D-C21C-4AB5-9A7E-0876B95FB526}" destId="{C373E826-460C-408B-94E8-56A4D810B8F0}" srcOrd="7" destOrd="0" parTransId="{6E79DA4E-ECAF-424F-9BCA-ABEEFEA9CC34}" sibTransId="{7EBC1B33-DBB4-48A6-9A64-FFD6FAC6643C}"/>
    <dgm:cxn modelId="{F2D15159-AE44-492C-8EBD-8D844EEEFA89}" srcId="{E900F34D-C21C-4AB5-9A7E-0876B95FB526}" destId="{31312578-D72D-4020-9573-BEEFDBDB8635}" srcOrd="6" destOrd="0" parTransId="{5A90F809-F2CF-4BF9-8D4D-58572126969F}" sibTransId="{FF98789C-D4A3-4B24-A595-969A274062FD}"/>
    <dgm:cxn modelId="{3817A67A-2404-43CE-88C9-1DDAD38F31F1}" type="presOf" srcId="{C1ECF1BA-199D-4736-9252-AABA914F8D35}" destId="{08FEFF30-20ED-4041-B89F-B2E0BCCFBC01}" srcOrd="0" destOrd="0" presId="urn:microsoft.com/office/officeart/2005/8/layout/vList2"/>
    <dgm:cxn modelId="{044DE17E-4C56-4615-AE9F-2EC6B0F215E1}" type="presOf" srcId="{C373E826-460C-408B-94E8-56A4D810B8F0}" destId="{A0153C62-F59B-4877-93D2-424E7FE1EA81}" srcOrd="0" destOrd="0" presId="urn:microsoft.com/office/officeart/2005/8/layout/vList2"/>
    <dgm:cxn modelId="{B184C7A1-6545-4FDF-AE3F-CA4D889264C6}" srcId="{E900F34D-C21C-4AB5-9A7E-0876B95FB526}" destId="{E89EE87C-F272-44F0-B135-B8365C70EF18}" srcOrd="3" destOrd="0" parTransId="{58D0DA68-282F-42E2-814B-F2B0042F0194}" sibTransId="{38B7ACD6-B854-4F73-828A-6F2BAF0B2AD9}"/>
    <dgm:cxn modelId="{9119AFA3-2350-4747-8DB0-917508B5938F}" srcId="{E900F34D-C21C-4AB5-9A7E-0876B95FB526}" destId="{8B8E9AC4-4EAF-43EB-8DC4-658C8926C838}" srcOrd="4" destOrd="0" parTransId="{C59BCF81-D885-4438-8B4D-7DCF07832496}" sibTransId="{B0C6F222-FE32-4263-8247-74F12E644C0D}"/>
    <dgm:cxn modelId="{5BE9B3A8-71A9-4576-A2C8-8BB04425A34D}" srcId="{E900F34D-C21C-4AB5-9A7E-0876B95FB526}" destId="{207A8368-3192-470B-A563-2D7063BE0A62}" srcOrd="5" destOrd="0" parTransId="{749F2191-DA93-4063-8D48-C8F068CCF553}" sibTransId="{47F1EB80-0A08-405E-A772-22231F2148EB}"/>
    <dgm:cxn modelId="{6CF6FEB4-8D79-402C-9B58-E12291BF56AD}" srcId="{E900F34D-C21C-4AB5-9A7E-0876B95FB526}" destId="{C1ECF1BA-199D-4736-9252-AABA914F8D35}" srcOrd="0" destOrd="0" parTransId="{8476BD31-66F1-4F8A-B5FB-5ED93E739835}" sibTransId="{D495A496-B020-4ED1-9582-154374A40835}"/>
    <dgm:cxn modelId="{287C5BDA-E30A-400C-AF79-69325C8D60EF}" type="presOf" srcId="{207A8368-3192-470B-A563-2D7063BE0A62}" destId="{6C29032F-907B-4EC8-9791-96CB19B3EE4D}" srcOrd="0" destOrd="0" presId="urn:microsoft.com/office/officeart/2005/8/layout/vList2"/>
    <dgm:cxn modelId="{7977576B-098E-4F67-8088-9C8D912BCFDA}" type="presParOf" srcId="{9EED6523-385B-453B-96EE-32FFEA166CEC}" destId="{08FEFF30-20ED-4041-B89F-B2E0BCCFBC01}" srcOrd="0" destOrd="0" presId="urn:microsoft.com/office/officeart/2005/8/layout/vList2"/>
    <dgm:cxn modelId="{8FAE1335-D0CE-4D69-8133-46CA1AFB8B41}" type="presParOf" srcId="{9EED6523-385B-453B-96EE-32FFEA166CEC}" destId="{93FFB991-185B-47AD-ABB8-F4B04A2DCF5A}" srcOrd="1" destOrd="0" presId="urn:microsoft.com/office/officeart/2005/8/layout/vList2"/>
    <dgm:cxn modelId="{202FEE68-CE5C-4332-9D05-5BE09EF8EF7B}" type="presParOf" srcId="{9EED6523-385B-453B-96EE-32FFEA166CEC}" destId="{4307F3FF-A0F3-47ED-A577-0BEAEED27896}" srcOrd="2" destOrd="0" presId="urn:microsoft.com/office/officeart/2005/8/layout/vList2"/>
    <dgm:cxn modelId="{943A76FB-105A-443A-89EC-9E5EE0C144A0}" type="presParOf" srcId="{9EED6523-385B-453B-96EE-32FFEA166CEC}" destId="{0003C98A-65ED-47E5-81F5-1869834F86BD}" srcOrd="3" destOrd="0" presId="urn:microsoft.com/office/officeart/2005/8/layout/vList2"/>
    <dgm:cxn modelId="{481F00FA-C699-40DD-A900-0A22A95CDF8F}" type="presParOf" srcId="{9EED6523-385B-453B-96EE-32FFEA166CEC}" destId="{55DE224B-7FB1-4BB6-A1D7-053A4554B4CE}" srcOrd="4" destOrd="0" presId="urn:microsoft.com/office/officeart/2005/8/layout/vList2"/>
    <dgm:cxn modelId="{ECE14D88-7C5F-4DC4-866B-31BCD69C23F0}" type="presParOf" srcId="{9EED6523-385B-453B-96EE-32FFEA166CEC}" destId="{7E532BDB-7AAC-4309-A16F-740F9075674E}" srcOrd="5" destOrd="0" presId="urn:microsoft.com/office/officeart/2005/8/layout/vList2"/>
    <dgm:cxn modelId="{CD401896-167C-4628-A460-DA7E7D7AEC2C}" type="presParOf" srcId="{9EED6523-385B-453B-96EE-32FFEA166CEC}" destId="{A75295E9-E8E8-4894-8D48-58CDB1F2B60D}" srcOrd="6" destOrd="0" presId="urn:microsoft.com/office/officeart/2005/8/layout/vList2"/>
    <dgm:cxn modelId="{C408BAAA-329C-45DF-9AF4-B8B712C82609}" type="presParOf" srcId="{9EED6523-385B-453B-96EE-32FFEA166CEC}" destId="{FD9B5EFB-55BF-441B-B963-A4A4D088E0CB}" srcOrd="7" destOrd="0" presId="urn:microsoft.com/office/officeart/2005/8/layout/vList2"/>
    <dgm:cxn modelId="{2C22CE3C-83FC-431D-93CF-CCB70F242FAA}" type="presParOf" srcId="{9EED6523-385B-453B-96EE-32FFEA166CEC}" destId="{20E4BC34-05A5-4F55-8CDD-B20ACCD75A1B}" srcOrd="8" destOrd="0" presId="urn:microsoft.com/office/officeart/2005/8/layout/vList2"/>
    <dgm:cxn modelId="{C5360690-E06E-4413-979F-060CACFAC509}" type="presParOf" srcId="{9EED6523-385B-453B-96EE-32FFEA166CEC}" destId="{2B388835-60BB-4E5C-A1A6-DC99276ECB77}" srcOrd="9" destOrd="0" presId="urn:microsoft.com/office/officeart/2005/8/layout/vList2"/>
    <dgm:cxn modelId="{B57AFA4D-07F1-48B0-98B1-1C4327676C57}" type="presParOf" srcId="{9EED6523-385B-453B-96EE-32FFEA166CEC}" destId="{6C29032F-907B-4EC8-9791-96CB19B3EE4D}" srcOrd="10" destOrd="0" presId="urn:microsoft.com/office/officeart/2005/8/layout/vList2"/>
    <dgm:cxn modelId="{C17BDF4E-8A9E-4851-845A-78D2FF84E33B}" type="presParOf" srcId="{9EED6523-385B-453B-96EE-32FFEA166CEC}" destId="{872ECFD9-CAB8-41B8-A852-100657BEFDF3}" srcOrd="11" destOrd="0" presId="urn:microsoft.com/office/officeart/2005/8/layout/vList2"/>
    <dgm:cxn modelId="{5C59E549-59F6-40C9-AD16-E19E13245DEF}" type="presParOf" srcId="{9EED6523-385B-453B-96EE-32FFEA166CEC}" destId="{DCCB8CD6-BF3A-4277-A594-881152FDDDDF}" srcOrd="12" destOrd="0" presId="urn:microsoft.com/office/officeart/2005/8/layout/vList2"/>
    <dgm:cxn modelId="{5ACB75E2-DDF6-46A7-826D-5B721A1B285A}" type="presParOf" srcId="{9EED6523-385B-453B-96EE-32FFEA166CEC}" destId="{06840E6B-F064-4259-BEFF-6AC0C8D026A7}" srcOrd="13" destOrd="0" presId="urn:microsoft.com/office/officeart/2005/8/layout/vList2"/>
    <dgm:cxn modelId="{89DBE6A9-CA85-4F00-BC63-CB8E92DD3BE3}" type="presParOf" srcId="{9EED6523-385B-453B-96EE-32FFEA166CEC}" destId="{A0153C62-F59B-4877-93D2-424E7FE1EA8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37E96-4DA2-4796-BCA4-D74DF682AA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D0ABC30-89B9-4C26-AB27-2D60A0E5B8D7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da-DK" b="1" dirty="0"/>
        </a:p>
        <a:p>
          <a:pPr>
            <a:buFont typeface="Wingdings" panose="05000000000000000000" pitchFamily="2" charset="2"/>
            <a:buChar char="Ø"/>
          </a:pPr>
          <a:r>
            <a:rPr lang="da-DK" b="1" dirty="0"/>
            <a:t>Medarbejderinddragelse øger ejerskab og bæredygtighed</a:t>
          </a:r>
          <a:endParaRPr lang="da-DK" dirty="0"/>
        </a:p>
      </dgm:t>
    </dgm:pt>
    <dgm:pt modelId="{2705A0A8-FD90-4B9F-8FB8-CEC8C0F3ABCB}" type="parTrans" cxnId="{7056846D-FA1A-45D5-B12A-8B124E0A5047}">
      <dgm:prSet/>
      <dgm:spPr/>
      <dgm:t>
        <a:bodyPr/>
        <a:lstStyle/>
        <a:p>
          <a:endParaRPr lang="da-DK"/>
        </a:p>
      </dgm:t>
    </dgm:pt>
    <dgm:pt modelId="{12A80F34-0822-4454-9E26-7A5D6D7DB07A}" type="sibTrans" cxnId="{7056846D-FA1A-45D5-B12A-8B124E0A5047}">
      <dgm:prSet/>
      <dgm:spPr/>
      <dgm:t>
        <a:bodyPr/>
        <a:lstStyle/>
        <a:p>
          <a:endParaRPr lang="da-DK"/>
        </a:p>
      </dgm:t>
    </dgm:pt>
    <dgm:pt modelId="{3B6380C2-8269-4DB5-952A-F75682C4A1A7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a-DK"/>
            <a:t>Når medarbejdere inddrages aktivt i forbedringsarbejdet, vokser motivationen, og indsatsen forankres i praksis.</a:t>
          </a:r>
          <a:endParaRPr lang="da-DK" dirty="0"/>
        </a:p>
      </dgm:t>
    </dgm:pt>
    <dgm:pt modelId="{66085C1F-8AFD-4447-9893-43BAE08A9A69}" type="parTrans" cxnId="{979258F1-5945-4B14-B37A-27104B7C3D0A}">
      <dgm:prSet/>
      <dgm:spPr/>
      <dgm:t>
        <a:bodyPr/>
        <a:lstStyle/>
        <a:p>
          <a:endParaRPr lang="da-DK"/>
        </a:p>
      </dgm:t>
    </dgm:pt>
    <dgm:pt modelId="{3FCD1EA9-E1FC-4E0B-A6A9-C2D0333F0ABC}" type="sibTrans" cxnId="{979258F1-5945-4B14-B37A-27104B7C3D0A}">
      <dgm:prSet/>
      <dgm:spPr/>
      <dgm:t>
        <a:bodyPr/>
        <a:lstStyle/>
        <a:p>
          <a:endParaRPr lang="da-DK"/>
        </a:p>
      </dgm:t>
    </dgm:pt>
    <dgm:pt modelId="{E9FE1B53-5BE8-4D3D-9F9A-35188085AF2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a-DK" dirty="0"/>
            <a:t>Fælles modeller og sprog – fx PDSA, årshjul eller kvalitetskompas – giver sammenhæng, systematik og fælles ansvar.</a:t>
          </a:r>
        </a:p>
      </dgm:t>
    </dgm:pt>
    <dgm:pt modelId="{FE36EC48-7657-48E8-A881-1DB7A284743A}" type="parTrans" cxnId="{5BB41E65-D059-4154-AE6A-3C84ECA995E1}">
      <dgm:prSet/>
      <dgm:spPr/>
      <dgm:t>
        <a:bodyPr/>
        <a:lstStyle/>
        <a:p>
          <a:endParaRPr lang="da-DK"/>
        </a:p>
      </dgm:t>
    </dgm:pt>
    <dgm:pt modelId="{AC27A942-DB3A-4D99-8B37-0AFA025C2B73}" type="sibTrans" cxnId="{5BB41E65-D059-4154-AE6A-3C84ECA995E1}">
      <dgm:prSet/>
      <dgm:spPr/>
      <dgm:t>
        <a:bodyPr/>
        <a:lstStyle/>
        <a:p>
          <a:endParaRPr lang="da-DK"/>
        </a:p>
      </dgm:t>
    </dgm:pt>
    <dgm:pt modelId="{96B9C5B5-0035-45C0-B739-96BC9FF372E2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a-DK" b="1" dirty="0"/>
            <a:t>Kultur i bevægelse – når kvalitet fører til ny praksis</a:t>
          </a:r>
          <a:endParaRPr lang="da-DK" dirty="0"/>
        </a:p>
      </dgm:t>
    </dgm:pt>
    <dgm:pt modelId="{0958C426-7CAA-4056-8D97-CEFDF2BCDE79}" type="parTrans" cxnId="{D512404D-EB70-4214-A4B9-BCA01CBC42DE}">
      <dgm:prSet/>
      <dgm:spPr/>
      <dgm:t>
        <a:bodyPr/>
        <a:lstStyle/>
        <a:p>
          <a:endParaRPr lang="da-DK"/>
        </a:p>
      </dgm:t>
    </dgm:pt>
    <dgm:pt modelId="{925D721D-5B36-417A-85BF-3D27D882AB95}" type="sibTrans" cxnId="{D512404D-EB70-4214-A4B9-BCA01CBC42DE}">
      <dgm:prSet/>
      <dgm:spPr/>
      <dgm:t>
        <a:bodyPr/>
        <a:lstStyle/>
        <a:p>
          <a:endParaRPr lang="da-DK"/>
        </a:p>
      </dgm:t>
    </dgm:pt>
    <dgm:pt modelId="{C2AB3D33-F2DF-43EA-A5CF-05014D9DDCDF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a-DK" dirty="0"/>
            <a:t>Et vedvarende fokus på læring og refleksion ændrer arbejdskulturen – fra kontrol til udvikling og fælles læring.</a:t>
          </a:r>
        </a:p>
      </dgm:t>
    </dgm:pt>
    <dgm:pt modelId="{8D3C177A-C2CF-4D96-B2D8-7A78E8176F8D}" type="parTrans" cxnId="{FA24DCF3-903A-49C4-B23C-BE5596A7BB87}">
      <dgm:prSet/>
      <dgm:spPr/>
      <dgm:t>
        <a:bodyPr/>
        <a:lstStyle/>
        <a:p>
          <a:endParaRPr lang="da-DK"/>
        </a:p>
      </dgm:t>
    </dgm:pt>
    <dgm:pt modelId="{4EB82B68-698E-4F8E-8323-B67979EBAC9A}" type="sibTrans" cxnId="{FA24DCF3-903A-49C4-B23C-BE5596A7BB87}">
      <dgm:prSet/>
      <dgm:spPr/>
      <dgm:t>
        <a:bodyPr/>
        <a:lstStyle/>
        <a:p>
          <a:endParaRPr lang="da-DK"/>
        </a:p>
      </dgm:t>
    </dgm:pt>
    <dgm:pt modelId="{85907337-E1B7-46E2-BE9A-23F46A632702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da-DK" b="1" dirty="0"/>
            <a:t>Fælles metoder og struktur skaber retning </a:t>
          </a:r>
          <a:endParaRPr lang="da-DK" dirty="0"/>
        </a:p>
      </dgm:t>
    </dgm:pt>
    <dgm:pt modelId="{B1C718C2-C2D6-45CD-81E1-19B230471D7C}" type="sibTrans" cxnId="{D9A46A2E-2061-4890-83E2-6B26E82889A6}">
      <dgm:prSet/>
      <dgm:spPr/>
      <dgm:t>
        <a:bodyPr/>
        <a:lstStyle/>
        <a:p>
          <a:endParaRPr lang="da-DK"/>
        </a:p>
      </dgm:t>
    </dgm:pt>
    <dgm:pt modelId="{C2F50C22-6F58-4FD1-BB34-72CD5AAEDA55}" type="parTrans" cxnId="{D9A46A2E-2061-4890-83E2-6B26E82889A6}">
      <dgm:prSet/>
      <dgm:spPr/>
      <dgm:t>
        <a:bodyPr/>
        <a:lstStyle/>
        <a:p>
          <a:endParaRPr lang="da-DK"/>
        </a:p>
      </dgm:t>
    </dgm:pt>
    <dgm:pt modelId="{287F7E39-751A-47F2-9845-CD2E4C36C16E}" type="pres">
      <dgm:prSet presAssocID="{58737E96-4DA2-4796-BCA4-D74DF682AA67}" presName="Name0" presStyleCnt="0">
        <dgm:presLayoutVars>
          <dgm:dir/>
          <dgm:animLvl val="lvl"/>
          <dgm:resizeHandles val="exact"/>
        </dgm:presLayoutVars>
      </dgm:prSet>
      <dgm:spPr/>
    </dgm:pt>
    <dgm:pt modelId="{3C386DAA-AD9A-4D65-828E-2F25FD7F0F9E}" type="pres">
      <dgm:prSet presAssocID="{AD0ABC30-89B9-4C26-AB27-2D60A0E5B8D7}" presName="composite" presStyleCnt="0"/>
      <dgm:spPr/>
    </dgm:pt>
    <dgm:pt modelId="{DB986397-12FA-425A-B3A0-F084A2E4859F}" type="pres">
      <dgm:prSet presAssocID="{AD0ABC30-89B9-4C26-AB27-2D60A0E5B8D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F9A6716-41C7-4903-9924-D1AD1B6F6C6E}" type="pres">
      <dgm:prSet presAssocID="{AD0ABC30-89B9-4C26-AB27-2D60A0E5B8D7}" presName="desTx" presStyleLbl="alignAccFollowNode1" presStyleIdx="0" presStyleCnt="3">
        <dgm:presLayoutVars>
          <dgm:bulletEnabled val="1"/>
        </dgm:presLayoutVars>
      </dgm:prSet>
      <dgm:spPr/>
    </dgm:pt>
    <dgm:pt modelId="{2B4634D9-6760-41DC-ADA3-05DB2EF32843}" type="pres">
      <dgm:prSet presAssocID="{12A80F34-0822-4454-9E26-7A5D6D7DB07A}" presName="space" presStyleCnt="0"/>
      <dgm:spPr/>
    </dgm:pt>
    <dgm:pt modelId="{9193B5D8-81B6-42A5-959B-4DADC15F39D9}" type="pres">
      <dgm:prSet presAssocID="{85907337-E1B7-46E2-BE9A-23F46A632702}" presName="composite" presStyleCnt="0"/>
      <dgm:spPr/>
    </dgm:pt>
    <dgm:pt modelId="{14EC3DD4-1F8B-42ED-BE50-126BFB44E780}" type="pres">
      <dgm:prSet presAssocID="{85907337-E1B7-46E2-BE9A-23F46A6327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7E296C0-EC97-42DE-9C61-784F662A079D}" type="pres">
      <dgm:prSet presAssocID="{85907337-E1B7-46E2-BE9A-23F46A632702}" presName="desTx" presStyleLbl="alignAccFollowNode1" presStyleIdx="1" presStyleCnt="3">
        <dgm:presLayoutVars>
          <dgm:bulletEnabled val="1"/>
        </dgm:presLayoutVars>
      </dgm:prSet>
      <dgm:spPr/>
    </dgm:pt>
    <dgm:pt modelId="{CDA54B66-00F5-4535-8FB4-B1D1201E5A6B}" type="pres">
      <dgm:prSet presAssocID="{B1C718C2-C2D6-45CD-81E1-19B230471D7C}" presName="space" presStyleCnt="0"/>
      <dgm:spPr/>
    </dgm:pt>
    <dgm:pt modelId="{B5D08894-3056-487B-834D-A8A54F94B72D}" type="pres">
      <dgm:prSet presAssocID="{96B9C5B5-0035-45C0-B739-96BC9FF372E2}" presName="composite" presStyleCnt="0"/>
      <dgm:spPr/>
    </dgm:pt>
    <dgm:pt modelId="{E944AD60-5A0F-4CAE-860B-7DA15A600113}" type="pres">
      <dgm:prSet presAssocID="{96B9C5B5-0035-45C0-B739-96BC9FF372E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3D164D3-8BDA-4B54-B622-C2BC41B1E335}" type="pres">
      <dgm:prSet presAssocID="{96B9C5B5-0035-45C0-B739-96BC9FF372E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E846A18-CD96-4280-88D9-AB158DCA3642}" type="presOf" srcId="{58737E96-4DA2-4796-BCA4-D74DF682AA67}" destId="{287F7E39-751A-47F2-9845-CD2E4C36C16E}" srcOrd="0" destOrd="0" presId="urn:microsoft.com/office/officeart/2005/8/layout/hList1"/>
    <dgm:cxn modelId="{493EEC1A-66DD-4FAD-B985-260EEACF8C36}" type="presOf" srcId="{3B6380C2-8269-4DB5-952A-F75682C4A1A7}" destId="{BF9A6716-41C7-4903-9924-D1AD1B6F6C6E}" srcOrd="0" destOrd="0" presId="urn:microsoft.com/office/officeart/2005/8/layout/hList1"/>
    <dgm:cxn modelId="{D9A46A2E-2061-4890-83E2-6B26E82889A6}" srcId="{58737E96-4DA2-4796-BCA4-D74DF682AA67}" destId="{85907337-E1B7-46E2-BE9A-23F46A632702}" srcOrd="1" destOrd="0" parTransId="{C2F50C22-6F58-4FD1-BB34-72CD5AAEDA55}" sibTransId="{B1C718C2-C2D6-45CD-81E1-19B230471D7C}"/>
    <dgm:cxn modelId="{9A842643-7136-4744-B342-A16A9E131081}" type="presOf" srcId="{96B9C5B5-0035-45C0-B739-96BC9FF372E2}" destId="{E944AD60-5A0F-4CAE-860B-7DA15A600113}" srcOrd="0" destOrd="0" presId="urn:microsoft.com/office/officeart/2005/8/layout/hList1"/>
    <dgm:cxn modelId="{5BB41E65-D059-4154-AE6A-3C84ECA995E1}" srcId="{85907337-E1B7-46E2-BE9A-23F46A632702}" destId="{E9FE1B53-5BE8-4D3D-9F9A-35188085AF22}" srcOrd="0" destOrd="0" parTransId="{FE36EC48-7657-48E8-A881-1DB7A284743A}" sibTransId="{AC27A942-DB3A-4D99-8B37-0AFA025C2B73}"/>
    <dgm:cxn modelId="{D512404D-EB70-4214-A4B9-BCA01CBC42DE}" srcId="{58737E96-4DA2-4796-BCA4-D74DF682AA67}" destId="{96B9C5B5-0035-45C0-B739-96BC9FF372E2}" srcOrd="2" destOrd="0" parTransId="{0958C426-7CAA-4056-8D97-CEFDF2BCDE79}" sibTransId="{925D721D-5B36-417A-85BF-3D27D882AB95}"/>
    <dgm:cxn modelId="{7056846D-FA1A-45D5-B12A-8B124E0A5047}" srcId="{58737E96-4DA2-4796-BCA4-D74DF682AA67}" destId="{AD0ABC30-89B9-4C26-AB27-2D60A0E5B8D7}" srcOrd="0" destOrd="0" parTransId="{2705A0A8-FD90-4B9F-8FB8-CEC8C0F3ABCB}" sibTransId="{12A80F34-0822-4454-9E26-7A5D6D7DB07A}"/>
    <dgm:cxn modelId="{8467D984-DF1E-4BAB-B643-8BC236E4334A}" type="presOf" srcId="{85907337-E1B7-46E2-BE9A-23F46A632702}" destId="{14EC3DD4-1F8B-42ED-BE50-126BFB44E780}" srcOrd="0" destOrd="0" presId="urn:microsoft.com/office/officeart/2005/8/layout/hList1"/>
    <dgm:cxn modelId="{DC8E5897-C120-4C64-83D1-C6D445E687DD}" type="presOf" srcId="{E9FE1B53-5BE8-4D3D-9F9A-35188085AF22}" destId="{27E296C0-EC97-42DE-9C61-784F662A079D}" srcOrd="0" destOrd="0" presId="urn:microsoft.com/office/officeart/2005/8/layout/hList1"/>
    <dgm:cxn modelId="{AC7ECAB0-3031-4ADA-B857-CF364EA496F9}" type="presOf" srcId="{AD0ABC30-89B9-4C26-AB27-2D60A0E5B8D7}" destId="{DB986397-12FA-425A-B3A0-F084A2E4859F}" srcOrd="0" destOrd="0" presId="urn:microsoft.com/office/officeart/2005/8/layout/hList1"/>
    <dgm:cxn modelId="{45025CEE-6B3E-42F0-A591-659868CCE657}" type="presOf" srcId="{C2AB3D33-F2DF-43EA-A5CF-05014D9DDCDF}" destId="{F3D164D3-8BDA-4B54-B622-C2BC41B1E335}" srcOrd="0" destOrd="0" presId="urn:microsoft.com/office/officeart/2005/8/layout/hList1"/>
    <dgm:cxn modelId="{979258F1-5945-4B14-B37A-27104B7C3D0A}" srcId="{AD0ABC30-89B9-4C26-AB27-2D60A0E5B8D7}" destId="{3B6380C2-8269-4DB5-952A-F75682C4A1A7}" srcOrd="0" destOrd="0" parTransId="{66085C1F-8AFD-4447-9893-43BAE08A9A69}" sibTransId="{3FCD1EA9-E1FC-4E0B-A6A9-C2D0333F0ABC}"/>
    <dgm:cxn modelId="{FA24DCF3-903A-49C4-B23C-BE5596A7BB87}" srcId="{96B9C5B5-0035-45C0-B739-96BC9FF372E2}" destId="{C2AB3D33-F2DF-43EA-A5CF-05014D9DDCDF}" srcOrd="0" destOrd="0" parTransId="{8D3C177A-C2CF-4D96-B2D8-7A78E8176F8D}" sibTransId="{4EB82B68-698E-4F8E-8323-B67979EBAC9A}"/>
    <dgm:cxn modelId="{49BD9E0C-AC78-4F9D-B97A-82EC29B43E65}" type="presParOf" srcId="{287F7E39-751A-47F2-9845-CD2E4C36C16E}" destId="{3C386DAA-AD9A-4D65-828E-2F25FD7F0F9E}" srcOrd="0" destOrd="0" presId="urn:microsoft.com/office/officeart/2005/8/layout/hList1"/>
    <dgm:cxn modelId="{6B8EA95D-F2E7-4E54-AEB9-057A41101059}" type="presParOf" srcId="{3C386DAA-AD9A-4D65-828E-2F25FD7F0F9E}" destId="{DB986397-12FA-425A-B3A0-F084A2E4859F}" srcOrd="0" destOrd="0" presId="urn:microsoft.com/office/officeart/2005/8/layout/hList1"/>
    <dgm:cxn modelId="{FABA77EE-035A-431C-82A7-AFE5399D024F}" type="presParOf" srcId="{3C386DAA-AD9A-4D65-828E-2F25FD7F0F9E}" destId="{BF9A6716-41C7-4903-9924-D1AD1B6F6C6E}" srcOrd="1" destOrd="0" presId="urn:microsoft.com/office/officeart/2005/8/layout/hList1"/>
    <dgm:cxn modelId="{77A4DC9E-D64E-46B4-9842-FA7DF29CCDDB}" type="presParOf" srcId="{287F7E39-751A-47F2-9845-CD2E4C36C16E}" destId="{2B4634D9-6760-41DC-ADA3-05DB2EF32843}" srcOrd="1" destOrd="0" presId="urn:microsoft.com/office/officeart/2005/8/layout/hList1"/>
    <dgm:cxn modelId="{12852DC8-B71B-4495-A6BC-ACBCBCFAD374}" type="presParOf" srcId="{287F7E39-751A-47F2-9845-CD2E4C36C16E}" destId="{9193B5D8-81B6-42A5-959B-4DADC15F39D9}" srcOrd="2" destOrd="0" presId="urn:microsoft.com/office/officeart/2005/8/layout/hList1"/>
    <dgm:cxn modelId="{5102E9F3-3C94-4E23-AB56-FA57338B910C}" type="presParOf" srcId="{9193B5D8-81B6-42A5-959B-4DADC15F39D9}" destId="{14EC3DD4-1F8B-42ED-BE50-126BFB44E780}" srcOrd="0" destOrd="0" presId="urn:microsoft.com/office/officeart/2005/8/layout/hList1"/>
    <dgm:cxn modelId="{19950DA8-57FC-4AD0-B598-EC77255056AF}" type="presParOf" srcId="{9193B5D8-81B6-42A5-959B-4DADC15F39D9}" destId="{27E296C0-EC97-42DE-9C61-784F662A079D}" srcOrd="1" destOrd="0" presId="urn:microsoft.com/office/officeart/2005/8/layout/hList1"/>
    <dgm:cxn modelId="{87D86EDD-7860-4843-9689-DE2F16A4A7E5}" type="presParOf" srcId="{287F7E39-751A-47F2-9845-CD2E4C36C16E}" destId="{CDA54B66-00F5-4535-8FB4-B1D1201E5A6B}" srcOrd="3" destOrd="0" presId="urn:microsoft.com/office/officeart/2005/8/layout/hList1"/>
    <dgm:cxn modelId="{77AA0AEE-1D0E-4366-A940-EF1994E281C8}" type="presParOf" srcId="{287F7E39-751A-47F2-9845-CD2E4C36C16E}" destId="{B5D08894-3056-487B-834D-A8A54F94B72D}" srcOrd="4" destOrd="0" presId="urn:microsoft.com/office/officeart/2005/8/layout/hList1"/>
    <dgm:cxn modelId="{596C2045-6EB9-4FAC-9821-28DA4D4EA314}" type="presParOf" srcId="{B5D08894-3056-487B-834D-A8A54F94B72D}" destId="{E944AD60-5A0F-4CAE-860B-7DA15A600113}" srcOrd="0" destOrd="0" presId="urn:microsoft.com/office/officeart/2005/8/layout/hList1"/>
    <dgm:cxn modelId="{C5BF807E-1563-4192-9342-32774968084D}" type="presParOf" srcId="{B5D08894-3056-487B-834D-A8A54F94B72D}" destId="{F3D164D3-8BDA-4B54-B622-C2BC41B1E3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79B68B-2B0A-41EC-B912-DF3E61C0004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0CA878B6-0A3F-407C-AB69-CB08D00CE895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da-DK" dirty="0"/>
        </a:p>
        <a:p>
          <a:pPr>
            <a:buFont typeface="Wingdings" panose="05000000000000000000" pitchFamily="2" charset="2"/>
            <a:buChar char="Ø"/>
          </a:pPr>
          <a:r>
            <a:rPr lang="da-DK" b="1" dirty="0"/>
            <a:t>Ledelsen har en essentiel rolle</a:t>
          </a:r>
          <a:endParaRPr lang="da-DK" dirty="0"/>
        </a:p>
      </dgm:t>
    </dgm:pt>
    <dgm:pt modelId="{213E00BC-948A-4CB9-8D7B-E2FCA4E253A4}" type="parTrans" cxnId="{D217D755-DC5D-4EFD-9374-310B42E630BB}">
      <dgm:prSet/>
      <dgm:spPr/>
      <dgm:t>
        <a:bodyPr/>
        <a:lstStyle/>
        <a:p>
          <a:endParaRPr lang="da-DK"/>
        </a:p>
      </dgm:t>
    </dgm:pt>
    <dgm:pt modelId="{486D2D2F-A68F-4BFE-B3EA-FA048A085F58}" type="sibTrans" cxnId="{D217D755-DC5D-4EFD-9374-310B42E630BB}">
      <dgm:prSet/>
      <dgm:spPr/>
      <dgm:t>
        <a:bodyPr/>
        <a:lstStyle/>
        <a:p>
          <a:endParaRPr lang="da-DK"/>
        </a:p>
      </dgm:t>
    </dgm:pt>
    <dgm:pt modelId="{8324FBCB-6A6F-49E3-BB24-C97035F73444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a-DK" dirty="0"/>
            <a:t>Ledelsen sætter retning, prioriterer indsatsen og skaber rammerne for, at kvalitetsarbejdet kan lykkes og leve videre.</a:t>
          </a:r>
        </a:p>
      </dgm:t>
    </dgm:pt>
    <dgm:pt modelId="{19761DD9-9A78-4B13-B407-BAC3DD2AEDB4}" type="parTrans" cxnId="{4C912FA9-D4D3-4D94-998B-2D4FEB40DAA1}">
      <dgm:prSet/>
      <dgm:spPr/>
      <dgm:t>
        <a:bodyPr/>
        <a:lstStyle/>
        <a:p>
          <a:endParaRPr lang="da-DK"/>
        </a:p>
      </dgm:t>
    </dgm:pt>
    <dgm:pt modelId="{63249A96-AE2C-4861-AEDC-15ACC91B8E3F}" type="sibTrans" cxnId="{4C912FA9-D4D3-4D94-998B-2D4FEB40DAA1}">
      <dgm:prSet/>
      <dgm:spPr/>
      <dgm:t>
        <a:bodyPr/>
        <a:lstStyle/>
        <a:p>
          <a:endParaRPr lang="da-DK"/>
        </a:p>
      </dgm:t>
    </dgm:pt>
    <dgm:pt modelId="{6E00300E-F46A-47BF-9AB8-DB8E2B761A0D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da-DK" dirty="0"/>
        </a:p>
        <a:p>
          <a:pPr>
            <a:buFont typeface="Wingdings" panose="05000000000000000000" pitchFamily="2" charset="2"/>
            <a:buChar char="Ø"/>
          </a:pPr>
          <a:r>
            <a:rPr lang="da-DK" b="1" dirty="0"/>
            <a:t>Tværfagligt samarbejde og nøglepersoner styrker kvaliteten</a:t>
          </a:r>
          <a:endParaRPr lang="da-DK" dirty="0"/>
        </a:p>
      </dgm:t>
    </dgm:pt>
    <dgm:pt modelId="{D57D3748-F1AD-46B1-A243-B0DC395DE135}" type="parTrans" cxnId="{CBA2B1CD-A24E-4A26-8EB6-F6567A892215}">
      <dgm:prSet/>
      <dgm:spPr/>
      <dgm:t>
        <a:bodyPr/>
        <a:lstStyle/>
        <a:p>
          <a:endParaRPr lang="da-DK"/>
        </a:p>
      </dgm:t>
    </dgm:pt>
    <dgm:pt modelId="{3FC11FB3-42C7-4E37-A0B0-4EE509BB1AA6}" type="sibTrans" cxnId="{CBA2B1CD-A24E-4A26-8EB6-F6567A892215}">
      <dgm:prSet/>
      <dgm:spPr/>
      <dgm:t>
        <a:bodyPr/>
        <a:lstStyle/>
        <a:p>
          <a:endParaRPr lang="da-DK"/>
        </a:p>
      </dgm:t>
    </dgm:pt>
    <dgm:pt modelId="{8D082DB1-F851-48CD-9B5A-222AD7E28638}">
      <dgm:prSet phldrT="[Tekst]"/>
      <dgm:spPr/>
      <dgm:t>
        <a:bodyPr/>
        <a:lstStyle/>
        <a:p>
          <a:r>
            <a:rPr lang="da-DK" dirty="0"/>
            <a:t>Kvalitet skabes i samspil mellem fagligheder – tæt på borgeren – understøttet af nøglepersoner, der binder strategi og praksis sammen.</a:t>
          </a:r>
        </a:p>
      </dgm:t>
    </dgm:pt>
    <dgm:pt modelId="{A4F7CA2A-D734-417B-9BC5-DD70405320DB}" type="parTrans" cxnId="{3DF86F6D-FF7C-4D25-B731-D0E4CBD2098E}">
      <dgm:prSet/>
      <dgm:spPr/>
      <dgm:t>
        <a:bodyPr/>
        <a:lstStyle/>
        <a:p>
          <a:endParaRPr lang="da-DK"/>
        </a:p>
      </dgm:t>
    </dgm:pt>
    <dgm:pt modelId="{67B7CB32-D0DD-4871-BB99-2517B30B5C99}" type="sibTrans" cxnId="{3DF86F6D-FF7C-4D25-B731-D0E4CBD2098E}">
      <dgm:prSet/>
      <dgm:spPr/>
      <dgm:t>
        <a:bodyPr/>
        <a:lstStyle/>
        <a:p>
          <a:endParaRPr lang="da-DK"/>
        </a:p>
      </dgm:t>
    </dgm:pt>
    <dgm:pt modelId="{4D1808F3-D46F-4FA8-9B82-45E9C3058C17}" type="pres">
      <dgm:prSet presAssocID="{1179B68B-2B0A-41EC-B912-DF3E61C00043}" presName="Name0" presStyleCnt="0">
        <dgm:presLayoutVars>
          <dgm:dir/>
          <dgm:animLvl val="lvl"/>
          <dgm:resizeHandles val="exact"/>
        </dgm:presLayoutVars>
      </dgm:prSet>
      <dgm:spPr/>
    </dgm:pt>
    <dgm:pt modelId="{E5D1D0F8-EB14-4B8B-B764-1D50B2E8DBB3}" type="pres">
      <dgm:prSet presAssocID="{0CA878B6-0A3F-407C-AB69-CB08D00CE895}" presName="composite" presStyleCnt="0"/>
      <dgm:spPr/>
    </dgm:pt>
    <dgm:pt modelId="{172AFF1D-CBE8-4F81-89D8-3F9296ACBC05}" type="pres">
      <dgm:prSet presAssocID="{0CA878B6-0A3F-407C-AB69-CB08D00CE89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1006FDC-082D-4DD2-B2A8-3CC7F46B3C2F}" type="pres">
      <dgm:prSet presAssocID="{0CA878B6-0A3F-407C-AB69-CB08D00CE895}" presName="desTx" presStyleLbl="alignAccFollowNode1" presStyleIdx="0" presStyleCnt="2">
        <dgm:presLayoutVars>
          <dgm:bulletEnabled val="1"/>
        </dgm:presLayoutVars>
      </dgm:prSet>
      <dgm:spPr/>
    </dgm:pt>
    <dgm:pt modelId="{65FCF458-62DC-4AD9-9AB5-F60FAE3020B2}" type="pres">
      <dgm:prSet presAssocID="{486D2D2F-A68F-4BFE-B3EA-FA048A085F58}" presName="space" presStyleCnt="0"/>
      <dgm:spPr/>
    </dgm:pt>
    <dgm:pt modelId="{D308B062-60DE-4620-B425-4A38E716F868}" type="pres">
      <dgm:prSet presAssocID="{6E00300E-F46A-47BF-9AB8-DB8E2B761A0D}" presName="composite" presStyleCnt="0"/>
      <dgm:spPr/>
    </dgm:pt>
    <dgm:pt modelId="{2C34EA80-8E2F-4FFA-AAE4-68CF43D5E222}" type="pres">
      <dgm:prSet presAssocID="{6E00300E-F46A-47BF-9AB8-DB8E2B761A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D0A1E10-5BDC-4794-8689-85368BF253B4}" type="pres">
      <dgm:prSet presAssocID="{6E00300E-F46A-47BF-9AB8-DB8E2B761A0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027B312-40F4-4A67-8680-40A8B1602F5C}" type="presOf" srcId="{6E00300E-F46A-47BF-9AB8-DB8E2B761A0D}" destId="{2C34EA80-8E2F-4FFA-AAE4-68CF43D5E222}" srcOrd="0" destOrd="0" presId="urn:microsoft.com/office/officeart/2005/8/layout/hList1"/>
    <dgm:cxn modelId="{3DF86F6D-FF7C-4D25-B731-D0E4CBD2098E}" srcId="{6E00300E-F46A-47BF-9AB8-DB8E2B761A0D}" destId="{8D082DB1-F851-48CD-9B5A-222AD7E28638}" srcOrd="0" destOrd="0" parTransId="{A4F7CA2A-D734-417B-9BC5-DD70405320DB}" sibTransId="{67B7CB32-D0DD-4871-BB99-2517B30B5C99}"/>
    <dgm:cxn modelId="{D217D755-DC5D-4EFD-9374-310B42E630BB}" srcId="{1179B68B-2B0A-41EC-B912-DF3E61C00043}" destId="{0CA878B6-0A3F-407C-AB69-CB08D00CE895}" srcOrd="0" destOrd="0" parTransId="{213E00BC-948A-4CB9-8D7B-E2FCA4E253A4}" sibTransId="{486D2D2F-A68F-4BFE-B3EA-FA048A085F58}"/>
    <dgm:cxn modelId="{A158118C-7DDA-4598-A259-3CCADCAB3312}" type="presOf" srcId="{8D082DB1-F851-48CD-9B5A-222AD7E28638}" destId="{1D0A1E10-5BDC-4794-8689-85368BF253B4}" srcOrd="0" destOrd="0" presId="urn:microsoft.com/office/officeart/2005/8/layout/hList1"/>
    <dgm:cxn modelId="{E5F88E9C-988D-4305-AD37-F97EE900B700}" type="presOf" srcId="{0CA878B6-0A3F-407C-AB69-CB08D00CE895}" destId="{172AFF1D-CBE8-4F81-89D8-3F9296ACBC05}" srcOrd="0" destOrd="0" presId="urn:microsoft.com/office/officeart/2005/8/layout/hList1"/>
    <dgm:cxn modelId="{4C912FA9-D4D3-4D94-998B-2D4FEB40DAA1}" srcId="{0CA878B6-0A3F-407C-AB69-CB08D00CE895}" destId="{8324FBCB-6A6F-49E3-BB24-C97035F73444}" srcOrd="0" destOrd="0" parTransId="{19761DD9-9A78-4B13-B407-BAC3DD2AEDB4}" sibTransId="{63249A96-AE2C-4861-AEDC-15ACC91B8E3F}"/>
    <dgm:cxn modelId="{71292AAD-8CBB-4521-AD4F-BAEF2E22CCD0}" type="presOf" srcId="{1179B68B-2B0A-41EC-B912-DF3E61C00043}" destId="{4D1808F3-D46F-4FA8-9B82-45E9C3058C17}" srcOrd="0" destOrd="0" presId="urn:microsoft.com/office/officeart/2005/8/layout/hList1"/>
    <dgm:cxn modelId="{CBA2B1CD-A24E-4A26-8EB6-F6567A892215}" srcId="{1179B68B-2B0A-41EC-B912-DF3E61C00043}" destId="{6E00300E-F46A-47BF-9AB8-DB8E2B761A0D}" srcOrd="1" destOrd="0" parTransId="{D57D3748-F1AD-46B1-A243-B0DC395DE135}" sibTransId="{3FC11FB3-42C7-4E37-A0B0-4EE509BB1AA6}"/>
    <dgm:cxn modelId="{41C6B3D8-5404-4BE2-B0B6-5ABF981345E3}" type="presOf" srcId="{8324FBCB-6A6F-49E3-BB24-C97035F73444}" destId="{31006FDC-082D-4DD2-B2A8-3CC7F46B3C2F}" srcOrd="0" destOrd="0" presId="urn:microsoft.com/office/officeart/2005/8/layout/hList1"/>
    <dgm:cxn modelId="{A1E491E2-68EF-48B7-AA39-076164D4FE9E}" type="presParOf" srcId="{4D1808F3-D46F-4FA8-9B82-45E9C3058C17}" destId="{E5D1D0F8-EB14-4B8B-B764-1D50B2E8DBB3}" srcOrd="0" destOrd="0" presId="urn:microsoft.com/office/officeart/2005/8/layout/hList1"/>
    <dgm:cxn modelId="{CCD9F4D4-C106-4926-96A7-A420B6155DCB}" type="presParOf" srcId="{E5D1D0F8-EB14-4B8B-B764-1D50B2E8DBB3}" destId="{172AFF1D-CBE8-4F81-89D8-3F9296ACBC05}" srcOrd="0" destOrd="0" presId="urn:microsoft.com/office/officeart/2005/8/layout/hList1"/>
    <dgm:cxn modelId="{3C125091-D463-4A12-B00A-F88DACFAF5F8}" type="presParOf" srcId="{E5D1D0F8-EB14-4B8B-B764-1D50B2E8DBB3}" destId="{31006FDC-082D-4DD2-B2A8-3CC7F46B3C2F}" srcOrd="1" destOrd="0" presId="urn:microsoft.com/office/officeart/2005/8/layout/hList1"/>
    <dgm:cxn modelId="{9001D868-54DB-40E2-91FA-04B7858E80C5}" type="presParOf" srcId="{4D1808F3-D46F-4FA8-9B82-45E9C3058C17}" destId="{65FCF458-62DC-4AD9-9AB5-F60FAE3020B2}" srcOrd="1" destOrd="0" presId="urn:microsoft.com/office/officeart/2005/8/layout/hList1"/>
    <dgm:cxn modelId="{338E0A04-3475-4FD1-8E05-C55A37E16A61}" type="presParOf" srcId="{4D1808F3-D46F-4FA8-9B82-45E9C3058C17}" destId="{D308B062-60DE-4620-B425-4A38E716F868}" srcOrd="2" destOrd="0" presId="urn:microsoft.com/office/officeart/2005/8/layout/hList1"/>
    <dgm:cxn modelId="{82D55352-7031-438F-9009-453EB0EE0C3D}" type="presParOf" srcId="{D308B062-60DE-4620-B425-4A38E716F868}" destId="{2C34EA80-8E2F-4FFA-AAE4-68CF43D5E222}" srcOrd="0" destOrd="0" presId="urn:microsoft.com/office/officeart/2005/8/layout/hList1"/>
    <dgm:cxn modelId="{4C4F46ED-480B-45A9-B13D-2C284911061B}" type="presParOf" srcId="{D308B062-60DE-4620-B425-4A38E716F868}" destId="{1D0A1E10-5BDC-4794-8689-85368BF253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EFF30-20ED-4041-B89F-B2E0BCCFBC01}">
      <dsp:nvSpPr>
        <dsp:cNvPr id="0" name=""/>
        <dsp:cNvSpPr/>
      </dsp:nvSpPr>
      <dsp:spPr>
        <a:xfrm>
          <a:off x="0" y="41655"/>
          <a:ext cx="8399463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baseline="0" dirty="0"/>
            <a:t>1. Fælles retninger for kvalitet på tværs af niveauer</a:t>
          </a:r>
        </a:p>
      </dsp:txBody>
      <dsp:txXfrm>
        <a:off x="24674" y="66329"/>
        <a:ext cx="8350115" cy="456092"/>
      </dsp:txXfrm>
    </dsp:sp>
    <dsp:sp modelId="{4307F3FF-A0F3-47ED-A577-0BEAEED27896}">
      <dsp:nvSpPr>
        <dsp:cNvPr id="0" name=""/>
        <dsp:cNvSpPr/>
      </dsp:nvSpPr>
      <dsp:spPr>
        <a:xfrm>
          <a:off x="0" y="624855"/>
          <a:ext cx="8399463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baseline="0" dirty="0"/>
            <a:t>2. Kvalitetskompas skaber fælles fokus og dialog</a:t>
          </a:r>
        </a:p>
      </dsp:txBody>
      <dsp:txXfrm>
        <a:off x="24674" y="649529"/>
        <a:ext cx="8350115" cy="456092"/>
      </dsp:txXfrm>
    </dsp:sp>
    <dsp:sp modelId="{55DE224B-7FB1-4BB6-A1D7-053A4554B4CE}">
      <dsp:nvSpPr>
        <dsp:cNvPr id="0" name=""/>
        <dsp:cNvSpPr/>
      </dsp:nvSpPr>
      <dsp:spPr>
        <a:xfrm>
          <a:off x="0" y="1208055"/>
          <a:ext cx="8399463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baseline="0" dirty="0"/>
            <a:t>3. Tværgående fora giver struktur i kvalitetsarbejdet</a:t>
          </a:r>
        </a:p>
      </dsp:txBody>
      <dsp:txXfrm>
        <a:off x="24674" y="1232729"/>
        <a:ext cx="8350115" cy="456092"/>
      </dsp:txXfrm>
    </dsp:sp>
    <dsp:sp modelId="{A75295E9-E8E8-4894-8D48-58CDB1F2B60D}">
      <dsp:nvSpPr>
        <dsp:cNvPr id="0" name=""/>
        <dsp:cNvSpPr/>
      </dsp:nvSpPr>
      <dsp:spPr>
        <a:xfrm>
          <a:off x="0" y="1791255"/>
          <a:ext cx="8399463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baseline="0" dirty="0"/>
            <a:t>4. Kvalitetsudvikling via bruger-pårørenderåd</a:t>
          </a:r>
        </a:p>
      </dsp:txBody>
      <dsp:txXfrm>
        <a:off x="24674" y="1815929"/>
        <a:ext cx="8350115" cy="456092"/>
      </dsp:txXfrm>
    </dsp:sp>
    <dsp:sp modelId="{20E4BC34-05A5-4F55-8CDD-B20ACCD75A1B}">
      <dsp:nvSpPr>
        <dsp:cNvPr id="0" name=""/>
        <dsp:cNvSpPr/>
      </dsp:nvSpPr>
      <dsp:spPr>
        <a:xfrm>
          <a:off x="0" y="2374455"/>
          <a:ext cx="8399463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baseline="0" dirty="0"/>
            <a:t>5. Årshjul sikrer 360 graders kvalitetsfokus</a:t>
          </a:r>
        </a:p>
      </dsp:txBody>
      <dsp:txXfrm>
        <a:off x="24674" y="2399129"/>
        <a:ext cx="8350115" cy="456092"/>
      </dsp:txXfrm>
    </dsp:sp>
    <dsp:sp modelId="{6C29032F-907B-4EC8-9791-96CB19B3EE4D}">
      <dsp:nvSpPr>
        <dsp:cNvPr id="0" name=""/>
        <dsp:cNvSpPr/>
      </dsp:nvSpPr>
      <dsp:spPr>
        <a:xfrm>
          <a:off x="0" y="2957655"/>
          <a:ext cx="8399463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baseline="0" dirty="0"/>
            <a:t>6. Ældreloven omsættes til kvalitetsindikatorer</a:t>
          </a:r>
        </a:p>
      </dsp:txBody>
      <dsp:txXfrm>
        <a:off x="24674" y="2982329"/>
        <a:ext cx="8350115" cy="456092"/>
      </dsp:txXfrm>
    </dsp:sp>
    <dsp:sp modelId="{DCCB8CD6-BF3A-4277-A594-881152FDDDDF}">
      <dsp:nvSpPr>
        <dsp:cNvPr id="0" name=""/>
        <dsp:cNvSpPr/>
      </dsp:nvSpPr>
      <dsp:spPr>
        <a:xfrm>
          <a:off x="0" y="3540855"/>
          <a:ext cx="8399463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baseline="0" dirty="0"/>
            <a:t>7. Arbejdskodeks styrker læring og samarbejde om kvalitet</a:t>
          </a:r>
        </a:p>
      </dsp:txBody>
      <dsp:txXfrm>
        <a:off x="24674" y="3565529"/>
        <a:ext cx="8350115" cy="456092"/>
      </dsp:txXfrm>
    </dsp:sp>
    <dsp:sp modelId="{A0153C62-F59B-4877-93D2-424E7FE1EA81}">
      <dsp:nvSpPr>
        <dsp:cNvPr id="0" name=""/>
        <dsp:cNvSpPr/>
      </dsp:nvSpPr>
      <dsp:spPr>
        <a:xfrm>
          <a:off x="0" y="4124055"/>
          <a:ext cx="8399463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baseline="0" dirty="0"/>
            <a:t>8. Dokumentation bruges aktivt til at styrke kvaliteten</a:t>
          </a:r>
        </a:p>
      </dsp:txBody>
      <dsp:txXfrm>
        <a:off x="24674" y="4148729"/>
        <a:ext cx="8350115" cy="45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86397-12FA-425A-B3A0-F084A2E4859F}">
      <dsp:nvSpPr>
        <dsp:cNvPr id="0" name=""/>
        <dsp:cNvSpPr/>
      </dsp:nvSpPr>
      <dsp:spPr>
        <a:xfrm>
          <a:off x="3404" y="656611"/>
          <a:ext cx="3319778" cy="1279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da-DK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a-DK" sz="1900" b="1" kern="1200" dirty="0"/>
            <a:t>Medarbejderinddragelse øger ejerskab og bæredygtighed</a:t>
          </a:r>
          <a:endParaRPr lang="da-DK" sz="1900" kern="1200" dirty="0"/>
        </a:p>
      </dsp:txBody>
      <dsp:txXfrm>
        <a:off x="3404" y="656611"/>
        <a:ext cx="3319778" cy="1279116"/>
      </dsp:txXfrm>
    </dsp:sp>
    <dsp:sp modelId="{BF9A6716-41C7-4903-9924-D1AD1B6F6C6E}">
      <dsp:nvSpPr>
        <dsp:cNvPr id="0" name=""/>
        <dsp:cNvSpPr/>
      </dsp:nvSpPr>
      <dsp:spPr>
        <a:xfrm>
          <a:off x="3404" y="1935727"/>
          <a:ext cx="3319778" cy="1825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a-DK" sz="1900" kern="1200"/>
            <a:t>Når medarbejdere inddrages aktivt i forbedringsarbejdet, vokser motivationen, og indsatsen forankres i praksis.</a:t>
          </a:r>
          <a:endParaRPr lang="da-DK" sz="1900" kern="1200" dirty="0"/>
        </a:p>
      </dsp:txBody>
      <dsp:txXfrm>
        <a:off x="3404" y="1935727"/>
        <a:ext cx="3319778" cy="1825424"/>
      </dsp:txXfrm>
    </dsp:sp>
    <dsp:sp modelId="{14EC3DD4-1F8B-42ED-BE50-126BFB44E780}">
      <dsp:nvSpPr>
        <dsp:cNvPr id="0" name=""/>
        <dsp:cNvSpPr/>
      </dsp:nvSpPr>
      <dsp:spPr>
        <a:xfrm>
          <a:off x="3787951" y="656611"/>
          <a:ext cx="3319778" cy="1279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a-DK" sz="1900" b="1" kern="1200" dirty="0"/>
            <a:t>Fælles metoder og struktur skaber retning </a:t>
          </a:r>
          <a:endParaRPr lang="da-DK" sz="1900" kern="1200" dirty="0"/>
        </a:p>
      </dsp:txBody>
      <dsp:txXfrm>
        <a:off x="3787951" y="656611"/>
        <a:ext cx="3319778" cy="1279116"/>
      </dsp:txXfrm>
    </dsp:sp>
    <dsp:sp modelId="{27E296C0-EC97-42DE-9C61-784F662A079D}">
      <dsp:nvSpPr>
        <dsp:cNvPr id="0" name=""/>
        <dsp:cNvSpPr/>
      </dsp:nvSpPr>
      <dsp:spPr>
        <a:xfrm>
          <a:off x="3787951" y="1935727"/>
          <a:ext cx="3319778" cy="1825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a-DK" sz="1900" kern="1200" dirty="0"/>
            <a:t>Fælles modeller og sprog – fx PDSA, årshjul eller kvalitetskompas – giver sammenhæng, systematik og fælles ansvar.</a:t>
          </a:r>
        </a:p>
      </dsp:txBody>
      <dsp:txXfrm>
        <a:off x="3787951" y="1935727"/>
        <a:ext cx="3319778" cy="1825424"/>
      </dsp:txXfrm>
    </dsp:sp>
    <dsp:sp modelId="{E944AD60-5A0F-4CAE-860B-7DA15A600113}">
      <dsp:nvSpPr>
        <dsp:cNvPr id="0" name=""/>
        <dsp:cNvSpPr/>
      </dsp:nvSpPr>
      <dsp:spPr>
        <a:xfrm>
          <a:off x="7572498" y="656611"/>
          <a:ext cx="3319778" cy="1279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a-DK" sz="1900" b="1" kern="1200" dirty="0"/>
            <a:t>Kultur i bevægelse – når kvalitet fører til ny praksis</a:t>
          </a:r>
          <a:endParaRPr lang="da-DK" sz="1900" kern="1200" dirty="0"/>
        </a:p>
      </dsp:txBody>
      <dsp:txXfrm>
        <a:off x="7572498" y="656611"/>
        <a:ext cx="3319778" cy="1279116"/>
      </dsp:txXfrm>
    </dsp:sp>
    <dsp:sp modelId="{F3D164D3-8BDA-4B54-B622-C2BC41B1E335}">
      <dsp:nvSpPr>
        <dsp:cNvPr id="0" name=""/>
        <dsp:cNvSpPr/>
      </dsp:nvSpPr>
      <dsp:spPr>
        <a:xfrm>
          <a:off x="7572498" y="1935727"/>
          <a:ext cx="3319778" cy="1825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a-DK" sz="1900" kern="1200" dirty="0"/>
            <a:t>Et vedvarende fokus på læring og refleksion ændrer arbejdskulturen – fra kontrol til udvikling og fælles læring.</a:t>
          </a:r>
        </a:p>
      </dsp:txBody>
      <dsp:txXfrm>
        <a:off x="7572498" y="1935727"/>
        <a:ext cx="3319778" cy="1825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AFF1D-CBE8-4F81-89D8-3F9296ACBC05}">
      <dsp:nvSpPr>
        <dsp:cNvPr id="0" name=""/>
        <dsp:cNvSpPr/>
      </dsp:nvSpPr>
      <dsp:spPr>
        <a:xfrm>
          <a:off x="42" y="222594"/>
          <a:ext cx="4100615" cy="141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da-DK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a-DK" sz="2100" b="1" kern="1200" dirty="0"/>
            <a:t>Ledelsen har en essentiel rolle</a:t>
          </a:r>
          <a:endParaRPr lang="da-DK" sz="2100" kern="1200" dirty="0"/>
        </a:p>
      </dsp:txBody>
      <dsp:txXfrm>
        <a:off x="42" y="222594"/>
        <a:ext cx="4100615" cy="1412731"/>
      </dsp:txXfrm>
    </dsp:sp>
    <dsp:sp modelId="{31006FDC-082D-4DD2-B2A8-3CC7F46B3C2F}">
      <dsp:nvSpPr>
        <dsp:cNvPr id="0" name=""/>
        <dsp:cNvSpPr/>
      </dsp:nvSpPr>
      <dsp:spPr>
        <a:xfrm>
          <a:off x="42" y="1635325"/>
          <a:ext cx="4100615" cy="17005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a-DK" sz="2100" kern="1200" dirty="0"/>
            <a:t>Ledelsen sætter retning, prioriterer indsatsen og skaber rammerne for, at kvalitetsarbejdet kan lykkes og leve videre.</a:t>
          </a:r>
        </a:p>
      </dsp:txBody>
      <dsp:txXfrm>
        <a:off x="42" y="1635325"/>
        <a:ext cx="4100615" cy="1700527"/>
      </dsp:txXfrm>
    </dsp:sp>
    <dsp:sp modelId="{2C34EA80-8E2F-4FFA-AAE4-68CF43D5E222}">
      <dsp:nvSpPr>
        <dsp:cNvPr id="0" name=""/>
        <dsp:cNvSpPr/>
      </dsp:nvSpPr>
      <dsp:spPr>
        <a:xfrm>
          <a:off x="4674744" y="222594"/>
          <a:ext cx="4100615" cy="141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da-DK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a-DK" sz="2100" b="1" kern="1200" dirty="0"/>
            <a:t>Tværfagligt samarbejde og nøglepersoner styrker kvaliteten</a:t>
          </a:r>
          <a:endParaRPr lang="da-DK" sz="2100" kern="1200" dirty="0"/>
        </a:p>
      </dsp:txBody>
      <dsp:txXfrm>
        <a:off x="4674744" y="222594"/>
        <a:ext cx="4100615" cy="1412731"/>
      </dsp:txXfrm>
    </dsp:sp>
    <dsp:sp modelId="{1D0A1E10-5BDC-4794-8689-85368BF253B4}">
      <dsp:nvSpPr>
        <dsp:cNvPr id="0" name=""/>
        <dsp:cNvSpPr/>
      </dsp:nvSpPr>
      <dsp:spPr>
        <a:xfrm>
          <a:off x="4674744" y="1635325"/>
          <a:ext cx="4100615" cy="17005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100" kern="1200" dirty="0"/>
            <a:t>Kvalitet skabes i samspil mellem fagligheder – tæt på borgeren – understøttet af nøglepersoner, der binder strategi og praksis sammen.</a:t>
          </a:r>
        </a:p>
      </dsp:txBody>
      <dsp:txXfrm>
        <a:off x="4674744" y="1635325"/>
        <a:ext cx="4100615" cy="1700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05/11/2025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 for det, Mine.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vil starte med kort at fortælle om baggrunden for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vidensindsamlingen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og derefter give et overblik over den tværgående analyse og de vigtigste </a:t>
            </a:r>
            <a:r>
              <a:rPr lang="da-D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læringer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 kan tage med herfra.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9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5. november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336145"/>
            <a:ext cx="1800659" cy="421958"/>
          </a:xfrm>
          <a:prstGeom prst="rect">
            <a:avLst/>
          </a:prstGeom>
        </p:spPr>
      </p:pic>
      <p:sp>
        <p:nvSpPr>
          <p:cNvPr id="26" name="Ikoner">
            <a:extLst>
              <a:ext uri="{FF2B5EF4-FFF2-40B4-BE49-F238E27FC236}">
                <a16:creationId xmlns:a16="http://schemas.microsoft.com/office/drawing/2014/main" id="{807501B8-6288-4B48-97AA-8207383A42B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113280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484199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999" y="1900238"/>
            <a:ext cx="5484201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99C76138-CD40-4E65-845F-F511C78E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dato 9" hidden="1">
            <a:extLst>
              <a:ext uri="{FF2B5EF4-FFF2-40B4-BE49-F238E27FC236}">
                <a16:creationId xmlns:a16="http://schemas.microsoft.com/office/drawing/2014/main" id="{F3B39126-D198-41DB-88AB-6C4F5438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idefod 10" hidden="1">
            <a:extLst>
              <a:ext uri="{FF2B5EF4-FFF2-40B4-BE49-F238E27FC236}">
                <a16:creationId xmlns:a16="http://schemas.microsoft.com/office/drawing/2014/main" id="{3F8442AA-4FE0-47EA-8B79-6D112F42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275998" y="0"/>
            <a:ext cx="60948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 sz="3000"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347FED5-0CD2-4FA7-BE6E-68D8065A4EC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998" y="0"/>
            <a:ext cx="6094800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A51774A5-FED9-4538-B2CB-565EACF9A7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111A1756-A0E7-4C52-9A32-CA3EB8559D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0D835E-06D6-410D-B17D-472F6616F4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ext Placeholder Ikoner">
            <a:extLst>
              <a:ext uri="{FF2B5EF4-FFF2-40B4-BE49-F238E27FC236}">
                <a16:creationId xmlns:a16="http://schemas.microsoft.com/office/drawing/2014/main" id="{F3423F88-ABA9-453B-96CA-8105B8687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3604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251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7200" y="0"/>
            <a:ext cx="60948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9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1200" y="182880"/>
            <a:ext cx="5745600" cy="592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4869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BC38EB6-9EC0-43F9-9816-E002D7CCA3D8}"/>
              </a:ext>
            </a:extLst>
          </p:cNvPr>
          <p:cNvSpPr/>
          <p:nvPr userDrawn="1"/>
        </p:nvSpPr>
        <p:spPr>
          <a:xfrm>
            <a:off x="1" y="0"/>
            <a:ext cx="609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6094801" y="0"/>
            <a:ext cx="60972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5297448" cy="9348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71200" y="182880"/>
            <a:ext cx="5745507" cy="59267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2000" y="1900800"/>
            <a:ext cx="5297448" cy="4197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386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vet baggrund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EFDE22D-AEC6-44D1-9036-1CBF65072CEB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4800" y="632970"/>
            <a:ext cx="5299200" cy="934890"/>
          </a:xfrm>
        </p:spPr>
        <p:txBody>
          <a:bodyPr/>
          <a:lstStyle>
            <a:lvl1pPr>
              <a:lnSpc>
                <a:spcPct val="89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54800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5C33635-6099-4D0D-AB14-EA159BE8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E64D43B-1701-4143-A634-F2184E6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A5C4B665-3B2D-4FA3-8EF2-DE6A06F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212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EFDE22D-AEC6-44D1-9036-1CBF65072CEB}"/>
              </a:ext>
            </a:extLst>
          </p:cNvPr>
          <p:cNvSpPr/>
          <p:nvPr userDrawn="1"/>
        </p:nvSpPr>
        <p:spPr>
          <a:xfrm>
            <a:off x="0" y="0"/>
            <a:ext cx="609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4800" y="632970"/>
            <a:ext cx="5299200" cy="934890"/>
          </a:xfrm>
        </p:spPr>
        <p:txBody>
          <a:bodyPr/>
          <a:lstStyle>
            <a:lvl1pPr>
              <a:lnSpc>
                <a:spcPct val="89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454800" y="1900238"/>
            <a:ext cx="5299200" cy="4197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5C33635-6099-4D0D-AB14-EA159BE8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0E64D43B-1701-4143-A634-F2184E64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A5C4B665-3B2D-4FA3-8EF2-DE6A06F0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E83D3A-E2DC-4014-A218-F23A5A8048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900238"/>
            <a:ext cx="5303000" cy="4197350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spcBef>
                <a:spcPts val="60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10000" b="1">
                <a:solidFill>
                  <a:schemeClr val="bg1"/>
                </a:solidFill>
              </a:defRPr>
            </a:lvl1pPr>
            <a:lvl2pPr marL="0" indent="0">
              <a:lnSpc>
                <a:spcPct val="111000"/>
              </a:lnSpc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180000">
              <a:lnSpc>
                <a:spcPct val="114000"/>
              </a:lnSpc>
              <a:defRPr>
                <a:solidFill>
                  <a:schemeClr val="bg1"/>
                </a:solidFill>
              </a:defRPr>
            </a:lvl3pPr>
            <a:lvl4pPr marL="360000">
              <a:lnSpc>
                <a:spcPct val="114000"/>
              </a:lnSpc>
              <a:defRPr>
                <a:solidFill>
                  <a:schemeClr val="bg1"/>
                </a:solidFill>
              </a:defRPr>
            </a:lvl4pPr>
            <a:lvl5pPr marL="540000">
              <a:lnSpc>
                <a:spcPct val="114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Indsæt tal 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7AB18CA-D15D-4150-802F-9E36348819D9}"/>
              </a:ext>
            </a:extLst>
          </p:cNvPr>
          <p:cNvSpPr txBox="1"/>
          <p:nvPr userDrawn="1"/>
        </p:nvSpPr>
        <p:spPr>
          <a:xfrm>
            <a:off x="-1173717" y="1900238"/>
            <a:ext cx="104013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For næste tekst niveau vælg ENTER og TAB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dirty="0"/>
              <a:t>For at få tal niveauet tilbage skal du vælge ENTER og SHIFT + TAB </a:t>
            </a:r>
          </a:p>
          <a:p>
            <a:pPr algn="r"/>
            <a:endParaRPr lang="da-DK" sz="1100" dirty="0" err="1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ABE7F8-1F06-472C-9E25-82F6207F4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31101" y="3429000"/>
            <a:ext cx="1897514" cy="22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til billede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EA72F82E-41CB-4503-864D-CF00A38EB3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54797" y="0"/>
            <a:ext cx="8837203" cy="6858000"/>
          </a:xfrm>
        </p:spPr>
        <p:txBody>
          <a:bodyPr tIns="612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799" y="1900238"/>
            <a:ext cx="2563200" cy="4197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Text Placeholder Ikoner">
            <a:extLst>
              <a:ext uri="{FF2B5EF4-FFF2-40B4-BE49-F238E27FC236}">
                <a16:creationId xmlns:a16="http://schemas.microsoft.com/office/drawing/2014/main" id="{527BF74F-F718-4318-88F1-B78CF3023F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604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7472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dholdsobjekter på baggrund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A6B7885-DDAE-450C-B00C-E86812F046A2}"/>
              </a:ext>
            </a:extLst>
          </p:cNvPr>
          <p:cNvSpPr/>
          <p:nvPr userDrawn="1"/>
        </p:nvSpPr>
        <p:spPr>
          <a:xfrm>
            <a:off x="3354998" y="0"/>
            <a:ext cx="8837001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25632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37676" y="182881"/>
            <a:ext cx="8479064" cy="5914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tabel eller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801" y="1900800"/>
            <a:ext cx="25634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Ikoner">
            <a:extLst>
              <a:ext uri="{FF2B5EF4-FFF2-40B4-BE49-F238E27FC236}">
                <a16:creationId xmlns:a16="http://schemas.microsoft.com/office/drawing/2014/main" id="{6EA125FF-4EB2-4137-A13A-E01C5CAD67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C93FE44B-8E32-4C27-94AF-F71D14C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8797082D-BCBF-4A53-BC27-DAFA0D8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4D9FF13F-592A-4460-ACB8-9F49BEF1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580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Ikoner">
            <a:extLst>
              <a:ext uri="{FF2B5EF4-FFF2-40B4-BE49-F238E27FC236}">
                <a16:creationId xmlns:a16="http://schemas.microsoft.com/office/drawing/2014/main" id="{2A9BEE6D-CFD0-42D9-A84B-7B4DDAE6F4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4086138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42F2ED6-695B-42D6-BF46-316DB0DA398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noFill/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614024"/>
            <a:ext cx="6940800" cy="3621600"/>
          </a:xfrm>
        </p:spPr>
        <p:txBody>
          <a:bodyPr anchor="t" anchorCtr="0"/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5577840"/>
            <a:ext cx="4021200" cy="705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Klik og indsæt tekst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 Placeholder Ikoner">
            <a:extLst>
              <a:ext uri="{FF2B5EF4-FFF2-40B4-BE49-F238E27FC236}">
                <a16:creationId xmlns:a16="http://schemas.microsoft.com/office/drawing/2014/main" id="{9DA53165-D918-4619-BB9D-376E8930B3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6433592"/>
            <a:ext cx="399600" cy="1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2519384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grøn/bou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5. november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1" y="336145"/>
            <a:ext cx="1800659" cy="421958"/>
          </a:xfrm>
          <a:prstGeom prst="rect">
            <a:avLst/>
          </a:prstGeom>
        </p:spPr>
      </p:pic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Ikoner">
            <a:extLst>
              <a:ext uri="{FF2B5EF4-FFF2-40B4-BE49-F238E27FC236}">
                <a16:creationId xmlns:a16="http://schemas.microsoft.com/office/drawing/2014/main" id="{92F67898-8AD5-4046-A28E-69425C5758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5494038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5" name="Sundhed for alle">
            <a:extLst>
              <a:ext uri="{FF2B5EF4-FFF2-40B4-BE49-F238E27FC236}">
                <a16:creationId xmlns:a16="http://schemas.microsoft.com/office/drawing/2014/main" id="{65A81536-7304-43DD-A863-55235CA03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6416826"/>
            <a:ext cx="1198924" cy="113156"/>
          </a:xfrm>
          <a:prstGeom prst="rect">
            <a:avLst/>
          </a:prstGeom>
        </p:spPr>
      </p:pic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BBE9FAEB-EC4D-4143-A8CF-E340BF31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Pladsholder til sidefod 11" hidden="1">
            <a:extLst>
              <a:ext uri="{FF2B5EF4-FFF2-40B4-BE49-F238E27FC236}">
                <a16:creationId xmlns:a16="http://schemas.microsoft.com/office/drawing/2014/main" id="{9B2D7094-41F1-44D8-8A24-ED33D2D6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48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Pladsholder til slidenummer 12" hidden="1">
            <a:extLst>
              <a:ext uri="{FF2B5EF4-FFF2-40B4-BE49-F238E27FC236}">
                <a16:creationId xmlns:a16="http://schemas.microsoft.com/office/drawing/2014/main" id="{97CC701D-01D2-4A62-A417-B4D46597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4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E956B872-CF93-4AE7-8F83-A6832DF1F1E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27151" y="2841626"/>
            <a:ext cx="9540875" cy="1082675"/>
            <a:chOff x="836" y="1790"/>
            <a:chExt cx="6010" cy="682"/>
          </a:xfrm>
        </p:grpSpPr>
        <p:sp>
          <p:nvSpPr>
            <p:cNvPr id="23" name="Oval 5">
              <a:extLst>
                <a:ext uri="{FF2B5EF4-FFF2-40B4-BE49-F238E27FC236}">
                  <a16:creationId xmlns:a16="http://schemas.microsoft.com/office/drawing/2014/main" id="{B383918F-ECF9-42D2-9619-65A06E4A09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66" y="1790"/>
              <a:ext cx="680" cy="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904313C-3A71-4615-942D-446BF3F83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2" y="1802"/>
              <a:ext cx="658" cy="659"/>
            </a:xfrm>
            <a:custGeom>
              <a:avLst/>
              <a:gdLst>
                <a:gd name="T0" fmla="*/ 417 w 658"/>
                <a:gd name="T1" fmla="*/ 0 h 659"/>
                <a:gd name="T2" fmla="*/ 241 w 658"/>
                <a:gd name="T3" fmla="*/ 0 h 659"/>
                <a:gd name="T4" fmla="*/ 241 w 658"/>
                <a:gd name="T5" fmla="*/ 241 h 659"/>
                <a:gd name="T6" fmla="*/ 0 w 658"/>
                <a:gd name="T7" fmla="*/ 241 h 659"/>
                <a:gd name="T8" fmla="*/ 0 w 658"/>
                <a:gd name="T9" fmla="*/ 418 h 659"/>
                <a:gd name="T10" fmla="*/ 241 w 658"/>
                <a:gd name="T11" fmla="*/ 418 h 659"/>
                <a:gd name="T12" fmla="*/ 241 w 658"/>
                <a:gd name="T13" fmla="*/ 659 h 659"/>
                <a:gd name="T14" fmla="*/ 417 w 658"/>
                <a:gd name="T15" fmla="*/ 659 h 659"/>
                <a:gd name="T16" fmla="*/ 417 w 658"/>
                <a:gd name="T17" fmla="*/ 418 h 659"/>
                <a:gd name="T18" fmla="*/ 658 w 658"/>
                <a:gd name="T19" fmla="*/ 418 h 659"/>
                <a:gd name="T20" fmla="*/ 658 w 658"/>
                <a:gd name="T21" fmla="*/ 241 h 659"/>
                <a:gd name="T22" fmla="*/ 417 w 658"/>
                <a:gd name="T23" fmla="*/ 241 h 659"/>
                <a:gd name="T24" fmla="*/ 417 w 658"/>
                <a:gd name="T25" fmla="*/ 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8" h="659">
                  <a:moveTo>
                    <a:pt x="417" y="0"/>
                  </a:moveTo>
                  <a:lnTo>
                    <a:pt x="241" y="0"/>
                  </a:lnTo>
                  <a:lnTo>
                    <a:pt x="241" y="241"/>
                  </a:lnTo>
                  <a:lnTo>
                    <a:pt x="0" y="241"/>
                  </a:lnTo>
                  <a:lnTo>
                    <a:pt x="0" y="418"/>
                  </a:lnTo>
                  <a:lnTo>
                    <a:pt x="241" y="418"/>
                  </a:lnTo>
                  <a:lnTo>
                    <a:pt x="241" y="659"/>
                  </a:lnTo>
                  <a:lnTo>
                    <a:pt x="417" y="659"/>
                  </a:lnTo>
                  <a:lnTo>
                    <a:pt x="417" y="418"/>
                  </a:lnTo>
                  <a:lnTo>
                    <a:pt x="658" y="418"/>
                  </a:lnTo>
                  <a:lnTo>
                    <a:pt x="658" y="241"/>
                  </a:lnTo>
                  <a:lnTo>
                    <a:pt x="417" y="241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10B1E4BF-B011-47AF-B12F-0ED252E94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" y="1790"/>
              <a:ext cx="820" cy="682"/>
            </a:xfrm>
            <a:custGeom>
              <a:avLst/>
              <a:gdLst>
                <a:gd name="T0" fmla="*/ 903 w 1231"/>
                <a:gd name="T1" fmla="*/ 0 h 1021"/>
                <a:gd name="T2" fmla="*/ 615 w 1231"/>
                <a:gd name="T3" fmla="*/ 188 h 1021"/>
                <a:gd name="T4" fmla="*/ 328 w 1231"/>
                <a:gd name="T5" fmla="*/ 0 h 1021"/>
                <a:gd name="T6" fmla="*/ 0 w 1231"/>
                <a:gd name="T7" fmla="*/ 323 h 1021"/>
                <a:gd name="T8" fmla="*/ 615 w 1231"/>
                <a:gd name="T9" fmla="*/ 1021 h 1021"/>
                <a:gd name="T10" fmla="*/ 1231 w 1231"/>
                <a:gd name="T11" fmla="*/ 323 h 1021"/>
                <a:gd name="T12" fmla="*/ 903 w 1231"/>
                <a:gd name="T13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1" h="1021">
                  <a:moveTo>
                    <a:pt x="903" y="0"/>
                  </a:moveTo>
                  <a:cubicBezTo>
                    <a:pt x="695" y="0"/>
                    <a:pt x="615" y="188"/>
                    <a:pt x="615" y="188"/>
                  </a:cubicBezTo>
                  <a:cubicBezTo>
                    <a:pt x="615" y="188"/>
                    <a:pt x="536" y="0"/>
                    <a:pt x="328" y="0"/>
                  </a:cubicBezTo>
                  <a:cubicBezTo>
                    <a:pt x="95" y="0"/>
                    <a:pt x="0" y="204"/>
                    <a:pt x="0" y="323"/>
                  </a:cubicBezTo>
                  <a:cubicBezTo>
                    <a:pt x="0" y="565"/>
                    <a:pt x="284" y="866"/>
                    <a:pt x="615" y="1021"/>
                  </a:cubicBezTo>
                  <a:cubicBezTo>
                    <a:pt x="947" y="866"/>
                    <a:pt x="1231" y="565"/>
                    <a:pt x="1231" y="323"/>
                  </a:cubicBezTo>
                  <a:cubicBezTo>
                    <a:pt x="1231" y="204"/>
                    <a:pt x="1136" y="0"/>
                    <a:pt x="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3C8E1C6-7A21-4AD7-9D89-1995FCC8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09AFB10B-7C58-4EDD-8858-7CC80F10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idefod 6" hidden="1">
            <a:extLst>
              <a:ext uri="{FF2B5EF4-FFF2-40B4-BE49-F238E27FC236}">
                <a16:creationId xmlns:a16="http://schemas.microsoft.com/office/drawing/2014/main" id="{60764CCA-4AD0-4C57-B4E2-79081A01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CAC9A41-10B9-4C2B-A87F-4B5B3393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79DEA958-ECFE-47F6-B949-341CF372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idefod 5" hidden="1">
            <a:extLst>
              <a:ext uri="{FF2B5EF4-FFF2-40B4-BE49-F238E27FC236}">
                <a16:creationId xmlns:a16="http://schemas.microsoft.com/office/drawing/2014/main" id="{29046101-727D-4D00-84E4-A54DB3C6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228036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900575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62977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48385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1121" y="5102569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12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1121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112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blå 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B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rgbClr val="005C8D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rgbClr val="005C8D"/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5. november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5C8D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5C8D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2" y="336145"/>
            <a:ext cx="1800656" cy="421958"/>
          </a:xfrm>
          <a:prstGeom prst="rect">
            <a:avLst/>
          </a:prstGeom>
        </p:spPr>
      </p:pic>
      <p:sp>
        <p:nvSpPr>
          <p:cNvPr id="13" name="Ikoner">
            <a:extLst>
              <a:ext uri="{FF2B5EF4-FFF2-40B4-BE49-F238E27FC236}">
                <a16:creationId xmlns:a16="http://schemas.microsoft.com/office/drawing/2014/main" id="{48019028-84F6-4504-BE31-23597E36DB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rgbClr val="005C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556974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blå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7014AFF4-321B-47D7-A0CD-0CFE22C65E31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BE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rgbClr val="003356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rgbClr val="001F34"/>
                </a:solidFill>
              </a:defRPr>
            </a:lvl1pPr>
          </a:lstStyle>
          <a:p>
            <a:fld id="{F2CF9434-4206-4AC2-A91A-1DCD05F48644}" type="datetime2">
              <a:rPr lang="da-DK" smtClean="0"/>
              <a:pPr/>
              <a:t>5. november 2025</a:t>
            </a:fld>
            <a:endParaRPr lang="da-DK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1F34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1F34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097836F4-DF01-4985-A4C0-2A0AF3CD0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" y="336145"/>
            <a:ext cx="1800651" cy="421957"/>
          </a:xfrm>
          <a:prstGeom prst="rect">
            <a:avLst/>
          </a:prstGeom>
        </p:spPr>
      </p:pic>
      <p:sp>
        <p:nvSpPr>
          <p:cNvPr id="13" name="Ikoner">
            <a:extLst>
              <a:ext uri="{FF2B5EF4-FFF2-40B4-BE49-F238E27FC236}">
                <a16:creationId xmlns:a16="http://schemas.microsoft.com/office/drawing/2014/main" id="{48019028-84F6-4504-BE31-23597E36DB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32000" y="5032800"/>
            <a:ext cx="1346400" cy="338400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rgbClr val="00335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034967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3F36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5. november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57040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Bourd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441B3C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5. november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660791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1F34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5. november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5934967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til billede - 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5C210E0-2A1B-4FEA-B1A5-112CF86685C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-1"/>
            <a:ext cx="12189600" cy="6858000"/>
          </a:xfrm>
          <a:prstGeom prst="rect">
            <a:avLst/>
          </a:prstGeom>
          <a:solidFill>
            <a:srgbClr val="005C8D"/>
          </a:solidFill>
        </p:spPr>
        <p:txBody>
          <a:bodyPr lIns="0" tIns="72000" rIns="144000" bIns="0" anchor="t" anchorCtr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her på rammen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122362"/>
            <a:ext cx="6940800" cy="3621600"/>
          </a:xfrm>
        </p:spPr>
        <p:txBody>
          <a:bodyPr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skrives her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431999" y="5883332"/>
            <a:ext cx="4021200" cy="180000"/>
          </a:xfrm>
        </p:spPr>
        <p:txBody>
          <a:bodyPr/>
          <a:lstStyle>
            <a:lvl1pPr>
              <a:defRPr lang="en-GB" sz="1500" dirty="0">
                <a:solidFill>
                  <a:schemeClr val="bg1"/>
                </a:solidFill>
              </a:defRPr>
            </a:lvl1pPr>
          </a:lstStyle>
          <a:p>
            <a:fld id="{F2CF9434-4206-4AC2-A91A-1DCD05F48644}" type="datetime2">
              <a:rPr lang="da-DK" smtClean="0"/>
              <a:t>5. november 2025</a:t>
            </a:fld>
            <a:endParaRPr lang="da-DK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40752A6-1750-4291-B91A-BCBA280283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8" y="609023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navn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757160F-1609-4C06-9280-500899BD0D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6343649"/>
            <a:ext cx="4021200" cy="2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</a:lstStyle>
          <a:p>
            <a:pPr lvl="0"/>
            <a:r>
              <a:rPr lang="da-DK" dirty="0"/>
              <a:t>Indsæt titel</a:t>
            </a:r>
          </a:p>
        </p:txBody>
      </p:sp>
      <p:sp>
        <p:nvSpPr>
          <p:cNvPr id="8" name="Text Placeholder logo">
            <a:extLst>
              <a:ext uri="{FF2B5EF4-FFF2-40B4-BE49-F238E27FC236}">
                <a16:creationId xmlns:a16="http://schemas.microsoft.com/office/drawing/2014/main" id="{6664B17C-7DE5-4D69-8DBB-1FB022E711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1" y="336903"/>
            <a:ext cx="1800000" cy="42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14" name="Text Placeholder ikon">
            <a:extLst>
              <a:ext uri="{FF2B5EF4-FFF2-40B4-BE49-F238E27FC236}">
                <a16:creationId xmlns:a16="http://schemas.microsoft.com/office/drawing/2014/main" id="{C628F5DF-BECE-4D2A-A136-B615D7C93D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000" y="5032800"/>
            <a:ext cx="1346400" cy="33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/>
              <a:t>.v</a:t>
            </a:r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77043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900800"/>
            <a:ext cx="8398800" cy="419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og indsæt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D3B4A91-55A6-4D67-ABB6-CF93E760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dato 6" hidden="1">
            <a:extLst>
              <a:ext uri="{FF2B5EF4-FFF2-40B4-BE49-F238E27FC236}">
                <a16:creationId xmlns:a16="http://schemas.microsoft.com/office/drawing/2014/main" id="{5A08C27B-7A27-47B8-9CF1-252CB4F48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Pladsholder til sidefod 7" hidden="1">
            <a:extLst>
              <a:ext uri="{FF2B5EF4-FFF2-40B4-BE49-F238E27FC236}">
                <a16:creationId xmlns:a16="http://schemas.microsoft.com/office/drawing/2014/main" id="{D15E0955-A169-4DAF-A047-BC190CE5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1978114-E33D-4532-9510-F2E19D312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632970"/>
            <a:ext cx="8398800" cy="93489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skrives her i en eller to linjer</a:t>
            </a:r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632970"/>
            <a:ext cx="11328000" cy="934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CDBE11AB-1117-4DED-99AA-9A2B69C6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00440"/>
            <a:ext cx="11329200" cy="419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378417"/>
            <a:ext cx="6739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Ikoner">
            <a:extLst>
              <a:ext uri="{FF2B5EF4-FFF2-40B4-BE49-F238E27FC236}">
                <a16:creationId xmlns:a16="http://schemas.microsoft.com/office/drawing/2014/main" id="{2E8704D0-3E44-4432-BC73-0656F00E7F0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0253" y="6433592"/>
            <a:ext cx="399747" cy="100408"/>
          </a:xfrm>
          <a:custGeom>
            <a:avLst/>
            <a:gdLst>
              <a:gd name="T0" fmla="*/ 1157 w 1157"/>
              <a:gd name="T1" fmla="*/ 144 h 288"/>
              <a:gd name="T2" fmla="*/ 1013 w 1157"/>
              <a:gd name="T3" fmla="*/ 288 h 288"/>
              <a:gd name="T4" fmla="*/ 869 w 1157"/>
              <a:gd name="T5" fmla="*/ 144 h 288"/>
              <a:gd name="T6" fmla="*/ 1013 w 1157"/>
              <a:gd name="T7" fmla="*/ 0 h 288"/>
              <a:gd name="T8" fmla="*/ 1157 w 1157"/>
              <a:gd name="T9" fmla="*/ 144 h 288"/>
              <a:gd name="T10" fmla="*/ 643 w 1157"/>
              <a:gd name="T11" fmla="*/ 5 h 288"/>
              <a:gd name="T12" fmla="*/ 569 w 1157"/>
              <a:gd name="T13" fmla="*/ 5 h 288"/>
              <a:gd name="T14" fmla="*/ 569 w 1157"/>
              <a:gd name="T15" fmla="*/ 107 h 288"/>
              <a:gd name="T16" fmla="*/ 467 w 1157"/>
              <a:gd name="T17" fmla="*/ 107 h 288"/>
              <a:gd name="T18" fmla="*/ 467 w 1157"/>
              <a:gd name="T19" fmla="*/ 181 h 288"/>
              <a:gd name="T20" fmla="*/ 569 w 1157"/>
              <a:gd name="T21" fmla="*/ 181 h 288"/>
              <a:gd name="T22" fmla="*/ 569 w 1157"/>
              <a:gd name="T23" fmla="*/ 283 h 288"/>
              <a:gd name="T24" fmla="*/ 643 w 1157"/>
              <a:gd name="T25" fmla="*/ 283 h 288"/>
              <a:gd name="T26" fmla="*/ 643 w 1157"/>
              <a:gd name="T27" fmla="*/ 181 h 288"/>
              <a:gd name="T28" fmla="*/ 745 w 1157"/>
              <a:gd name="T29" fmla="*/ 181 h 288"/>
              <a:gd name="T30" fmla="*/ 745 w 1157"/>
              <a:gd name="T31" fmla="*/ 107 h 288"/>
              <a:gd name="T32" fmla="*/ 643 w 1157"/>
              <a:gd name="T33" fmla="*/ 107 h 288"/>
              <a:gd name="T34" fmla="*/ 643 w 1157"/>
              <a:gd name="T35" fmla="*/ 5 h 288"/>
              <a:gd name="T36" fmla="*/ 255 w 1157"/>
              <a:gd name="T37" fmla="*/ 0 h 288"/>
              <a:gd name="T38" fmla="*/ 174 w 1157"/>
              <a:gd name="T39" fmla="*/ 53 h 288"/>
              <a:gd name="T40" fmla="*/ 93 w 1157"/>
              <a:gd name="T41" fmla="*/ 0 h 288"/>
              <a:gd name="T42" fmla="*/ 0 w 1157"/>
              <a:gd name="T43" fmla="*/ 91 h 288"/>
              <a:gd name="T44" fmla="*/ 174 w 1157"/>
              <a:gd name="T45" fmla="*/ 288 h 288"/>
              <a:gd name="T46" fmla="*/ 347 w 1157"/>
              <a:gd name="T47" fmla="*/ 91 h 288"/>
              <a:gd name="T48" fmla="*/ 255 w 1157"/>
              <a:gd name="T4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7" h="288">
                <a:moveTo>
                  <a:pt x="1157" y="144"/>
                </a:moveTo>
                <a:cubicBezTo>
                  <a:pt x="1157" y="223"/>
                  <a:pt x="1092" y="288"/>
                  <a:pt x="1013" y="288"/>
                </a:cubicBezTo>
                <a:cubicBezTo>
                  <a:pt x="933" y="288"/>
                  <a:pt x="869" y="223"/>
                  <a:pt x="869" y="144"/>
                </a:cubicBezTo>
                <a:cubicBezTo>
                  <a:pt x="869" y="65"/>
                  <a:pt x="933" y="0"/>
                  <a:pt x="1013" y="0"/>
                </a:cubicBezTo>
                <a:cubicBezTo>
                  <a:pt x="1092" y="0"/>
                  <a:pt x="1157" y="65"/>
                  <a:pt x="1157" y="144"/>
                </a:cubicBezTo>
                <a:close/>
                <a:moveTo>
                  <a:pt x="643" y="5"/>
                </a:moveTo>
                <a:cubicBezTo>
                  <a:pt x="569" y="5"/>
                  <a:pt x="569" y="5"/>
                  <a:pt x="569" y="5"/>
                </a:cubicBezTo>
                <a:cubicBezTo>
                  <a:pt x="569" y="107"/>
                  <a:pt x="569" y="107"/>
                  <a:pt x="569" y="107"/>
                </a:cubicBezTo>
                <a:cubicBezTo>
                  <a:pt x="467" y="107"/>
                  <a:pt x="467" y="107"/>
                  <a:pt x="467" y="107"/>
                </a:cubicBezTo>
                <a:cubicBezTo>
                  <a:pt x="467" y="181"/>
                  <a:pt x="467" y="181"/>
                  <a:pt x="467" y="181"/>
                </a:cubicBezTo>
                <a:cubicBezTo>
                  <a:pt x="569" y="181"/>
                  <a:pt x="569" y="181"/>
                  <a:pt x="569" y="181"/>
                </a:cubicBezTo>
                <a:cubicBezTo>
                  <a:pt x="569" y="283"/>
                  <a:pt x="569" y="283"/>
                  <a:pt x="569" y="283"/>
                </a:cubicBezTo>
                <a:cubicBezTo>
                  <a:pt x="643" y="283"/>
                  <a:pt x="643" y="283"/>
                  <a:pt x="643" y="283"/>
                </a:cubicBezTo>
                <a:cubicBezTo>
                  <a:pt x="643" y="181"/>
                  <a:pt x="643" y="181"/>
                  <a:pt x="643" y="181"/>
                </a:cubicBezTo>
                <a:cubicBezTo>
                  <a:pt x="745" y="181"/>
                  <a:pt x="745" y="181"/>
                  <a:pt x="745" y="181"/>
                </a:cubicBezTo>
                <a:cubicBezTo>
                  <a:pt x="745" y="107"/>
                  <a:pt x="745" y="107"/>
                  <a:pt x="745" y="107"/>
                </a:cubicBezTo>
                <a:cubicBezTo>
                  <a:pt x="643" y="107"/>
                  <a:pt x="643" y="107"/>
                  <a:pt x="643" y="107"/>
                </a:cubicBezTo>
                <a:lnTo>
                  <a:pt x="643" y="5"/>
                </a:lnTo>
                <a:close/>
                <a:moveTo>
                  <a:pt x="255" y="0"/>
                </a:moveTo>
                <a:cubicBezTo>
                  <a:pt x="196" y="0"/>
                  <a:pt x="174" y="53"/>
                  <a:pt x="174" y="53"/>
                </a:cubicBezTo>
                <a:cubicBezTo>
                  <a:pt x="174" y="53"/>
                  <a:pt x="151" y="0"/>
                  <a:pt x="93" y="0"/>
                </a:cubicBezTo>
                <a:cubicBezTo>
                  <a:pt x="27" y="0"/>
                  <a:pt x="0" y="57"/>
                  <a:pt x="0" y="91"/>
                </a:cubicBezTo>
                <a:cubicBezTo>
                  <a:pt x="0" y="159"/>
                  <a:pt x="80" y="244"/>
                  <a:pt x="174" y="288"/>
                </a:cubicBezTo>
                <a:cubicBezTo>
                  <a:pt x="267" y="244"/>
                  <a:pt x="347" y="159"/>
                  <a:pt x="347" y="91"/>
                </a:cubicBezTo>
                <a:cubicBezTo>
                  <a:pt x="347" y="57"/>
                  <a:pt x="320" y="0"/>
                  <a:pt x="2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94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4" r:id="rId2"/>
    <p:sldLayoutId id="2147483743" r:id="rId3"/>
    <p:sldLayoutId id="2147483746" r:id="rId4"/>
    <p:sldLayoutId id="2147483737" r:id="rId5"/>
    <p:sldLayoutId id="2147483738" r:id="rId6"/>
    <p:sldLayoutId id="2147483739" r:id="rId7"/>
    <p:sldLayoutId id="2147483740" r:id="rId8"/>
    <p:sldLayoutId id="2147483721" r:id="rId9"/>
    <p:sldLayoutId id="2147483652" r:id="rId10"/>
    <p:sldLayoutId id="2147483729" r:id="rId11"/>
    <p:sldLayoutId id="2147483728" r:id="rId12"/>
    <p:sldLayoutId id="2147483742" r:id="rId13"/>
    <p:sldLayoutId id="2147483732" r:id="rId14"/>
    <p:sldLayoutId id="2147483733" r:id="rId15"/>
    <p:sldLayoutId id="2147483736" r:id="rId16"/>
    <p:sldLayoutId id="2147483741" r:id="rId17"/>
    <p:sldLayoutId id="2147483735" r:id="rId18"/>
    <p:sldLayoutId id="2147483745" r:id="rId19"/>
    <p:sldLayoutId id="2147483722" r:id="rId20"/>
    <p:sldLayoutId id="2147483654" r:id="rId21"/>
    <p:sldLayoutId id="2147483655" r:id="rId22"/>
    <p:sldLayoutId id="2147483670" r:id="rId23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10000"/>
        </a:lnSpc>
        <a:spcBef>
          <a:spcPts val="0"/>
        </a:spcBef>
        <a:buFont typeface="Raleway" panose="020B0503030101060003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orient="horz" pos="398" userDrawn="1">
          <p15:clr>
            <a:srgbClr val="F26B43"/>
          </p15:clr>
        </p15:guide>
        <p15:guide id="4" orient="horz" pos="987" userDrawn="1">
          <p15:clr>
            <a:srgbClr val="F26B43"/>
          </p15:clr>
        </p15:guide>
        <p15:guide id="5" pos="7408" userDrawn="1">
          <p15:clr>
            <a:srgbClr val="F26B43"/>
          </p15:clr>
        </p15:guide>
        <p15:guide id="6" orient="horz" pos="1197" userDrawn="1">
          <p15:clr>
            <a:srgbClr val="F26B43"/>
          </p15:clr>
        </p15:guide>
        <p15:guide id="7" orient="horz" pos="38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842C6604-9F50-4310-B26C-B3509998E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42" y="903383"/>
            <a:ext cx="11400749" cy="698005"/>
          </a:xfrm>
        </p:spPr>
        <p:txBody>
          <a:bodyPr/>
          <a:lstStyle/>
          <a:p>
            <a:r>
              <a:rPr lang="da-DK" sz="3200" dirty="0" err="1"/>
              <a:t>Vidensindsamling</a:t>
            </a:r>
            <a:r>
              <a:rPr lang="da-DK" sz="3200" dirty="0"/>
              <a:t> – Tværgående analyse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C492CBE-A8E1-48D3-9125-DB6AA209D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8E9D-CAF8-4D68-A700-6C407CE02978}" type="datetime2">
              <a:rPr lang="da-DK" smtClean="0"/>
              <a:pPr/>
              <a:t>5. november 2025</a:t>
            </a:fld>
            <a:endParaRPr lang="da-DK" dirty="0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D92AA61-31BC-4FC6-8A5A-B6CAAEA57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Rebecca Amalie Struwe Kjeldsen 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5BA173F-C678-4582-8819-F6E69D043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Fuldmægtig, Enhed for Ældre og Demens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A36DDB4-2BDA-49C6-A448-22C2A5A82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80" y="2077099"/>
            <a:ext cx="6839768" cy="3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7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8C6F0F3D-3DD7-46BA-B8B3-973B5D031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753566"/>
              </p:ext>
            </p:extLst>
          </p:nvPr>
        </p:nvGraphicFramePr>
        <p:xfrm>
          <a:off x="431800" y="1366092"/>
          <a:ext cx="8399463" cy="467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0A576B1-539B-45C3-9169-B1F8CAFE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1F285BB-B134-4711-B7C7-61E2356C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 over cases</a:t>
            </a:r>
          </a:p>
        </p:txBody>
      </p:sp>
    </p:spTree>
    <p:extLst>
      <p:ext uri="{BB962C8B-B14F-4D97-AF65-F5344CB8AC3E}">
        <p14:creationId xmlns:p14="http://schemas.microsoft.com/office/powerpoint/2010/main" val="8047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27026B0-324D-4F35-A9C4-09BA5B40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3355215-6039-4241-AB8A-19AF50CD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632970"/>
            <a:ext cx="8398800" cy="534818"/>
          </a:xfrm>
        </p:spPr>
        <p:txBody>
          <a:bodyPr/>
          <a:lstStyle/>
          <a:p>
            <a:r>
              <a:rPr lang="da-DK" sz="3200" dirty="0"/>
              <a:t>C</a:t>
            </a:r>
            <a:r>
              <a:rPr lang="da-DK" sz="3200" b="1" dirty="0"/>
              <a:t>entrale </a:t>
            </a:r>
            <a:r>
              <a:rPr lang="da-DK" sz="3200" b="1" dirty="0" err="1"/>
              <a:t>læringer</a:t>
            </a:r>
            <a:r>
              <a:rPr lang="da-DK" sz="3200" b="1" dirty="0"/>
              <a:t> fra arbejdet med kvalitet i ældreplejen</a:t>
            </a:r>
            <a:br>
              <a:rPr lang="da-DK" dirty="0"/>
            </a:br>
            <a:br>
              <a:rPr lang="da-DK" dirty="0"/>
            </a:br>
            <a:br>
              <a:rPr lang="da-DK" sz="2800" b="1" dirty="0"/>
            </a:br>
            <a:endParaRPr lang="da-DK" sz="28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26C4750-070A-49DA-BA1B-8F5CE9532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76184"/>
              </p:ext>
            </p:extLst>
          </p:nvPr>
        </p:nvGraphicFramePr>
        <p:xfrm>
          <a:off x="649995" y="1685581"/>
          <a:ext cx="10895682" cy="4417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660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F0E3619F-67B8-4DE3-B826-D96BDA8F8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896704"/>
              </p:ext>
            </p:extLst>
          </p:nvPr>
        </p:nvGraphicFramePr>
        <p:xfrm>
          <a:off x="1520328" y="1806766"/>
          <a:ext cx="8775403" cy="3558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FA30906-FE3A-47A9-94B8-F66FF245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6F484B-D804-40FF-93F5-A8C56485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b="1" dirty="0"/>
              <a:t>Fem centrale </a:t>
            </a:r>
            <a:r>
              <a:rPr lang="da-DK" sz="3200" b="1" dirty="0" err="1"/>
              <a:t>læringer</a:t>
            </a:r>
            <a:r>
              <a:rPr lang="da-DK" sz="3200" b="1" dirty="0"/>
              <a:t> fra arbejdet med kvalitet i ældreplejen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01016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0AFDEBBA-F71C-4758-B48D-269595C63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dirty="0"/>
              <a:t>De tre elementer kan bruges hver for sig eller i kombination – alt efter lokale behov og muligheder. De kan give inspiration til, hvordan man kan styrke det lokale kvalitetsarbejde. </a:t>
            </a:r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C34CE92-D135-4CB4-9DAC-9E2554ED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9B3424D-E255-4853-9035-684DF981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Centrale elementer i organisering af kvalitetsarbejdet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EE26B75-1285-4176-A60B-3E9C20CD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3338038"/>
            <a:ext cx="10366742" cy="13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5862E724-5AE3-42DF-88E9-662A30B2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8B8353B-9F30-47A7-A4CE-39372A961F23}"/>
              </a:ext>
            </a:extLst>
          </p:cNvPr>
          <p:cNvSpPr txBox="1"/>
          <p:nvPr/>
        </p:nvSpPr>
        <p:spPr>
          <a:xfrm>
            <a:off x="1167788" y="1592826"/>
            <a:ext cx="90970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</a:rPr>
              <a:t>Tak til alle, der har bidraget til </a:t>
            </a:r>
            <a:r>
              <a:rPr lang="da-DK" sz="2800" b="1" dirty="0" err="1">
                <a:solidFill>
                  <a:schemeClr val="bg1"/>
                </a:solidFill>
              </a:rPr>
              <a:t>vidensindsamlingen</a:t>
            </a:r>
            <a:endParaRPr lang="da-D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03076"/>
      </p:ext>
    </p:extLst>
  </p:cSld>
  <p:clrMapOvr>
    <a:masterClrMapping/>
  </p:clrMapOvr>
</p:sld>
</file>

<file path=ppt/theme/theme1.xml><?xml version="1.0" encoding="utf-8"?>
<a:theme xmlns:a="http://schemas.openxmlformats.org/drawingml/2006/main" name="Sundhedsstyrelsen PowerPoint skabelon">
  <a:themeElements>
    <a:clrScheme name="Sundhedsstyrelsen - Mørk grøn">
      <a:dk1>
        <a:sysClr val="windowText" lastClr="000000"/>
      </a:dk1>
      <a:lt1>
        <a:sysClr val="window" lastClr="FFFFFF"/>
      </a:lt1>
      <a:dk2>
        <a:srgbClr val="99EFD7"/>
      </a:dk2>
      <a:lt2>
        <a:srgbClr val="005045"/>
      </a:lt2>
      <a:accent1>
        <a:srgbClr val="003F36"/>
      </a:accent1>
      <a:accent2>
        <a:srgbClr val="00D79B"/>
      </a:accent2>
      <a:accent3>
        <a:srgbClr val="005C8D"/>
      </a:accent3>
      <a:accent4>
        <a:srgbClr val="BEE3FF"/>
      </a:accent4>
      <a:accent5>
        <a:srgbClr val="441B3C"/>
      </a:accent5>
      <a:accent6>
        <a:srgbClr val="FF7896"/>
      </a:accent6>
      <a:hlink>
        <a:srgbClr val="00D79B"/>
      </a:hlink>
      <a:folHlink>
        <a:srgbClr val="005045"/>
      </a:folHlink>
    </a:clrScheme>
    <a:fontScheme name="Sundhedsstyrelsen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80A382FA-ACBF-40C7-BBCE-9F3A582229E7}" vid="{1EFB27F6-363C-4608-BBC2-7E8C36F97D9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Sundhedsstyrelsen PowerPoint</Template>
  <TotalTime>375</TotalTime>
  <Words>325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Wingdings</vt:lpstr>
      <vt:lpstr>Raleway ExtraBold</vt:lpstr>
      <vt:lpstr>Raleway</vt:lpstr>
      <vt:lpstr>Arial</vt:lpstr>
      <vt:lpstr>Calibri</vt:lpstr>
      <vt:lpstr>Sundhedsstyrelsen PowerPoint skabelon</vt:lpstr>
      <vt:lpstr>Vidensindsamling – Tværgående analyse</vt:lpstr>
      <vt:lpstr>Oversigt over cases</vt:lpstr>
      <vt:lpstr>Centrale læringer fra arbejdet med kvalitet i ældreplejen   </vt:lpstr>
      <vt:lpstr>Fem centrale læringer fra arbejdet med kvalitet i ældreplejen</vt:lpstr>
      <vt:lpstr>Centrale elementer i organisering af kvalitetsarbejdet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Rebecca Amalie Struwe</dc:creator>
  <cp:lastModifiedBy>Christina Vibe Winther Bjerregaard</cp:lastModifiedBy>
  <cp:revision>22</cp:revision>
  <dcterms:created xsi:type="dcterms:W3CDTF">2025-10-21T08:36:05Z</dcterms:created>
  <dcterms:modified xsi:type="dcterms:W3CDTF">2025-11-05T13:15:33Z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