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3"/>
  </p:notesMasterIdLst>
  <p:handoutMasterIdLst>
    <p:handoutMasterId r:id="rId14"/>
  </p:handoutMasterIdLst>
  <p:sldIdLst>
    <p:sldId id="428" r:id="rId2"/>
    <p:sldId id="425" r:id="rId3"/>
    <p:sldId id="391" r:id="rId4"/>
    <p:sldId id="421" r:id="rId5"/>
    <p:sldId id="422" r:id="rId6"/>
    <p:sldId id="412" r:id="rId7"/>
    <p:sldId id="423" r:id="rId8"/>
    <p:sldId id="424" r:id="rId9"/>
    <p:sldId id="434" r:id="rId10"/>
    <p:sldId id="432" r:id="rId11"/>
    <p:sldId id="431" r:id="rId12"/>
  </p:sldIdLst>
  <p:sldSz cx="6858000" cy="9906000" type="A4"/>
  <p:notesSz cx="6858000" cy="9144000"/>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78596"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5719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435784"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914379"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392971" algn="l" defTabSz="478596" rtl="0" eaLnBrk="1" latinLnBrk="0" hangingPunct="1">
      <a:defRPr kern="1200">
        <a:solidFill>
          <a:schemeClr val="tx1"/>
        </a:solidFill>
        <a:latin typeface="Arial" charset="0"/>
        <a:ea typeface="ＭＳ Ｐゴシック" charset="-128"/>
        <a:cs typeface="ＭＳ Ｐゴシック" charset="-128"/>
      </a:defRPr>
    </a:lvl6pPr>
    <a:lvl7pPr marL="2871566" algn="l" defTabSz="478596" rtl="0" eaLnBrk="1" latinLnBrk="0" hangingPunct="1">
      <a:defRPr kern="1200">
        <a:solidFill>
          <a:schemeClr val="tx1"/>
        </a:solidFill>
        <a:latin typeface="Arial" charset="0"/>
        <a:ea typeface="ＭＳ Ｐゴシック" charset="-128"/>
        <a:cs typeface="ＭＳ Ｐゴシック" charset="-128"/>
      </a:defRPr>
    </a:lvl7pPr>
    <a:lvl8pPr marL="3350160" algn="l" defTabSz="478596" rtl="0" eaLnBrk="1" latinLnBrk="0" hangingPunct="1">
      <a:defRPr kern="1200">
        <a:solidFill>
          <a:schemeClr val="tx1"/>
        </a:solidFill>
        <a:latin typeface="Arial" charset="0"/>
        <a:ea typeface="ＭＳ Ｐゴシック" charset="-128"/>
        <a:cs typeface="ＭＳ Ｐゴシック" charset="-128"/>
      </a:defRPr>
    </a:lvl8pPr>
    <a:lvl9pPr marL="3828755" algn="l" defTabSz="478596"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181">
          <p15:clr>
            <a:srgbClr val="A4A3A4"/>
          </p15:clr>
        </p15:guide>
        <p15:guide id="2" orient="horz" pos="3346">
          <p15:clr>
            <a:srgbClr val="A4A3A4"/>
          </p15:clr>
        </p15:guide>
        <p15:guide id="3" orient="horz" pos="1497">
          <p15:clr>
            <a:srgbClr val="A4A3A4"/>
          </p15:clr>
        </p15:guide>
        <p15:guide id="4" orient="horz" pos="973">
          <p15:clr>
            <a:srgbClr val="A4A3A4"/>
          </p15:clr>
        </p15:guide>
        <p15:guide id="5" orient="horz" pos="292">
          <p15:clr>
            <a:srgbClr val="A4A3A4"/>
          </p15:clr>
        </p15:guide>
        <p15:guide id="6" orient="horz" pos="1211">
          <p15:clr>
            <a:srgbClr val="A4A3A4"/>
          </p15:clr>
        </p15:guide>
        <p15:guide id="7" orient="horz" pos="3906">
          <p15:clr>
            <a:srgbClr val="A4A3A4"/>
          </p15:clr>
        </p15:guide>
        <p15:guide id="8" pos="4741">
          <p15:clr>
            <a:srgbClr val="A4A3A4"/>
          </p15:clr>
        </p15:guide>
        <p15:guide id="9" pos="1936">
          <p15:clr>
            <a:srgbClr val="A4A3A4"/>
          </p15:clr>
        </p15:guide>
        <p15:guide id="10" pos="1027">
          <p15:clr>
            <a:srgbClr val="A4A3A4"/>
          </p15:clr>
        </p15:guide>
        <p15:guide id="11" pos="5055">
          <p15:clr>
            <a:srgbClr val="A4A3A4"/>
          </p15:clr>
        </p15:guide>
        <p15:guide id="12" pos="5524">
          <p15:clr>
            <a:srgbClr val="A4A3A4"/>
          </p15:clr>
        </p15:guide>
        <p15:guide id="13" pos="252">
          <p15:clr>
            <a:srgbClr val="A4A3A4"/>
          </p15:clr>
        </p15:guide>
        <p15:guide id="14" orient="horz" pos="5727">
          <p15:clr>
            <a:srgbClr val="A4A3A4"/>
          </p15:clr>
        </p15:guide>
        <p15:guide id="15" orient="horz" pos="222">
          <p15:clr>
            <a:srgbClr val="A4A3A4"/>
          </p15:clr>
        </p15:guide>
        <p15:guide id="16" orient="horz" pos="6014">
          <p15:clr>
            <a:srgbClr val="A4A3A4"/>
          </p15:clr>
        </p15:guide>
        <p15:guide id="17" orient="horz" pos="962">
          <p15:clr>
            <a:srgbClr val="A4A3A4"/>
          </p15:clr>
        </p15:guide>
        <p15:guide id="18" orient="horz" pos="2072">
          <p15:clr>
            <a:srgbClr val="A4A3A4"/>
          </p15:clr>
        </p15:guide>
        <p15:guide id="19" orient="horz" pos="1447">
          <p15:clr>
            <a:srgbClr val="A4A3A4"/>
          </p15:clr>
        </p15:guide>
        <p15:guide id="20" orient="horz" pos="1658">
          <p15:clr>
            <a:srgbClr val="A4A3A4"/>
          </p15:clr>
        </p15:guide>
        <p15:guide id="21" pos="4085">
          <p15:clr>
            <a:srgbClr val="A4A3A4"/>
          </p15:clr>
        </p15:guide>
        <p15:guide id="22" pos="884">
          <p15:clr>
            <a:srgbClr val="A4A3A4"/>
          </p15:clr>
        </p15:guide>
        <p15:guide id="23" pos="221">
          <p15:clr>
            <a:srgbClr val="A4A3A4"/>
          </p15:clr>
        </p15:guide>
        <p15:guide id="24" pos="768">
          <p15:clr>
            <a:srgbClr val="A4A3A4"/>
          </p15:clr>
        </p15:guide>
        <p15:guide id="25" pos="1437">
          <p15:clr>
            <a:srgbClr val="A4A3A4"/>
          </p15:clr>
        </p15:guide>
        <p15:guide id="26" pos="1549">
          <p15:clr>
            <a:srgbClr val="A4A3A4"/>
          </p15:clr>
        </p15:guide>
        <p15:guide id="27" pos="2108">
          <p15:clr>
            <a:srgbClr val="A4A3A4"/>
          </p15:clr>
        </p15:guide>
        <p15:guide id="28" pos="2214">
          <p15:clr>
            <a:srgbClr val="A4A3A4"/>
          </p15:clr>
        </p15:guide>
        <p15:guide id="29" pos="2769">
          <p15:clr>
            <a:srgbClr val="A4A3A4"/>
          </p15:clr>
        </p15:guide>
        <p15:guide id="30" pos="2868">
          <p15:clr>
            <a:srgbClr val="A4A3A4"/>
          </p15:clr>
        </p15:guide>
        <p15:guide id="31" pos="3534">
          <p15:clr>
            <a:srgbClr val="A4A3A4"/>
          </p15:clr>
        </p15:guide>
        <p15:guide id="32" pos="3423">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issel Secher-Nielsen" initials="SS [7]" lastIdx="1" clrIdx="6">
    <p:extLst/>
  </p:cmAuthor>
  <p:cmAuthor id="1" name="Sissel Secher-Nielsen" initials="SS" lastIdx="2" clrIdx="0">
    <p:extLst/>
  </p:cmAuthor>
  <p:cmAuthor id="8" name="Sissel Secher-Nielsen" initials="SS [8]" lastIdx="1" clrIdx="7">
    <p:extLst/>
  </p:cmAuthor>
  <p:cmAuthor id="2" name="Sissel Secher-Nielsen" initials="SS [2]" lastIdx="1" clrIdx="1">
    <p:extLst/>
  </p:cmAuthor>
  <p:cmAuthor id="9" name="Kirstine Kruse" initials="KK" lastIdx="1" clrIdx="8">
    <p:extLst/>
  </p:cmAuthor>
  <p:cmAuthor id="3" name="Sissel Secher-Nielsen" initials="SS [3]" lastIdx="1" clrIdx="2">
    <p:extLst/>
  </p:cmAuthor>
  <p:cmAuthor id="10" name="Marie Kirstine Lyngholm Als" initials="" lastIdx="1" clrIdx="9"/>
  <p:cmAuthor id="4" name="Sissel Secher-Nielsen" initials="SS [4]" lastIdx="1" clrIdx="3">
    <p:extLst/>
  </p:cmAuthor>
  <p:cmAuthor id="5" name="Sissel Secher-Nielsen" initials="SS [5]" lastIdx="1" clrIdx="4">
    <p:extLst/>
  </p:cmAuthor>
  <p:cmAuthor id="6" name="Sissel Secher-Nielsen" initials="SS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0"/>
    <a:srgbClr val="969696"/>
    <a:srgbClr val="CCCCCC"/>
    <a:srgbClr val="FFF100"/>
    <a:srgbClr val="636363"/>
    <a:srgbClr val="FDEE00"/>
    <a:srgbClr val="83E1FF"/>
    <a:srgbClr val="58595B"/>
    <a:srgbClr val="880142"/>
    <a:srgbClr val="082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sfarv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sfarv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ema til typografi 2 - markeringsfarv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til typografi 2 - markeringsfarv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til typografi 2 - markeringsfarv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llemlayout 1 - markeringsfarv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emlayout 1 - markeringsfarv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llemlayou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yst layout 2 - markeringsfarv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Lyst layout 2 - markeringsfarv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yst layout 2 - markeringsfarv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9" autoAdjust="0"/>
    <p:restoredTop sz="99228" autoAdjust="0"/>
  </p:normalViewPr>
  <p:slideViewPr>
    <p:cSldViewPr snapToObjects="1">
      <p:cViewPr>
        <p:scale>
          <a:sx n="148" d="100"/>
          <a:sy n="148" d="100"/>
        </p:scale>
        <p:origin x="-90" y="4482"/>
      </p:cViewPr>
      <p:guideLst>
        <p:guide orient="horz" pos="181"/>
        <p:guide orient="horz" pos="3346"/>
        <p:guide orient="horz" pos="1497"/>
        <p:guide orient="horz" pos="973"/>
        <p:guide orient="horz" pos="292"/>
        <p:guide orient="horz" pos="1211"/>
        <p:guide orient="horz" pos="3906"/>
        <p:guide orient="horz" pos="5727"/>
        <p:guide orient="horz" pos="222"/>
        <p:guide orient="horz" pos="6014"/>
        <p:guide orient="horz" pos="962"/>
        <p:guide orient="horz" pos="2072"/>
        <p:guide orient="horz" pos="1447"/>
        <p:guide orient="horz" pos="1658"/>
        <p:guide pos="4741"/>
        <p:guide pos="1936"/>
        <p:guide pos="1027"/>
        <p:guide pos="5055"/>
        <p:guide pos="5524"/>
        <p:guide pos="252"/>
        <p:guide pos="4085"/>
        <p:guide pos="884"/>
        <p:guide pos="221"/>
        <p:guide pos="768"/>
        <p:guide pos="1437"/>
        <p:guide pos="1549"/>
        <p:guide pos="2108"/>
        <p:guide pos="2214"/>
        <p:guide pos="2769"/>
        <p:guide pos="2868"/>
        <p:guide pos="3534"/>
        <p:guide pos="3423"/>
      </p:guideLst>
    </p:cSldViewPr>
  </p:slideViewPr>
  <p:outlineViewPr>
    <p:cViewPr>
      <p:scale>
        <a:sx n="33" d="100"/>
        <a:sy n="33" d="100"/>
      </p:scale>
      <p:origin x="0" y="65920"/>
    </p:cViewPr>
  </p:outlineViewPr>
  <p:notesTextViewPr>
    <p:cViewPr>
      <p:scale>
        <a:sx n="100" d="100"/>
        <a:sy n="100" d="100"/>
      </p:scale>
      <p:origin x="0" y="0"/>
    </p:cViewPr>
  </p:notesTextViewPr>
  <p:sorterViewPr>
    <p:cViewPr>
      <p:scale>
        <a:sx n="76" d="100"/>
        <a:sy n="76" d="100"/>
      </p:scale>
      <p:origin x="0" y="1360"/>
    </p:cViewPr>
  </p:sorterViewPr>
  <p:notesViewPr>
    <p:cSldViewPr>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localhost\Users\kirstinekruse\.Trash\DatabehandlingSS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localhost\Users\kirstinekruse\.Trash\DatabehandlingSS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localhost\Users\kirstinekruse\.Trash\DatabehandlingS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00"/>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Roskilde</c:v>
                </c:pt>
                <c:pt idx="1">
                  <c:v>Vig</c:v>
                </c:pt>
                <c:pt idx="2">
                  <c:v>Jellinge</c:v>
                </c:pt>
                <c:pt idx="3">
                  <c:v>Samsøe</c:v>
                </c:pt>
                <c:pt idx="4">
                  <c:v>Bork Havn</c:v>
                </c:pt>
              </c:strCache>
            </c:strRef>
          </c:cat>
          <c:val>
            <c:numRef>
              <c:f>'Ark1'!$B$2:$B$6</c:f>
              <c:numCache>
                <c:formatCode>0%</c:formatCode>
                <c:ptCount val="5"/>
                <c:pt idx="0">
                  <c:v>0.7</c:v>
                </c:pt>
                <c:pt idx="1">
                  <c:v>0.61</c:v>
                </c:pt>
                <c:pt idx="2">
                  <c:v>0.61</c:v>
                </c:pt>
                <c:pt idx="3">
                  <c:v>0.67</c:v>
                </c:pt>
                <c:pt idx="4">
                  <c:v>0.74</c:v>
                </c:pt>
              </c:numCache>
            </c:numRef>
          </c:val>
        </c:ser>
        <c:dLbls>
          <c:dLblPos val="outEnd"/>
          <c:showLegendKey val="0"/>
          <c:showVal val="1"/>
          <c:showCatName val="0"/>
          <c:showSerName val="0"/>
          <c:showPercent val="0"/>
          <c:showBubbleSize val="0"/>
        </c:dLbls>
        <c:gapWidth val="219"/>
        <c:overlap val="-27"/>
        <c:axId val="41404672"/>
        <c:axId val="41839232"/>
      </c:barChart>
      <c:catAx>
        <c:axId val="41404672"/>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mn-lt"/>
                <a:ea typeface="+mn-ea"/>
                <a:cs typeface="+mn-cs"/>
              </a:defRPr>
            </a:pPr>
            <a:endParaRPr lang="da-DK"/>
          </a:p>
        </c:txPr>
        <c:crossAx val="41839232"/>
        <c:crosses val="autoZero"/>
        <c:auto val="1"/>
        <c:lblAlgn val="ctr"/>
        <c:lblOffset val="100"/>
        <c:noMultiLvlLbl val="0"/>
      </c:catAx>
      <c:valAx>
        <c:axId val="41839232"/>
        <c:scaling>
          <c:orientation val="minMax"/>
        </c:scaling>
        <c:delete val="1"/>
        <c:axPos val="l"/>
        <c:numFmt formatCode="0%" sourceLinked="0"/>
        <c:majorTickMark val="none"/>
        <c:minorTickMark val="none"/>
        <c:tickLblPos val="nextTo"/>
        <c:crossAx val="4140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'Ark1'!$A$8:$A$10</c:f>
              <c:strCache>
                <c:ptCount val="3"/>
                <c:pt idx="0">
                  <c:v>Jellinge</c:v>
                </c:pt>
                <c:pt idx="1">
                  <c:v>Roskilde</c:v>
                </c:pt>
                <c:pt idx="2">
                  <c:v>Vig</c:v>
                </c:pt>
              </c:strCache>
            </c:strRef>
          </c:cat>
          <c:val>
            <c:numRef>
              <c:f>'Ark1'!$B$8:$B$10</c:f>
              <c:numCache>
                <c:formatCode>0%</c:formatCode>
                <c:ptCount val="3"/>
                <c:pt idx="0">
                  <c:v>0.21</c:v>
                </c:pt>
                <c:pt idx="1">
                  <c:v>0.19</c:v>
                </c:pt>
                <c:pt idx="2">
                  <c:v>0.62</c:v>
                </c:pt>
              </c:numCache>
            </c:numRef>
          </c:val>
        </c:ser>
        <c:dLbls>
          <c:dLblPos val="outEnd"/>
          <c:showLegendKey val="0"/>
          <c:showVal val="1"/>
          <c:showCatName val="0"/>
          <c:showSerName val="0"/>
          <c:showPercent val="0"/>
          <c:showBubbleSize val="0"/>
        </c:dLbls>
        <c:gapWidth val="219"/>
        <c:overlap val="-27"/>
        <c:axId val="43901696"/>
        <c:axId val="43904384"/>
      </c:barChart>
      <c:catAx>
        <c:axId val="439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3">
                    <a:lumMod val="40000"/>
                    <a:lumOff val="60000"/>
                  </a:schemeClr>
                </a:solidFill>
                <a:latin typeface="+mn-lt"/>
                <a:ea typeface="+mn-ea"/>
                <a:cs typeface="+mn-cs"/>
              </a:defRPr>
            </a:pPr>
            <a:endParaRPr lang="da-DK"/>
          </a:p>
        </c:txPr>
        <c:crossAx val="43904384"/>
        <c:crosses val="autoZero"/>
        <c:auto val="1"/>
        <c:lblAlgn val="ctr"/>
        <c:lblOffset val="100"/>
        <c:noMultiLvlLbl val="0"/>
      </c:catAx>
      <c:valAx>
        <c:axId val="43904384"/>
        <c:scaling>
          <c:orientation val="minMax"/>
        </c:scaling>
        <c:delete val="1"/>
        <c:axPos val="l"/>
        <c:numFmt formatCode="0%" sourceLinked="0"/>
        <c:majorTickMark val="none"/>
        <c:minorTickMark val="none"/>
        <c:tickLblPos val="nextTo"/>
        <c:crossAx val="4390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'Ark1'!$A$14:$A$16</c:f>
              <c:strCache>
                <c:ptCount val="3"/>
                <c:pt idx="0">
                  <c:v>Roskilde</c:v>
                </c:pt>
                <c:pt idx="1">
                  <c:v>Vig</c:v>
                </c:pt>
                <c:pt idx="2">
                  <c:v>Grøn Koncert</c:v>
                </c:pt>
              </c:strCache>
            </c:strRef>
          </c:cat>
          <c:val>
            <c:numRef>
              <c:f>'Ark1'!$B$14:$B$16</c:f>
              <c:numCache>
                <c:formatCode>0%</c:formatCode>
                <c:ptCount val="3"/>
                <c:pt idx="0">
                  <c:v>0.4</c:v>
                </c:pt>
                <c:pt idx="1">
                  <c:v>0.71</c:v>
                </c:pt>
                <c:pt idx="2">
                  <c:v>0.78</c:v>
                </c:pt>
              </c:numCache>
            </c:numRef>
          </c:val>
        </c:ser>
        <c:dLbls>
          <c:dLblPos val="outEnd"/>
          <c:showLegendKey val="0"/>
          <c:showVal val="1"/>
          <c:showCatName val="0"/>
          <c:showSerName val="0"/>
          <c:showPercent val="0"/>
          <c:showBubbleSize val="0"/>
        </c:dLbls>
        <c:gapWidth val="219"/>
        <c:overlap val="-27"/>
        <c:axId val="144126720"/>
        <c:axId val="144129408"/>
      </c:barChart>
      <c:catAx>
        <c:axId val="144126720"/>
        <c:scaling>
          <c:orientation val="minMax"/>
        </c:scaling>
        <c:delete val="0"/>
        <c:axPos val="b"/>
        <c:numFmt formatCode="General" sourceLinked="0"/>
        <c:majorTickMark val="none"/>
        <c:minorTickMark val="none"/>
        <c:tickLblPos val="nextTo"/>
        <c:spPr>
          <a:noFill/>
          <a:ln w="9525" cap="flat" cmpd="sng" algn="ctr">
            <a:solidFill>
              <a:schemeClr val="accent3">
                <a:lumMod val="40000"/>
                <a:lumOff val="60000"/>
              </a:schemeClr>
            </a:solidFill>
            <a:round/>
          </a:ln>
          <a:effectLst/>
        </c:spPr>
        <c:txPr>
          <a:bodyPr rot="-60000000" spcFirstLastPara="1" vertOverflow="ellipsis" vert="horz" wrap="square" anchor="ctr" anchorCtr="1"/>
          <a:lstStyle/>
          <a:p>
            <a:pPr>
              <a:defRPr sz="900" b="0" i="0" u="none" strike="noStrike" kern="1200" baseline="0">
                <a:solidFill>
                  <a:schemeClr val="accent3">
                    <a:lumMod val="40000"/>
                    <a:lumOff val="60000"/>
                  </a:schemeClr>
                </a:solidFill>
                <a:latin typeface="+mn-lt"/>
                <a:ea typeface="+mn-ea"/>
                <a:cs typeface="+mn-cs"/>
              </a:defRPr>
            </a:pPr>
            <a:endParaRPr lang="da-DK"/>
          </a:p>
        </c:txPr>
        <c:crossAx val="144129408"/>
        <c:crosses val="autoZero"/>
        <c:auto val="1"/>
        <c:lblAlgn val="ctr"/>
        <c:lblOffset val="100"/>
        <c:noMultiLvlLbl val="0"/>
      </c:catAx>
      <c:valAx>
        <c:axId val="144129408"/>
        <c:scaling>
          <c:orientation val="minMax"/>
        </c:scaling>
        <c:delete val="1"/>
        <c:axPos val="l"/>
        <c:numFmt formatCode="0%" sourceLinked="0"/>
        <c:majorTickMark val="none"/>
        <c:minorTickMark val="none"/>
        <c:tickLblPos val="nextTo"/>
        <c:crossAx val="14412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rebuchet MS" charset="0"/>
              </a:defRPr>
            </a:lvl1pPr>
          </a:lstStyle>
          <a:p>
            <a:pPr>
              <a:defRPr/>
            </a:pPr>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rebuchet MS" charset="0"/>
              </a:defRPr>
            </a:lvl1pPr>
          </a:lstStyle>
          <a:p>
            <a:pPr>
              <a:defRPr/>
            </a:pPr>
            <a:fld id="{AFBC9010-2403-4743-8D43-96F19BC5DB11}" type="datetime1">
              <a:t>15-12-2016</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rebuchet MS" charset="0"/>
              </a:defRPr>
            </a:lvl1pPr>
          </a:lstStyle>
          <a:p>
            <a:pPr>
              <a:defRPr/>
            </a:pPr>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rebuchet MS" charset="0"/>
              </a:defRPr>
            </a:lvl1pPr>
          </a:lstStyle>
          <a:p>
            <a:pPr>
              <a:defRPr/>
            </a:pPr>
            <a:fld id="{523E87F8-4FEA-3441-A4A0-56ACFEA11099}" type="slidenum">
              <a:rPr lang="da-DK"/>
              <a:pPr>
                <a:defRPr/>
              </a:pPr>
              <a:t>‹nr.›</a:t>
            </a:fld>
            <a:endParaRPr lang="da-DK"/>
          </a:p>
        </p:txBody>
      </p:sp>
    </p:spTree>
    <p:extLst>
      <p:ext uri="{BB962C8B-B14F-4D97-AF65-F5344CB8AC3E}">
        <p14:creationId xmlns:p14="http://schemas.microsoft.com/office/powerpoint/2010/main" val="5803509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D5CE414-4342-D242-AB46-54734E967704}" type="datetime1">
              <a:t>15-12-2016</a:t>
            </a:fld>
            <a:endParaRPr lang="da-DK"/>
          </a:p>
        </p:txBody>
      </p:sp>
      <p:sp>
        <p:nvSpPr>
          <p:cNvPr id="4" name="Pladsholder til diasbillede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a-DK" noProof="0" dirty="0"/>
              <a:t>Klik for at redigere typografi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Lucida Grande"/>
                <a:cs typeface="Lucida Grande"/>
              </a:defRPr>
            </a:lvl1pPr>
          </a:lstStyle>
          <a:p>
            <a:pPr>
              <a:defRPr/>
            </a:pPr>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Lucida Grande" charset="0"/>
                <a:ea typeface="Lucida Grande" charset="0"/>
                <a:cs typeface="Lucida Grande" charset="0"/>
              </a:defRPr>
            </a:lvl1pPr>
          </a:lstStyle>
          <a:p>
            <a:fld id="{50EBFF8D-63AC-9949-AABB-8E6FA0FBCE31}" type="slidenum">
              <a:rPr lang="da-DK"/>
              <a:pPr/>
              <a:t>‹nr.›</a:t>
            </a:fld>
            <a:endParaRPr lang="da-DK"/>
          </a:p>
        </p:txBody>
      </p:sp>
    </p:spTree>
    <p:extLst>
      <p:ext uri="{BB962C8B-B14F-4D97-AF65-F5344CB8AC3E}">
        <p14:creationId xmlns:p14="http://schemas.microsoft.com/office/powerpoint/2010/main" val="42676379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300" kern="1200">
        <a:solidFill>
          <a:schemeClr val="tx1"/>
        </a:solidFill>
        <a:latin typeface="Lucida Grande"/>
        <a:ea typeface="ＭＳ Ｐゴシック" pitchFamily="-108" charset="-128"/>
        <a:cs typeface="Lucida Grande"/>
      </a:defRPr>
    </a:lvl1pPr>
    <a:lvl2pPr marL="478596" algn="l" rtl="0" eaLnBrk="0" fontAlgn="base" hangingPunct="0">
      <a:spcBef>
        <a:spcPct val="30000"/>
      </a:spcBef>
      <a:spcAft>
        <a:spcPct val="0"/>
      </a:spcAft>
      <a:defRPr sz="1300" kern="1200">
        <a:solidFill>
          <a:schemeClr val="tx1"/>
        </a:solidFill>
        <a:latin typeface="Lucida Grande"/>
        <a:ea typeface="ＭＳ Ｐゴシック" pitchFamily="-108" charset="-128"/>
        <a:cs typeface="Lucida Grande"/>
      </a:defRPr>
    </a:lvl2pPr>
    <a:lvl3pPr marL="957190" algn="l" rtl="0" eaLnBrk="0" fontAlgn="base" hangingPunct="0">
      <a:spcBef>
        <a:spcPct val="30000"/>
      </a:spcBef>
      <a:spcAft>
        <a:spcPct val="0"/>
      </a:spcAft>
      <a:defRPr sz="1300" kern="1200">
        <a:solidFill>
          <a:schemeClr val="tx1"/>
        </a:solidFill>
        <a:latin typeface="Lucida Grande"/>
        <a:ea typeface="ＭＳ Ｐゴシック" pitchFamily="-108" charset="-128"/>
        <a:cs typeface="Lucida Grande"/>
      </a:defRPr>
    </a:lvl3pPr>
    <a:lvl4pPr marL="1435784" algn="l" rtl="0" eaLnBrk="0" fontAlgn="base" hangingPunct="0">
      <a:spcBef>
        <a:spcPct val="30000"/>
      </a:spcBef>
      <a:spcAft>
        <a:spcPct val="0"/>
      </a:spcAft>
      <a:defRPr sz="1300" kern="1200">
        <a:solidFill>
          <a:schemeClr val="tx1"/>
        </a:solidFill>
        <a:latin typeface="Lucida Grande"/>
        <a:ea typeface="ＭＳ Ｐゴシック" pitchFamily="-108" charset="-128"/>
        <a:cs typeface="Lucida Grande"/>
      </a:defRPr>
    </a:lvl4pPr>
    <a:lvl5pPr marL="1914379" algn="l" rtl="0" eaLnBrk="0" fontAlgn="base" hangingPunct="0">
      <a:spcBef>
        <a:spcPct val="30000"/>
      </a:spcBef>
      <a:spcAft>
        <a:spcPct val="0"/>
      </a:spcAft>
      <a:defRPr sz="1300" kern="1200">
        <a:solidFill>
          <a:schemeClr val="tx1"/>
        </a:solidFill>
        <a:latin typeface="Lucida Grande"/>
        <a:ea typeface="ＭＳ Ｐゴシック" pitchFamily="-108" charset="-128"/>
        <a:cs typeface="Lucida Grande"/>
      </a:defRPr>
    </a:lvl5pPr>
    <a:lvl6pPr marL="2392971" algn="l" defTabSz="957190" rtl="0" eaLnBrk="1" latinLnBrk="0" hangingPunct="1">
      <a:defRPr sz="1300" kern="1200">
        <a:solidFill>
          <a:schemeClr val="tx1"/>
        </a:solidFill>
        <a:latin typeface="+mn-lt"/>
        <a:ea typeface="+mn-ea"/>
        <a:cs typeface="+mn-cs"/>
      </a:defRPr>
    </a:lvl6pPr>
    <a:lvl7pPr marL="2871566" algn="l" defTabSz="957190" rtl="0" eaLnBrk="1" latinLnBrk="0" hangingPunct="1">
      <a:defRPr sz="1300" kern="1200">
        <a:solidFill>
          <a:schemeClr val="tx1"/>
        </a:solidFill>
        <a:latin typeface="+mn-lt"/>
        <a:ea typeface="+mn-ea"/>
        <a:cs typeface="+mn-cs"/>
      </a:defRPr>
    </a:lvl7pPr>
    <a:lvl8pPr marL="3350160" algn="l" defTabSz="957190" rtl="0" eaLnBrk="1" latinLnBrk="0" hangingPunct="1">
      <a:defRPr sz="1300" kern="1200">
        <a:solidFill>
          <a:schemeClr val="tx1"/>
        </a:solidFill>
        <a:latin typeface="+mn-lt"/>
        <a:ea typeface="+mn-ea"/>
        <a:cs typeface="+mn-cs"/>
      </a:defRPr>
    </a:lvl8pPr>
    <a:lvl9pPr marL="3828755" algn="l" defTabSz="95719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tx1"/>
        </a:solidFill>
        <a:effectLst/>
      </p:bgPr>
    </p:bg>
    <p:spTree>
      <p:nvGrpSpPr>
        <p:cNvPr id="1" name=""/>
        <p:cNvGrpSpPr/>
        <p:nvPr/>
      </p:nvGrpSpPr>
      <p:grpSpPr>
        <a:xfrm>
          <a:off x="0" y="0"/>
          <a:ext cx="0" cy="0"/>
          <a:chOff x="0" y="0"/>
          <a:chExt cx="0" cy="0"/>
        </a:xfrm>
      </p:grpSpPr>
      <p:sp>
        <p:nvSpPr>
          <p:cNvPr id="9" name="Pladsholder til tekst 32"/>
          <p:cNvSpPr>
            <a:spLocks noGrp="1"/>
          </p:cNvSpPr>
          <p:nvPr>
            <p:ph type="body" sz="quarter" idx="12" hasCustomPrompt="1"/>
          </p:nvPr>
        </p:nvSpPr>
        <p:spPr>
          <a:xfrm>
            <a:off x="342981" y="5190340"/>
            <a:ext cx="2797987" cy="236157"/>
          </a:xfrm>
        </p:spPr>
        <p:txBody>
          <a:bodyPr anchor="b" anchorCtr="0"/>
          <a:lstStyle>
            <a:lvl1pPr marL="0" indent="0">
              <a:lnSpc>
                <a:spcPct val="110000"/>
              </a:lnSpc>
              <a:spcBef>
                <a:spcPts val="0"/>
              </a:spcBef>
              <a:spcAft>
                <a:spcPts val="0"/>
              </a:spcAft>
              <a:buNone/>
              <a:defRPr sz="1400" b="1" kern="800" spc="0">
                <a:solidFill>
                  <a:srgbClr val="FFFFFF"/>
                </a:solidFill>
              </a:defRPr>
            </a:lvl1pPr>
            <a:lvl2pPr marL="270000" indent="0">
              <a:buNone/>
              <a:defRPr>
                <a:solidFill>
                  <a:srgbClr val="FFFFFF"/>
                </a:solidFill>
              </a:defRPr>
            </a:lvl2pPr>
            <a:lvl3pPr marL="540000" indent="0">
              <a:buNone/>
              <a:defRPr>
                <a:solidFill>
                  <a:srgbClr val="FFFFFF"/>
                </a:solidFill>
              </a:defRPr>
            </a:lvl3pPr>
            <a:lvl4pPr marL="705600" indent="0">
              <a:buNone/>
              <a:defRPr>
                <a:solidFill>
                  <a:srgbClr val="FFFFFF"/>
                </a:solidFill>
              </a:defRPr>
            </a:lvl4pPr>
            <a:lvl5pPr marL="896400" indent="0">
              <a:buNone/>
              <a:defRPr>
                <a:solidFill>
                  <a:srgbClr val="FFFFFF"/>
                </a:solidFill>
              </a:defRPr>
            </a:lvl5pPr>
          </a:lstStyle>
          <a:p>
            <a:pPr lvl="0"/>
            <a:r>
              <a:rPr lang="da-DK" smtClean="0"/>
              <a:t>Dato</a:t>
            </a:r>
            <a:endParaRPr lang="da-DK" dirty="0"/>
          </a:p>
        </p:txBody>
      </p:sp>
      <p:sp>
        <p:nvSpPr>
          <p:cNvPr id="2" name="Titel 1"/>
          <p:cNvSpPr>
            <a:spLocks noGrp="1"/>
          </p:cNvSpPr>
          <p:nvPr>
            <p:ph type="ctrTitle" hasCustomPrompt="1"/>
          </p:nvPr>
        </p:nvSpPr>
        <p:spPr>
          <a:xfrm>
            <a:off x="350838" y="992560"/>
            <a:ext cx="5259387" cy="2201690"/>
          </a:xfrm>
          <a:prstGeom prst="rect">
            <a:avLst/>
          </a:prstGeom>
        </p:spPr>
        <p:txBody>
          <a:bodyPr lIns="0" tIns="0" rIns="0" bIns="0" anchor="b" anchorCtr="0">
            <a:noAutofit/>
          </a:bodyPr>
          <a:lstStyle>
            <a:lvl1pPr algn="l">
              <a:lnSpc>
                <a:spcPct val="80000"/>
              </a:lnSpc>
              <a:defRPr sz="6000" b="1" i="0" kern="1200" cap="none" spc="-100" baseline="0">
                <a:solidFill>
                  <a:schemeClr val="bg1"/>
                </a:solidFill>
                <a:latin typeface="Arial"/>
                <a:cs typeface="Arial"/>
              </a:defRPr>
            </a:lvl1pPr>
          </a:lstStyle>
          <a:p>
            <a:r>
              <a:rPr lang="da-DK" dirty="0" smtClean="0"/>
              <a:t>Indsæt overskrift</a:t>
            </a:r>
            <a:endParaRPr lang="da-DK" dirty="0"/>
          </a:p>
        </p:txBody>
      </p:sp>
      <p:sp>
        <p:nvSpPr>
          <p:cNvPr id="4" name="Tekstfelt 3"/>
          <p:cNvSpPr txBox="1"/>
          <p:nvPr userDrawn="1"/>
        </p:nvSpPr>
        <p:spPr bwMode="auto">
          <a:xfrm>
            <a:off x="-927272"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chemeClr val="accent4"/>
                </a:solidFill>
                <a:latin typeface="Arial"/>
                <a:cs typeface="Arial"/>
              </a:rPr>
              <a:t>Forside</a:t>
            </a:r>
          </a:p>
        </p:txBody>
      </p:sp>
      <p:sp>
        <p:nvSpPr>
          <p:cNvPr id="6" name="Tekstfelt 5"/>
          <p:cNvSpPr txBox="1"/>
          <p:nvPr userDrawn="1"/>
        </p:nvSpPr>
        <p:spPr bwMode="auto">
          <a:xfrm>
            <a:off x="-1539551" y="756286"/>
            <a:ext cx="1350149" cy="276998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chemeClr val="accent4"/>
                </a:solidFill>
                <a:latin typeface="Arial"/>
                <a:cs typeface="Arial"/>
              </a:rPr>
              <a:t>Tilføj præsentationens titel</a:t>
            </a:r>
          </a:p>
          <a:p>
            <a:endParaRPr lang="da-DK" sz="1000" b="0" dirty="0" smtClean="0">
              <a:solidFill>
                <a:schemeClr val="accent4"/>
              </a:solidFill>
              <a:latin typeface="Arial"/>
              <a:cs typeface="Arial"/>
            </a:endParaRPr>
          </a:p>
          <a:p>
            <a:r>
              <a:rPr lang="da-DK" sz="1000" b="1" dirty="0" smtClean="0">
                <a:solidFill>
                  <a:schemeClr val="accent4"/>
                </a:solidFill>
                <a:latin typeface="Arial"/>
                <a:cs typeface="Arial"/>
              </a:rPr>
              <a:t>Information</a:t>
            </a:r>
            <a:r>
              <a:rPr lang="da-DK" sz="1000" b="1" baseline="0" dirty="0" smtClean="0">
                <a:solidFill>
                  <a:schemeClr val="accent4"/>
                </a:solidFill>
                <a:latin typeface="Arial"/>
                <a:cs typeface="Arial"/>
              </a:rPr>
              <a:t> om præsentation</a:t>
            </a:r>
          </a:p>
          <a:p>
            <a:r>
              <a:rPr lang="da-DK" sz="1000" b="0" baseline="0" dirty="0" smtClean="0">
                <a:solidFill>
                  <a:schemeClr val="accent4"/>
                </a:solidFill>
                <a:latin typeface="Arial"/>
                <a:cs typeface="Arial"/>
              </a:rPr>
              <a:t>I det nederste felt kan du indsætte metatekst om præsentation.</a:t>
            </a:r>
          </a:p>
          <a:p>
            <a:endParaRPr lang="da-DK" sz="1000" b="0" baseline="0" dirty="0" smtClean="0">
              <a:solidFill>
                <a:schemeClr val="accent4"/>
              </a:solidFill>
              <a:latin typeface="Arial"/>
              <a:cs typeface="Arial"/>
            </a:endParaRPr>
          </a:p>
          <a:p>
            <a:r>
              <a:rPr lang="da-DK" sz="1000" b="0" baseline="0" dirty="0" smtClean="0">
                <a:solidFill>
                  <a:schemeClr val="accent4"/>
                </a:solidFill>
                <a:latin typeface="Arial"/>
                <a:cs typeface="Arial"/>
              </a:rPr>
              <a:t>Feltet er opdelt i tre spalter. Første spalte er til en underoverskrift. Anden spalte er til talerens navn og tredje spalte er til dato.</a:t>
            </a:r>
          </a:p>
          <a:p>
            <a:endParaRPr lang="da-DK" sz="1000" b="0" baseline="0" dirty="0" smtClean="0">
              <a:solidFill>
                <a:schemeClr val="accent4"/>
              </a:solidFill>
              <a:latin typeface="Arial"/>
              <a:cs typeface="Arial"/>
            </a:endParaRPr>
          </a:p>
          <a:p>
            <a:r>
              <a:rPr lang="da-DK" sz="1000" b="0" baseline="0" dirty="0" smtClean="0">
                <a:solidFill>
                  <a:schemeClr val="accent4"/>
                </a:solidFill>
                <a:latin typeface="Arial"/>
                <a:cs typeface="Arial"/>
              </a:rPr>
              <a:t>Spalterne kan bruges fleksibelt efter behov.</a:t>
            </a:r>
            <a:endParaRPr lang="da-DK" sz="1000" b="0" dirty="0" smtClean="0">
              <a:solidFill>
                <a:schemeClr val="accent4"/>
              </a:solidFill>
              <a:latin typeface="Arial"/>
              <a:cs typeface="Arial"/>
            </a:endParaRPr>
          </a:p>
        </p:txBody>
      </p:sp>
      <p:pic>
        <p:nvPicPr>
          <p:cNvPr id="11" name="Billede 1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5550924" y="9328807"/>
            <a:ext cx="934014" cy="218418"/>
          </a:xfrm>
          <a:prstGeom prst="rect">
            <a:avLst/>
          </a:prstGeom>
        </p:spPr>
      </p:pic>
      <p:sp>
        <p:nvSpPr>
          <p:cNvPr id="31" name="Pladsholder til tekst 30"/>
          <p:cNvSpPr>
            <a:spLocks noGrp="1"/>
          </p:cNvSpPr>
          <p:nvPr>
            <p:ph type="body" sz="quarter" idx="10" hasCustomPrompt="1"/>
          </p:nvPr>
        </p:nvSpPr>
        <p:spPr>
          <a:xfrm>
            <a:off x="350838" y="3194250"/>
            <a:ext cx="5259387" cy="1080119"/>
          </a:xfrm>
        </p:spPr>
        <p:txBody>
          <a:bodyPr tIns="180000" anchor="t" anchorCtr="0"/>
          <a:lstStyle>
            <a:lvl1pPr marL="0" indent="0">
              <a:lnSpc>
                <a:spcPct val="85000"/>
              </a:lnSpc>
              <a:spcBef>
                <a:spcPts val="0"/>
              </a:spcBef>
              <a:spcAft>
                <a:spcPts val="0"/>
              </a:spcAft>
              <a:buNone/>
              <a:defRPr sz="3200" b="1" kern="800" spc="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underoverskrift</a:t>
            </a:r>
          </a:p>
        </p:txBody>
      </p:sp>
      <p:sp>
        <p:nvSpPr>
          <p:cNvPr id="33" name="Pladsholder til tekst 32"/>
          <p:cNvSpPr>
            <a:spLocks noGrp="1"/>
          </p:cNvSpPr>
          <p:nvPr>
            <p:ph type="body" sz="quarter" idx="11" hasCustomPrompt="1"/>
          </p:nvPr>
        </p:nvSpPr>
        <p:spPr>
          <a:xfrm>
            <a:off x="350837" y="4274369"/>
            <a:ext cx="5259387" cy="704617"/>
          </a:xfrm>
        </p:spPr>
        <p:txBody>
          <a:bodyPr anchor="b" anchorCtr="0"/>
          <a:lstStyle>
            <a:lvl1pPr marL="0" indent="0">
              <a:lnSpc>
                <a:spcPct val="110000"/>
              </a:lnSpc>
              <a:spcBef>
                <a:spcPts val="0"/>
              </a:spcBef>
              <a:spcAft>
                <a:spcPts val="0"/>
              </a:spcAft>
              <a:buNone/>
              <a:defRPr sz="1400" b="1" kern="800" spc="0">
                <a:solidFill>
                  <a:srgbClr val="FFFFFF"/>
                </a:solidFill>
              </a:defRPr>
            </a:lvl1pPr>
            <a:lvl2pPr marL="270000" indent="0">
              <a:buNone/>
              <a:defRPr>
                <a:solidFill>
                  <a:srgbClr val="FFFFFF"/>
                </a:solidFill>
              </a:defRPr>
            </a:lvl2pPr>
            <a:lvl3pPr marL="540000" indent="0">
              <a:buNone/>
              <a:defRPr>
                <a:solidFill>
                  <a:srgbClr val="FFFFFF"/>
                </a:solidFill>
              </a:defRPr>
            </a:lvl3pPr>
            <a:lvl4pPr marL="705600" indent="0">
              <a:buNone/>
              <a:defRPr>
                <a:solidFill>
                  <a:srgbClr val="FFFFFF"/>
                </a:solidFill>
              </a:defRPr>
            </a:lvl4pPr>
            <a:lvl5pPr marL="896400" indent="0">
              <a:buNone/>
              <a:defRPr>
                <a:solidFill>
                  <a:srgbClr val="FFFFFF"/>
                </a:solidFill>
              </a:defRPr>
            </a:lvl5pPr>
          </a:lstStyle>
          <a:p>
            <a:pPr lvl="0"/>
            <a:r>
              <a:rPr lang="da-DK" dirty="0"/>
              <a:t>Indsæt afsender</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_gul">
    <p:bg>
      <p:bgPr>
        <a:solidFill>
          <a:schemeClr val="bg2"/>
        </a:solidFill>
        <a:effectLst/>
      </p:bgPr>
    </p:bg>
    <p:spTree>
      <p:nvGrpSpPr>
        <p:cNvPr id="1" name=""/>
        <p:cNvGrpSpPr/>
        <p:nvPr/>
      </p:nvGrpSpPr>
      <p:grpSpPr>
        <a:xfrm>
          <a:off x="0" y="0"/>
          <a:ext cx="0" cy="0"/>
          <a:chOff x="0" y="0"/>
          <a:chExt cx="0" cy="0"/>
        </a:xfrm>
      </p:grpSpPr>
      <p:sp>
        <p:nvSpPr>
          <p:cNvPr id="16" name="Pladsholder til titel 1"/>
          <p:cNvSpPr>
            <a:spLocks noGrp="1" noChangeAspect="1"/>
          </p:cNvSpPr>
          <p:nvPr>
            <p:ph type="title" hasCustomPrompt="1"/>
          </p:nvPr>
        </p:nvSpPr>
        <p:spPr bwMode="auto">
          <a:xfrm>
            <a:off x="350838" y="2297113"/>
            <a:ext cx="5083175" cy="6659564"/>
          </a:xfrm>
          <a:prstGeom prst="rect">
            <a:avLst/>
          </a:prstGeom>
          <a:noFill/>
          <a:ln w="9525">
            <a:noFill/>
            <a:miter lim="800000"/>
            <a:headEnd/>
            <a:tailEnd/>
          </a:ln>
        </p:spPr>
        <p:txBody>
          <a:bodyPr wrap="square" lIns="0" tIns="0" rIns="0" bIns="0" anchor="t">
            <a:noAutofit/>
          </a:bodyPr>
          <a:lstStyle>
            <a:lvl1pPr>
              <a:lnSpc>
                <a:spcPct val="80000"/>
              </a:lnSpc>
              <a:defRPr sz="6000" b="1" i="0" cap="none" spc="-100" baseline="0">
                <a:solidFill>
                  <a:srgbClr val="000000"/>
                </a:solidFill>
                <a:latin typeface="Arial"/>
                <a:cs typeface="Arial"/>
              </a:defRPr>
            </a:lvl1pPr>
          </a:lstStyle>
          <a:p>
            <a:pPr lvl="0"/>
            <a:r>
              <a:rPr lang="da-DK" dirty="0" smtClean="0"/>
              <a:t>Breaker</a:t>
            </a:r>
            <a:endParaRPr lang="da-DK" dirty="0"/>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924835641"/>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_sort">
    <p:bg>
      <p:bgPr>
        <a:solidFill>
          <a:schemeClr val="tx1"/>
        </a:solidFill>
        <a:effectLst/>
      </p:bgPr>
    </p:bg>
    <p:spTree>
      <p:nvGrpSpPr>
        <p:cNvPr id="1" name=""/>
        <p:cNvGrpSpPr/>
        <p:nvPr/>
      </p:nvGrpSpPr>
      <p:grpSpPr>
        <a:xfrm>
          <a:off x="0" y="0"/>
          <a:ext cx="0" cy="0"/>
          <a:chOff x="0" y="0"/>
          <a:chExt cx="0" cy="0"/>
        </a:xfrm>
      </p:grpSpPr>
      <p:sp>
        <p:nvSpPr>
          <p:cNvPr id="9" name="Pladsholder til titel 1"/>
          <p:cNvSpPr>
            <a:spLocks noGrp="1" noChangeAspect="1"/>
          </p:cNvSpPr>
          <p:nvPr>
            <p:ph type="title" hasCustomPrompt="1"/>
          </p:nvPr>
        </p:nvSpPr>
        <p:spPr bwMode="auto">
          <a:xfrm>
            <a:off x="350838" y="2297113"/>
            <a:ext cx="5083175" cy="6659564"/>
          </a:xfrm>
          <a:prstGeom prst="rect">
            <a:avLst/>
          </a:prstGeom>
          <a:noFill/>
          <a:ln w="9525">
            <a:noFill/>
            <a:miter lim="800000"/>
            <a:headEnd/>
            <a:tailEnd/>
          </a:ln>
        </p:spPr>
        <p:txBody>
          <a:bodyPr wrap="square" lIns="0" tIns="0" rIns="0" bIns="0" anchor="t">
            <a:noAutofit/>
          </a:bodyPr>
          <a:lstStyle>
            <a:lvl1pPr>
              <a:lnSpc>
                <a:spcPct val="80000"/>
              </a:lnSpc>
              <a:defRPr sz="6000" b="1" i="0" cap="none" spc="-100" baseline="0">
                <a:solidFill>
                  <a:schemeClr val="bg1"/>
                </a:solidFill>
                <a:latin typeface="Arial"/>
                <a:cs typeface="Arial"/>
              </a:defRPr>
            </a:lvl1pPr>
          </a:lstStyle>
          <a:p>
            <a:pPr lvl="0"/>
            <a:r>
              <a:rPr lang="da-DK" dirty="0" smtClean="0"/>
              <a:t>Breaker</a:t>
            </a:r>
            <a:endParaRPr lang="da-DK" dirty="0"/>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bg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bg1"/>
              </a:solidFill>
              <a:effectLst/>
              <a:uLnTx/>
              <a:uFillTx/>
              <a:latin typeface="Arial"/>
              <a:ea typeface="ＭＳ Ｐゴシック" charset="-128"/>
              <a:cs typeface="Arial"/>
            </a:endParaRPr>
          </a:p>
        </p:txBody>
      </p:sp>
      <p:pic>
        <p:nvPicPr>
          <p:cNvPr id="16" name="Billed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5638560" y="352424"/>
            <a:ext cx="860690" cy="201271"/>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_citat i side">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tekst 4"/>
          <p:cNvSpPr>
            <a:spLocks noGrp="1"/>
          </p:cNvSpPr>
          <p:nvPr>
            <p:ph type="body" sz="quarter" idx="12"/>
          </p:nvPr>
        </p:nvSpPr>
        <p:spPr>
          <a:xfrm>
            <a:off x="350838" y="2641600"/>
            <a:ext cx="4038600" cy="6450013"/>
          </a:xfrm>
        </p:spPr>
        <p:txBody>
          <a:bodyPr/>
          <a:lstStyle>
            <a:lvl1pPr>
              <a:defRPr kern="800" spc="0"/>
            </a:lvl1pPr>
            <a:lvl2pPr marL="171450" indent="-171450">
              <a:buFont typeface="Arial"/>
              <a:buChar char="•"/>
              <a:defRPr kern="800" spc="0"/>
            </a:lvl2pPr>
            <a:lvl3pPr>
              <a:defRPr kern="800" spc="0"/>
            </a:lvl3pPr>
            <a:lvl4pPr>
              <a:defRPr kern="800" spc="0"/>
            </a:lvl4pPr>
            <a:lvl5pPr>
              <a:defRPr kern="800" spc="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8"/>
          <p:cNvSpPr>
            <a:spLocks noGrp="1"/>
          </p:cNvSpPr>
          <p:nvPr>
            <p:ph type="body" sz="quarter" idx="13"/>
          </p:nvPr>
        </p:nvSpPr>
        <p:spPr>
          <a:xfrm>
            <a:off x="4572000" y="2641599"/>
            <a:ext cx="1912938" cy="6450013"/>
          </a:xfrm>
        </p:spPr>
        <p:txBody>
          <a:bodyPr/>
          <a:lstStyle>
            <a:lvl1pPr>
              <a:lnSpc>
                <a:spcPct val="100000"/>
              </a:lnSpc>
              <a:defRPr sz="1400" b="1" kern="800"/>
            </a:lvl1pPr>
            <a:lvl2pPr>
              <a:lnSpc>
                <a:spcPct val="100000"/>
              </a:lnSpc>
              <a:defRPr sz="900" b="1" kern="800">
                <a:solidFill>
                  <a:schemeClr val="tx1">
                    <a:lumMod val="50000"/>
                    <a:lumOff val="50000"/>
                  </a:schemeClr>
                </a:solidFill>
              </a:defRPr>
            </a:lvl2pPr>
            <a:lvl3pPr>
              <a:lnSpc>
                <a:spcPct val="100000"/>
              </a:lnSpc>
              <a:defRPr sz="1400" b="1" kern="800"/>
            </a:lvl3pPr>
            <a:lvl4pPr>
              <a:lnSpc>
                <a:spcPct val="100000"/>
              </a:lnSpc>
              <a:defRPr sz="1400" b="1" kern="800"/>
            </a:lvl4pPr>
            <a:lvl5pPr>
              <a:lnSpc>
                <a:spcPct val="100000"/>
              </a:lnSpc>
              <a:defRPr sz="1400" b="1" kern="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64149558"/>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_citat og grafik">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tekst 4"/>
          <p:cNvSpPr>
            <a:spLocks noGrp="1"/>
          </p:cNvSpPr>
          <p:nvPr>
            <p:ph type="body" sz="quarter" idx="12"/>
          </p:nvPr>
        </p:nvSpPr>
        <p:spPr>
          <a:xfrm>
            <a:off x="350838" y="2641600"/>
            <a:ext cx="2995612" cy="6450013"/>
          </a:xfrm>
        </p:spPr>
        <p:txBody>
          <a:bodyPr/>
          <a:lstStyle>
            <a:lvl1pPr>
              <a:defRPr kern="800"/>
            </a:lvl1pPr>
            <a:lvl2pPr marL="171450" indent="-171450">
              <a:buFont typeface="Arial"/>
              <a:buChar char="•"/>
              <a:defRPr kern="800"/>
            </a:lvl2pPr>
            <a:lvl3pPr>
              <a:defRPr kern="800"/>
            </a:lvl3pPr>
            <a:lvl4pPr>
              <a:defRPr kern="800"/>
            </a:lvl4pPr>
            <a:lvl5pPr>
              <a:defRPr kern="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8"/>
          <p:cNvSpPr>
            <a:spLocks noGrp="1"/>
          </p:cNvSpPr>
          <p:nvPr>
            <p:ph type="body" sz="quarter" idx="13"/>
          </p:nvPr>
        </p:nvSpPr>
        <p:spPr>
          <a:xfrm>
            <a:off x="3514725" y="2641599"/>
            <a:ext cx="2970213" cy="2311401"/>
          </a:xfrm>
        </p:spPr>
        <p:txBody>
          <a:bodyPr/>
          <a:lstStyle>
            <a:lvl1pPr>
              <a:lnSpc>
                <a:spcPct val="100000"/>
              </a:lnSpc>
              <a:defRPr sz="1400" b="1" kern="800"/>
            </a:lvl1pPr>
            <a:lvl2pPr>
              <a:lnSpc>
                <a:spcPct val="100000"/>
              </a:lnSpc>
              <a:defRPr sz="900" b="1" kern="800">
                <a:solidFill>
                  <a:schemeClr val="tx1">
                    <a:lumMod val="50000"/>
                    <a:lumOff val="50000"/>
                  </a:schemeClr>
                </a:solidFill>
              </a:defRPr>
            </a:lvl2pPr>
            <a:lvl3pPr>
              <a:lnSpc>
                <a:spcPct val="100000"/>
              </a:lnSpc>
              <a:defRPr sz="1400" b="1"/>
            </a:lvl3pPr>
            <a:lvl4pPr>
              <a:lnSpc>
                <a:spcPct val="100000"/>
              </a:lnSpc>
              <a:defRPr sz="1400" b="1"/>
            </a:lvl4pPr>
            <a:lvl5pPr>
              <a:lnSpc>
                <a:spcPct val="100000"/>
              </a:lnSpc>
              <a:defRPr sz="1400" b="1"/>
            </a:lvl5pPr>
          </a:lstStyle>
          <a:p>
            <a:pPr lvl="0"/>
            <a:r>
              <a:rPr lang="da-DK"/>
              <a:t>Klik for at redigere teksttypografierne i masteren</a:t>
            </a:r>
          </a:p>
          <a:p>
            <a:pPr lvl="1"/>
            <a:r>
              <a:rPr lang="da-DK"/>
              <a:t>Andet niveau</a:t>
            </a:r>
          </a:p>
        </p:txBody>
      </p:sp>
      <p:sp>
        <p:nvSpPr>
          <p:cNvPr id="6" name="Pladsholder til indhold 5"/>
          <p:cNvSpPr>
            <a:spLocks noGrp="1"/>
          </p:cNvSpPr>
          <p:nvPr>
            <p:ph sz="quarter" idx="14" hasCustomPrompt="1"/>
          </p:nvPr>
        </p:nvSpPr>
        <p:spPr>
          <a:xfrm>
            <a:off x="3514724" y="5240337"/>
            <a:ext cx="2970213" cy="3851275"/>
          </a:xfrm>
        </p:spPr>
        <p:txBody>
          <a:bodyPr/>
          <a:lstStyle/>
          <a:p>
            <a:pPr lvl="0"/>
            <a:r>
              <a:rPr lang="da-DK"/>
              <a:t>Indsæt grafik</a:t>
            </a:r>
          </a:p>
        </p:txBody>
      </p:sp>
    </p:spTree>
    <p:extLst>
      <p:ext uri="{BB962C8B-B14F-4D97-AF65-F5344CB8AC3E}">
        <p14:creationId xmlns:p14="http://schemas.microsoft.com/office/powerpoint/2010/main" val="2246889216"/>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_citat_grafik">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tekst 4"/>
          <p:cNvSpPr>
            <a:spLocks noGrp="1"/>
          </p:cNvSpPr>
          <p:nvPr>
            <p:ph type="body" sz="quarter" idx="12"/>
          </p:nvPr>
        </p:nvSpPr>
        <p:spPr>
          <a:xfrm>
            <a:off x="350838" y="2641600"/>
            <a:ext cx="2995612" cy="4255615"/>
          </a:xfrm>
        </p:spPr>
        <p:txBody>
          <a:bodyPr/>
          <a:lstStyle>
            <a:lvl1pPr>
              <a:defRPr kern="800"/>
            </a:lvl1pPr>
            <a:lvl2pPr marL="171450" indent="-171450">
              <a:buFont typeface="Arial"/>
              <a:buChar char="•"/>
              <a:defRPr kern="800"/>
            </a:lvl2pPr>
            <a:lvl3pPr>
              <a:defRPr kern="800"/>
            </a:lvl3pPr>
            <a:lvl4pPr>
              <a:defRPr kern="800"/>
            </a:lvl4pPr>
            <a:lvl5pPr>
              <a:defRPr kern="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8"/>
          <p:cNvSpPr>
            <a:spLocks noGrp="1"/>
          </p:cNvSpPr>
          <p:nvPr>
            <p:ph type="body" sz="quarter" idx="13"/>
          </p:nvPr>
        </p:nvSpPr>
        <p:spPr>
          <a:xfrm>
            <a:off x="350839" y="7113240"/>
            <a:ext cx="2995612" cy="1978374"/>
          </a:xfrm>
        </p:spPr>
        <p:txBody>
          <a:bodyPr/>
          <a:lstStyle>
            <a:lvl1pPr>
              <a:lnSpc>
                <a:spcPct val="100000"/>
              </a:lnSpc>
              <a:defRPr sz="1400" b="1" kern="800"/>
            </a:lvl1pPr>
            <a:lvl2pPr>
              <a:lnSpc>
                <a:spcPct val="100000"/>
              </a:lnSpc>
              <a:defRPr sz="900" b="1" kern="800">
                <a:solidFill>
                  <a:schemeClr val="tx1">
                    <a:lumMod val="50000"/>
                    <a:lumOff val="50000"/>
                  </a:schemeClr>
                </a:solidFill>
              </a:defRPr>
            </a:lvl2pPr>
            <a:lvl3pPr>
              <a:lnSpc>
                <a:spcPct val="100000"/>
              </a:lnSpc>
              <a:defRPr sz="1400" b="1"/>
            </a:lvl3pPr>
            <a:lvl4pPr>
              <a:lnSpc>
                <a:spcPct val="100000"/>
              </a:lnSpc>
              <a:defRPr sz="1400" b="1"/>
            </a:lvl4pPr>
            <a:lvl5pPr>
              <a:lnSpc>
                <a:spcPct val="100000"/>
              </a:lnSpc>
              <a:defRPr sz="1400" b="1"/>
            </a:lvl5pPr>
          </a:lstStyle>
          <a:p>
            <a:pPr lvl="0"/>
            <a:r>
              <a:rPr lang="da-DK"/>
              <a:t>Klik for at redigere teksttypografierne i masteren</a:t>
            </a:r>
          </a:p>
          <a:p>
            <a:pPr lvl="1"/>
            <a:r>
              <a:rPr lang="da-DK"/>
              <a:t>Andet niveau</a:t>
            </a:r>
          </a:p>
        </p:txBody>
      </p:sp>
      <p:sp>
        <p:nvSpPr>
          <p:cNvPr id="6" name="Pladsholder til indhold 5"/>
          <p:cNvSpPr>
            <a:spLocks noGrp="1"/>
          </p:cNvSpPr>
          <p:nvPr>
            <p:ph sz="quarter" idx="14" hasCustomPrompt="1"/>
          </p:nvPr>
        </p:nvSpPr>
        <p:spPr>
          <a:xfrm>
            <a:off x="3514724" y="2641601"/>
            <a:ext cx="2970213" cy="6450011"/>
          </a:xfrm>
        </p:spPr>
        <p:txBody>
          <a:bodyPr/>
          <a:lstStyle/>
          <a:p>
            <a:pPr lvl="0"/>
            <a:r>
              <a:rPr lang="da-DK"/>
              <a:t>Indsæt grafik</a:t>
            </a:r>
          </a:p>
        </p:txBody>
      </p:sp>
    </p:spTree>
    <p:extLst>
      <p:ext uri="{BB962C8B-B14F-4D97-AF65-F5344CB8AC3E}">
        <p14:creationId xmlns:p14="http://schemas.microsoft.com/office/powerpoint/2010/main" val="4223646083"/>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_grafik i bund">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tekst 4"/>
          <p:cNvSpPr>
            <a:spLocks noGrp="1"/>
          </p:cNvSpPr>
          <p:nvPr>
            <p:ph type="body" sz="quarter" idx="12"/>
          </p:nvPr>
        </p:nvSpPr>
        <p:spPr>
          <a:xfrm>
            <a:off x="350838" y="2641601"/>
            <a:ext cx="6134100" cy="2743447"/>
          </a:xfrm>
        </p:spPr>
        <p:txBody>
          <a:bodyPr numCol="2" spcCol="252000"/>
          <a:lstStyle>
            <a:lvl1pPr>
              <a:defRPr kern="800"/>
            </a:lvl1pPr>
            <a:lvl2pPr marL="171450" indent="-171450">
              <a:buFont typeface="Arial"/>
              <a:buChar char="•"/>
              <a:defRPr kern="800"/>
            </a:lvl2pPr>
            <a:lvl3pPr>
              <a:defRPr kern="800"/>
            </a:lvl3pPr>
            <a:lvl4pPr>
              <a:defRPr kern="800"/>
            </a:lvl4pPr>
            <a:lvl5pPr>
              <a:defRPr kern="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13" hasCustomPrompt="1"/>
          </p:nvPr>
        </p:nvSpPr>
        <p:spPr>
          <a:xfrm>
            <a:off x="350838" y="5745088"/>
            <a:ext cx="6148411" cy="3346525"/>
          </a:xfrm>
        </p:spPr>
        <p:txBody>
          <a:bodyPr/>
          <a:lstStyle/>
          <a:p>
            <a:pPr lvl="0"/>
            <a:r>
              <a:rPr lang="da-DK"/>
              <a:t>Indsæt grafik</a:t>
            </a:r>
          </a:p>
        </p:txBody>
      </p:sp>
    </p:spTree>
    <p:extLst>
      <p:ext uri="{BB962C8B-B14F-4D97-AF65-F5344CB8AC3E}">
        <p14:creationId xmlns:p14="http://schemas.microsoft.com/office/powerpoint/2010/main" val="1484349079"/>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kst_grafik i bund">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tekst 4"/>
          <p:cNvSpPr>
            <a:spLocks noGrp="1"/>
          </p:cNvSpPr>
          <p:nvPr>
            <p:ph type="body" sz="quarter" idx="12"/>
          </p:nvPr>
        </p:nvSpPr>
        <p:spPr>
          <a:xfrm>
            <a:off x="350838" y="5313040"/>
            <a:ext cx="6134100" cy="3778573"/>
          </a:xfrm>
        </p:spPr>
        <p:txBody>
          <a:bodyPr numCol="2" spcCol="252000"/>
          <a:lstStyle>
            <a:lvl1pPr>
              <a:defRPr kern="800"/>
            </a:lvl1pPr>
            <a:lvl2pPr marL="171450" indent="-171450">
              <a:buFont typeface="Arial"/>
              <a:buChar char="•"/>
              <a:defRPr kern="800"/>
            </a:lvl2pPr>
            <a:lvl3pPr>
              <a:defRPr kern="800"/>
            </a:lvl3pPr>
            <a:lvl4pPr>
              <a:defRPr kern="800"/>
            </a:lvl4pPr>
            <a:lvl5pPr>
              <a:defRPr kern="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13" hasCustomPrompt="1"/>
          </p:nvPr>
        </p:nvSpPr>
        <p:spPr>
          <a:xfrm>
            <a:off x="350838" y="1527176"/>
            <a:ext cx="2995612" cy="3353816"/>
          </a:xfrm>
        </p:spPr>
        <p:txBody>
          <a:bodyPr/>
          <a:lstStyle/>
          <a:p>
            <a:pPr lvl="0"/>
            <a:r>
              <a:rPr lang="da-DK"/>
              <a:t>Indsæt grafik</a:t>
            </a:r>
          </a:p>
        </p:txBody>
      </p:sp>
      <p:sp>
        <p:nvSpPr>
          <p:cNvPr id="9" name="Pladsholder til indhold 5"/>
          <p:cNvSpPr>
            <a:spLocks noGrp="1"/>
          </p:cNvSpPr>
          <p:nvPr>
            <p:ph sz="quarter" idx="14" hasCustomPrompt="1"/>
          </p:nvPr>
        </p:nvSpPr>
        <p:spPr>
          <a:xfrm>
            <a:off x="3514725" y="1527176"/>
            <a:ext cx="2970213" cy="3353816"/>
          </a:xfrm>
        </p:spPr>
        <p:txBody>
          <a:bodyPr/>
          <a:lstStyle/>
          <a:p>
            <a:pPr lvl="0"/>
            <a:r>
              <a:rPr lang="da-DK"/>
              <a:t>Indsæt grafik</a:t>
            </a:r>
          </a:p>
        </p:txBody>
      </p:sp>
    </p:spTree>
    <p:extLst>
      <p:ext uri="{BB962C8B-B14F-4D97-AF65-F5344CB8AC3E}">
        <p14:creationId xmlns:p14="http://schemas.microsoft.com/office/powerpoint/2010/main" val="1349006415"/>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_2 spalter">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7" y="2647951"/>
            <a:ext cx="5083175" cy="1656977"/>
          </a:xfrm>
        </p:spPr>
        <p:txBody>
          <a:bodyPr numCol="1" spcCol="252000"/>
          <a:lstStyle>
            <a:lvl1pPr>
              <a:defRPr kern="800"/>
            </a:lvl1pPr>
            <a:lvl2pPr marL="180000">
              <a:defRPr sz="800" kern="800"/>
            </a:lvl2pPr>
            <a:lvl3pPr marL="288000">
              <a:defRPr sz="700" kern="80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8" name="Pladsholder til indhold 4"/>
          <p:cNvSpPr>
            <a:spLocks noGrp="1"/>
          </p:cNvSpPr>
          <p:nvPr>
            <p:ph sz="quarter" idx="12" hasCustomPrompt="1"/>
          </p:nvPr>
        </p:nvSpPr>
        <p:spPr>
          <a:xfrm>
            <a:off x="350839" y="4448944"/>
            <a:ext cx="5083174" cy="1296144"/>
          </a:xfrm>
        </p:spPr>
        <p:txBody>
          <a:bodyPr/>
          <a:lstStyle>
            <a:lvl1pPr>
              <a:defRPr sz="800"/>
            </a:lvl1pPr>
          </a:lstStyle>
          <a:p>
            <a:pPr lvl="0"/>
            <a:r>
              <a:rPr lang="da-DK"/>
              <a:t>Indsæt grafik</a:t>
            </a:r>
          </a:p>
        </p:txBody>
      </p:sp>
      <p:sp>
        <p:nvSpPr>
          <p:cNvPr id="18" name="Pladsholder til tekst 10"/>
          <p:cNvSpPr>
            <a:spLocks noGrp="1"/>
          </p:cNvSpPr>
          <p:nvPr>
            <p:ph type="body" sz="quarter" idx="13"/>
          </p:nvPr>
        </p:nvSpPr>
        <p:spPr>
          <a:xfrm>
            <a:off x="350838" y="5989927"/>
            <a:ext cx="5083174" cy="1656977"/>
          </a:xfrm>
        </p:spPr>
        <p:txBody>
          <a:bodyPr numCol="1" spcCol="252000"/>
          <a:lstStyle>
            <a:lvl1pPr>
              <a:defRPr kern="800"/>
            </a:lvl1pPr>
            <a:lvl2pPr marL="180000">
              <a:defRPr sz="800" kern="800"/>
            </a:lvl2pPr>
            <a:lvl3pPr marL="288000">
              <a:defRPr sz="700" kern="800"/>
            </a:lvl3pPr>
          </a:lstStyle>
          <a:p>
            <a:pPr lvl="0"/>
            <a:r>
              <a:rPr lang="da-DK"/>
              <a:t>Klik for at redigere teksttypografierne i masteren</a:t>
            </a:r>
          </a:p>
          <a:p>
            <a:pPr lvl="1"/>
            <a:r>
              <a:rPr lang="da-DK"/>
              <a:t>Andet niveau</a:t>
            </a:r>
          </a:p>
          <a:p>
            <a:pPr lvl="2"/>
            <a:r>
              <a:rPr lang="da-DK"/>
              <a:t>Tredje niveau</a:t>
            </a:r>
          </a:p>
        </p:txBody>
      </p:sp>
      <p:sp>
        <p:nvSpPr>
          <p:cNvPr id="19" name="Pladsholder til indhold 4"/>
          <p:cNvSpPr>
            <a:spLocks noGrp="1"/>
          </p:cNvSpPr>
          <p:nvPr>
            <p:ph sz="quarter" idx="14" hasCustomPrompt="1"/>
          </p:nvPr>
        </p:nvSpPr>
        <p:spPr>
          <a:xfrm>
            <a:off x="350839" y="7790920"/>
            <a:ext cx="2430090" cy="1296144"/>
          </a:xfrm>
        </p:spPr>
        <p:txBody>
          <a:bodyPr/>
          <a:lstStyle>
            <a:lvl1pPr>
              <a:defRPr sz="800"/>
            </a:lvl1pPr>
          </a:lstStyle>
          <a:p>
            <a:pPr lvl="0"/>
            <a:r>
              <a:rPr lang="da-DK"/>
              <a:t>Indsæt grafik</a:t>
            </a:r>
          </a:p>
        </p:txBody>
      </p:sp>
      <p:sp>
        <p:nvSpPr>
          <p:cNvPr id="23" name="Pladsholder til indhold 4"/>
          <p:cNvSpPr>
            <a:spLocks noGrp="1"/>
          </p:cNvSpPr>
          <p:nvPr>
            <p:ph sz="quarter" idx="15" hasCustomPrompt="1"/>
          </p:nvPr>
        </p:nvSpPr>
        <p:spPr>
          <a:xfrm>
            <a:off x="3003922" y="7790920"/>
            <a:ext cx="2430090" cy="1296144"/>
          </a:xfrm>
        </p:spPr>
        <p:txBody>
          <a:bodyPr/>
          <a:lstStyle>
            <a:lvl1pPr>
              <a:defRPr sz="800"/>
            </a:lvl1pPr>
          </a:lstStyle>
          <a:p>
            <a:pPr lvl="0"/>
            <a:r>
              <a:rPr lang="da-DK"/>
              <a:t>Indsæt grafik</a:t>
            </a:r>
          </a:p>
        </p:txBody>
      </p:sp>
    </p:spTree>
    <p:extLst>
      <p:ext uri="{BB962C8B-B14F-4D97-AF65-F5344CB8AC3E}">
        <p14:creationId xmlns:p14="http://schemas.microsoft.com/office/powerpoint/2010/main" val="3444623992"/>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kst_2 spalter">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7" y="2647951"/>
            <a:ext cx="5083175" cy="3025129"/>
          </a:xfrm>
        </p:spPr>
        <p:txBody>
          <a:bodyPr numCol="1" spcCol="252000"/>
          <a:lstStyle>
            <a:lvl1pPr>
              <a:defRPr kern="800"/>
            </a:lvl1pPr>
            <a:lvl2pPr marL="180000">
              <a:defRPr sz="800" kern="800"/>
            </a:lvl2pPr>
            <a:lvl3pPr marL="288000">
              <a:defRPr sz="700" kern="80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19" name="Pladsholder til indhold 4"/>
          <p:cNvSpPr>
            <a:spLocks noGrp="1"/>
          </p:cNvSpPr>
          <p:nvPr>
            <p:ph sz="quarter" idx="14" hasCustomPrompt="1"/>
          </p:nvPr>
        </p:nvSpPr>
        <p:spPr>
          <a:xfrm>
            <a:off x="350839" y="7652824"/>
            <a:ext cx="2430090" cy="1434240"/>
          </a:xfrm>
        </p:spPr>
        <p:txBody>
          <a:bodyPr/>
          <a:lstStyle>
            <a:lvl1pPr>
              <a:defRPr sz="800"/>
            </a:lvl1pPr>
          </a:lstStyle>
          <a:p>
            <a:pPr lvl="0"/>
            <a:r>
              <a:rPr lang="da-DK"/>
              <a:t>Indsæt grafik</a:t>
            </a:r>
          </a:p>
        </p:txBody>
      </p:sp>
      <p:sp>
        <p:nvSpPr>
          <p:cNvPr id="23" name="Pladsholder til indhold 4"/>
          <p:cNvSpPr>
            <a:spLocks noGrp="1"/>
          </p:cNvSpPr>
          <p:nvPr>
            <p:ph sz="quarter" idx="15" hasCustomPrompt="1"/>
          </p:nvPr>
        </p:nvSpPr>
        <p:spPr>
          <a:xfrm>
            <a:off x="3003922" y="7652824"/>
            <a:ext cx="2430090" cy="1434240"/>
          </a:xfrm>
        </p:spPr>
        <p:txBody>
          <a:bodyPr/>
          <a:lstStyle>
            <a:lvl1pPr>
              <a:defRPr sz="800"/>
            </a:lvl1pPr>
          </a:lstStyle>
          <a:p>
            <a:pPr lvl="0"/>
            <a:r>
              <a:rPr lang="da-DK"/>
              <a:t>Indsæt grafik</a:t>
            </a:r>
          </a:p>
        </p:txBody>
      </p:sp>
      <p:sp>
        <p:nvSpPr>
          <p:cNvPr id="12" name="Pladsholder til indhold 4"/>
          <p:cNvSpPr>
            <a:spLocks noGrp="1"/>
          </p:cNvSpPr>
          <p:nvPr>
            <p:ph sz="quarter" idx="16" hasCustomPrompt="1"/>
          </p:nvPr>
        </p:nvSpPr>
        <p:spPr>
          <a:xfrm>
            <a:off x="350839" y="6033120"/>
            <a:ext cx="2430090" cy="1434240"/>
          </a:xfrm>
        </p:spPr>
        <p:txBody>
          <a:bodyPr/>
          <a:lstStyle>
            <a:lvl1pPr>
              <a:defRPr sz="800"/>
            </a:lvl1pPr>
          </a:lstStyle>
          <a:p>
            <a:pPr lvl="0"/>
            <a:r>
              <a:rPr lang="da-DK"/>
              <a:t>Indsæt grafik</a:t>
            </a:r>
          </a:p>
        </p:txBody>
      </p:sp>
      <p:sp>
        <p:nvSpPr>
          <p:cNvPr id="13" name="Pladsholder til indhold 4"/>
          <p:cNvSpPr>
            <a:spLocks noGrp="1"/>
          </p:cNvSpPr>
          <p:nvPr>
            <p:ph sz="quarter" idx="17" hasCustomPrompt="1"/>
          </p:nvPr>
        </p:nvSpPr>
        <p:spPr>
          <a:xfrm>
            <a:off x="3003922" y="6033120"/>
            <a:ext cx="2430090" cy="1434240"/>
          </a:xfrm>
        </p:spPr>
        <p:txBody>
          <a:bodyPr/>
          <a:lstStyle>
            <a:lvl1pPr>
              <a:defRPr sz="800"/>
            </a:lvl1pPr>
          </a:lstStyle>
          <a:p>
            <a:pPr lvl="0"/>
            <a:r>
              <a:rPr lang="da-DK"/>
              <a:t>Indsæt grafik</a:t>
            </a:r>
          </a:p>
        </p:txBody>
      </p:sp>
    </p:spTree>
    <p:extLst>
      <p:ext uri="{BB962C8B-B14F-4D97-AF65-F5344CB8AC3E}">
        <p14:creationId xmlns:p14="http://schemas.microsoft.com/office/powerpoint/2010/main" val="3099584983"/>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ekst_2 spalter">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7" y="2647951"/>
            <a:ext cx="6134101" cy="3169145"/>
          </a:xfrm>
        </p:spPr>
        <p:txBody>
          <a:bodyPr numCol="2" spcCol="252000"/>
          <a:lstStyle>
            <a:lvl1pPr>
              <a:defRPr kern="800"/>
            </a:lvl1pPr>
            <a:lvl2pPr marL="180000">
              <a:defRPr sz="800" kern="800"/>
            </a:lvl2pPr>
            <a:lvl3pPr marL="288000">
              <a:defRPr sz="700" kern="80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19" name="Pladsholder til indhold 4"/>
          <p:cNvSpPr>
            <a:spLocks noGrp="1"/>
          </p:cNvSpPr>
          <p:nvPr>
            <p:ph sz="quarter" idx="14" hasCustomPrompt="1"/>
          </p:nvPr>
        </p:nvSpPr>
        <p:spPr>
          <a:xfrm>
            <a:off x="350839" y="7652824"/>
            <a:ext cx="2995611" cy="1434240"/>
          </a:xfrm>
        </p:spPr>
        <p:txBody>
          <a:bodyPr/>
          <a:lstStyle>
            <a:lvl1pPr>
              <a:defRPr sz="800"/>
            </a:lvl1pPr>
          </a:lstStyle>
          <a:p>
            <a:pPr lvl="0"/>
            <a:r>
              <a:rPr lang="da-DK"/>
              <a:t>Indsæt grafik</a:t>
            </a:r>
          </a:p>
        </p:txBody>
      </p:sp>
      <p:sp>
        <p:nvSpPr>
          <p:cNvPr id="23" name="Pladsholder til indhold 4"/>
          <p:cNvSpPr>
            <a:spLocks noGrp="1"/>
          </p:cNvSpPr>
          <p:nvPr>
            <p:ph sz="quarter" idx="15" hasCustomPrompt="1"/>
          </p:nvPr>
        </p:nvSpPr>
        <p:spPr>
          <a:xfrm>
            <a:off x="3514724" y="7652824"/>
            <a:ext cx="2970213" cy="1434240"/>
          </a:xfrm>
        </p:spPr>
        <p:txBody>
          <a:bodyPr/>
          <a:lstStyle>
            <a:lvl1pPr>
              <a:defRPr sz="800"/>
            </a:lvl1pPr>
          </a:lstStyle>
          <a:p>
            <a:pPr lvl="0"/>
            <a:r>
              <a:rPr lang="da-DK"/>
              <a:t>Indsæt grafik</a:t>
            </a:r>
          </a:p>
        </p:txBody>
      </p:sp>
      <p:sp>
        <p:nvSpPr>
          <p:cNvPr id="12" name="Pladsholder til indhold 4"/>
          <p:cNvSpPr>
            <a:spLocks noGrp="1"/>
          </p:cNvSpPr>
          <p:nvPr>
            <p:ph sz="quarter" idx="16" hasCustomPrompt="1"/>
          </p:nvPr>
        </p:nvSpPr>
        <p:spPr>
          <a:xfrm>
            <a:off x="350839" y="6033120"/>
            <a:ext cx="2995611" cy="1434240"/>
          </a:xfrm>
        </p:spPr>
        <p:txBody>
          <a:bodyPr/>
          <a:lstStyle>
            <a:lvl1pPr>
              <a:defRPr sz="800"/>
            </a:lvl1pPr>
          </a:lstStyle>
          <a:p>
            <a:pPr lvl="0"/>
            <a:r>
              <a:rPr lang="da-DK"/>
              <a:t>Indsæt grafik</a:t>
            </a:r>
          </a:p>
        </p:txBody>
      </p:sp>
      <p:sp>
        <p:nvSpPr>
          <p:cNvPr id="13" name="Pladsholder til indhold 4"/>
          <p:cNvSpPr>
            <a:spLocks noGrp="1"/>
          </p:cNvSpPr>
          <p:nvPr>
            <p:ph sz="quarter" idx="17" hasCustomPrompt="1"/>
          </p:nvPr>
        </p:nvSpPr>
        <p:spPr>
          <a:xfrm>
            <a:off x="3514724" y="6033120"/>
            <a:ext cx="2970213" cy="1434240"/>
          </a:xfrm>
        </p:spPr>
        <p:txBody>
          <a:bodyPr/>
          <a:lstStyle>
            <a:lvl1pPr>
              <a:defRPr sz="800"/>
            </a:lvl1pPr>
          </a:lstStyle>
          <a:p>
            <a:pPr lvl="0"/>
            <a:r>
              <a:rPr lang="da-DK"/>
              <a:t>Indsæt grafik</a:t>
            </a:r>
          </a:p>
        </p:txBody>
      </p:sp>
    </p:spTree>
    <p:extLst>
      <p:ext uri="{BB962C8B-B14F-4D97-AF65-F5344CB8AC3E}">
        <p14:creationId xmlns:p14="http://schemas.microsoft.com/office/powerpoint/2010/main" val="1207579366"/>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p:bg>
      <p:bgPr>
        <a:solidFill>
          <a:schemeClr val="bg2"/>
        </a:solidFill>
        <a:effectLst/>
      </p:bgPr>
    </p:bg>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5" name="Pladsholder til tekst 2"/>
          <p:cNvSpPr>
            <a:spLocks noGrp="1"/>
          </p:cNvSpPr>
          <p:nvPr>
            <p:ph type="body" sz="quarter" idx="12"/>
          </p:nvPr>
        </p:nvSpPr>
        <p:spPr>
          <a:xfrm>
            <a:off x="350838" y="3368824"/>
            <a:ext cx="4221163" cy="5123104"/>
          </a:xfrm>
          <a:prstGeom prst="rect">
            <a:avLst/>
          </a:prstGeom>
        </p:spPr>
        <p:txBody>
          <a:bodyPr vert="horz" lIns="0" tIns="0" rIns="0" bIns="0"/>
          <a:lstStyle>
            <a:lvl1pPr marL="0" indent="0">
              <a:lnSpc>
                <a:spcPct val="120000"/>
              </a:lnSpc>
              <a:spcBef>
                <a:spcPts val="0"/>
              </a:spcBef>
              <a:spcAft>
                <a:spcPts val="1200"/>
              </a:spcAft>
              <a:buClrTx/>
              <a:buFont typeface="Arial" panose="020B0604020202020204" pitchFamily="34" charset="0"/>
              <a:buNone/>
              <a:tabLst>
                <a:tab pos="4038600" algn="r"/>
              </a:tabLst>
              <a:defRPr sz="1000" b="0" kern="800" spc="0">
                <a:latin typeface="Arial"/>
                <a:cs typeface="Arial"/>
              </a:defRPr>
            </a:lvl1pPr>
            <a:lvl2pPr marL="180000" indent="0">
              <a:lnSpc>
                <a:spcPct val="120000"/>
              </a:lnSpc>
              <a:spcBef>
                <a:spcPts val="0"/>
              </a:spcBef>
              <a:spcAft>
                <a:spcPts val="1200"/>
              </a:spcAft>
              <a:buClrTx/>
              <a:buFont typeface="Arial" panose="020B0604020202020204" pitchFamily="34" charset="0"/>
              <a:buNone/>
              <a:tabLst>
                <a:tab pos="4038600" algn="r"/>
              </a:tabLst>
              <a:defRPr sz="900" b="0" kern="800" spc="0">
                <a:latin typeface="Arial"/>
                <a:cs typeface="Arial"/>
              </a:defRPr>
            </a:lvl2pPr>
            <a:lvl3pPr marL="360000" indent="0">
              <a:lnSpc>
                <a:spcPct val="120000"/>
              </a:lnSpc>
              <a:spcBef>
                <a:spcPts val="0"/>
              </a:spcBef>
              <a:spcAft>
                <a:spcPts val="1200"/>
              </a:spcAft>
              <a:buClrTx/>
              <a:buFont typeface="Arial" panose="020B0604020202020204" pitchFamily="34" charset="0"/>
              <a:buNone/>
              <a:tabLst>
                <a:tab pos="4038600" algn="r"/>
              </a:tabLst>
              <a:defRPr sz="800" b="0" kern="800" spc="0">
                <a:latin typeface="Arial"/>
                <a:cs typeface="Arial"/>
              </a:defRPr>
            </a:lvl3pPr>
            <a:lvl4pPr marL="0" indent="0">
              <a:lnSpc>
                <a:spcPct val="85000"/>
              </a:lnSpc>
              <a:spcBef>
                <a:spcPts val="0"/>
              </a:spcBef>
              <a:spcAft>
                <a:spcPts val="1000"/>
              </a:spcAft>
              <a:buClrTx/>
              <a:buFont typeface="Arial" panose="020B0604020202020204" pitchFamily="34" charset="0"/>
              <a:buNone/>
              <a:tabLst>
                <a:tab pos="4038600" algn="r"/>
              </a:tabLst>
              <a:defRPr sz="1000" b="0" spc="-60">
                <a:latin typeface="Arial"/>
                <a:cs typeface="Arial"/>
              </a:defRPr>
            </a:lvl4pPr>
            <a:lvl5pPr marL="0" indent="0">
              <a:lnSpc>
                <a:spcPct val="85000"/>
              </a:lnSpc>
              <a:spcBef>
                <a:spcPts val="0"/>
              </a:spcBef>
              <a:spcAft>
                <a:spcPts val="1000"/>
              </a:spcAft>
              <a:buClrTx/>
              <a:buFont typeface="Arial" panose="020B0604020202020204" pitchFamily="34" charset="0"/>
              <a:buNone/>
              <a:tabLst>
                <a:tab pos="4038600" algn="r"/>
              </a:tabLst>
              <a:defRPr sz="1000" b="0" spc="-60">
                <a:latin typeface="Arial"/>
                <a:cs typeface="Arial"/>
              </a:defRPr>
            </a:lvl5pPr>
            <a:lvl6pPr marL="0" indent="0">
              <a:lnSpc>
                <a:spcPct val="85000"/>
              </a:lnSpc>
              <a:spcBef>
                <a:spcPts val="0"/>
              </a:spcBef>
              <a:spcAft>
                <a:spcPts val="1000"/>
              </a:spcAft>
              <a:buFont typeface="Arial" panose="020B0604020202020204" pitchFamily="34" charset="0"/>
              <a:buNone/>
              <a:tabLst>
                <a:tab pos="4038600" algn="r"/>
              </a:tabLst>
              <a:defRPr sz="1000" b="0"/>
            </a:lvl6pPr>
            <a:lvl7pPr marL="0" indent="0">
              <a:lnSpc>
                <a:spcPct val="85000"/>
              </a:lnSpc>
              <a:spcBef>
                <a:spcPts val="0"/>
              </a:spcBef>
              <a:spcAft>
                <a:spcPts val="1000"/>
              </a:spcAft>
              <a:buFont typeface="Arial" panose="020B0604020202020204" pitchFamily="34" charset="0"/>
              <a:buNone/>
              <a:tabLst>
                <a:tab pos="4038600" algn="r"/>
              </a:tabLst>
              <a:defRPr sz="1000" b="0"/>
            </a:lvl7pPr>
          </a:lstStyle>
          <a:p>
            <a:pPr lvl="0"/>
            <a:r>
              <a:rPr lang="da-DK" dirty="0" smtClean="0"/>
              <a:t>Klik for at redigere teksttypografierne i masteren</a:t>
            </a:r>
          </a:p>
          <a:p>
            <a:pPr lvl="1"/>
            <a:r>
              <a:rPr lang="da-DK" dirty="0" smtClean="0"/>
              <a:t>Andet niveau	</a:t>
            </a:r>
          </a:p>
          <a:p>
            <a:pPr lvl="2"/>
            <a:r>
              <a:rPr lang="da-DK" dirty="0" smtClean="0"/>
              <a:t>Tredje niveau</a:t>
            </a:r>
          </a:p>
        </p:txBody>
      </p:sp>
      <p:sp>
        <p:nvSpPr>
          <p:cNvPr id="2" name="Titel 1"/>
          <p:cNvSpPr>
            <a:spLocks noGrp="1"/>
          </p:cNvSpPr>
          <p:nvPr>
            <p:ph type="title"/>
          </p:nvPr>
        </p:nvSpPr>
        <p:spPr>
          <a:xfrm>
            <a:off x="350838" y="2093372"/>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9"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24142927"/>
      </p:ext>
    </p:extLst>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på sort">
    <p:bg>
      <p:bgPr>
        <a:solidFill>
          <a:schemeClr val="tx1"/>
        </a:solidFill>
        <a:effectLst/>
      </p:bgPr>
    </p:bg>
    <p:spTree>
      <p:nvGrpSpPr>
        <p:cNvPr id="1" name=""/>
        <p:cNvGrpSpPr/>
        <p:nvPr/>
      </p:nvGrpSpPr>
      <p:grpSpPr>
        <a:xfrm>
          <a:off x="0" y="0"/>
          <a:ext cx="0" cy="0"/>
          <a:chOff x="0" y="0"/>
          <a:chExt cx="0" cy="0"/>
        </a:xfrm>
      </p:grpSpPr>
      <p:sp>
        <p:nvSpPr>
          <p:cNvPr id="11" name="Tekstfelt 10"/>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Brødtekst</a:t>
            </a:r>
          </a:p>
        </p:txBody>
      </p:sp>
      <p:sp>
        <p:nvSpPr>
          <p:cNvPr id="7" name="Tekstfelt 6"/>
          <p:cNvSpPr txBox="1"/>
          <p:nvPr userDrawn="1"/>
        </p:nvSpPr>
        <p:spPr bwMode="auto">
          <a:xfrm>
            <a:off x="-1539551" y="756289"/>
            <a:ext cx="1350149" cy="307777"/>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Standard tekstslide med tekst i en kolonne.</a:t>
            </a:r>
          </a:p>
        </p:txBody>
      </p:sp>
      <p:pic>
        <p:nvPicPr>
          <p:cNvPr id="9" name="Billede 8" descr="Skærmbillede 2015-03-18 kl. 12.21.58.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4214" y="1511813"/>
            <a:ext cx="404813" cy="307271"/>
          </a:xfrm>
          <a:prstGeom prst="rect">
            <a:avLst/>
          </a:prstGeom>
        </p:spPr>
      </p:pic>
      <p:sp>
        <p:nvSpPr>
          <p:cNvPr id="10" name="Tekstfelt 9"/>
          <p:cNvSpPr txBox="1"/>
          <p:nvPr userDrawn="1"/>
        </p:nvSpPr>
        <p:spPr bwMode="auto">
          <a:xfrm>
            <a:off x="-1539551" y="1906893"/>
            <a:ext cx="1350149" cy="769441"/>
          </a:xfrm>
          <a:prstGeom prst="rect">
            <a:avLst/>
          </a:prstGeom>
          <a:noFill/>
          <a:ln w="9525">
            <a:noFill/>
            <a:miter lim="800000"/>
            <a:headEnd/>
            <a:tailEnd/>
          </a:ln>
        </p:spPr>
        <p:txBody>
          <a:bodyPr wrap="square" lIns="0" tIns="0" rIns="0" bIns="0" rtlCol="0">
            <a:prstTxWarp prst="textNoShape">
              <a:avLst/>
            </a:prstTxWarp>
            <a:spAutoFit/>
          </a:bodyPr>
          <a:lstStyle/>
          <a:p>
            <a:pPr algn="r"/>
            <a:r>
              <a:rPr lang="da-DK" sz="1000" b="0" dirty="0" smtClean="0">
                <a:solidFill>
                  <a:srgbClr val="878787"/>
                </a:solidFill>
                <a:latin typeface="Arial"/>
                <a:cs typeface="Arial"/>
              </a:rPr>
              <a:t>Brug ”Forøg indrykning” og ”Formindsk indrykning” til at skifte mellem brødtekst og underoverskrift</a:t>
            </a:r>
          </a:p>
        </p:txBody>
      </p:sp>
      <p:sp>
        <p:nvSpPr>
          <p:cNvPr id="15" name="Pladsholder til titel 1"/>
          <p:cNvSpPr>
            <a:spLocks noGrp="1" noChangeAspect="1"/>
          </p:cNvSpPr>
          <p:nvPr>
            <p:ph type="title" hasCustomPrompt="1"/>
          </p:nvPr>
        </p:nvSpPr>
        <p:spPr bwMode="auto">
          <a:xfrm>
            <a:off x="1403350" y="2297113"/>
            <a:ext cx="4030663" cy="1719783"/>
          </a:xfrm>
          <a:prstGeom prst="rect">
            <a:avLst/>
          </a:prstGeom>
          <a:noFill/>
          <a:ln w="9525">
            <a:noFill/>
            <a:miter lim="800000"/>
            <a:headEnd/>
            <a:tailEnd/>
          </a:ln>
        </p:spPr>
        <p:txBody>
          <a:bodyPr wrap="square" lIns="0" tIns="0" rIns="0" bIns="0" anchor="b" anchorCtr="0">
            <a:noAutofit/>
          </a:bodyPr>
          <a:lstStyle>
            <a:lvl1pPr>
              <a:lnSpc>
                <a:spcPct val="80000"/>
              </a:lnSpc>
              <a:defRPr sz="3700" b="1" i="0" cap="none" spc="-100" baseline="0">
                <a:solidFill>
                  <a:schemeClr val="bg1"/>
                </a:solidFill>
                <a:latin typeface="Arial"/>
                <a:cs typeface="Arial"/>
              </a:defRPr>
            </a:lvl1pPr>
          </a:lstStyle>
          <a:p>
            <a:pPr lvl="0"/>
            <a:r>
              <a:rPr lang="da-DK" dirty="0" smtClean="0"/>
              <a:t>Overskrift</a:t>
            </a:r>
            <a:endParaRPr lang="da-DK" dirty="0"/>
          </a:p>
        </p:txBody>
      </p:sp>
      <p:sp>
        <p:nvSpPr>
          <p:cNvPr id="16"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bg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bg1"/>
              </a:solidFill>
              <a:effectLst/>
              <a:uLnTx/>
              <a:uFillTx/>
              <a:latin typeface="Arial"/>
              <a:ea typeface="ＭＳ Ｐゴシック" charset="-128"/>
              <a:cs typeface="Arial"/>
            </a:endParaRPr>
          </a:p>
        </p:txBody>
      </p:sp>
      <p:pic>
        <p:nvPicPr>
          <p:cNvPr id="17" name="Billede 16"/>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638560" y="352424"/>
            <a:ext cx="860690" cy="201271"/>
          </a:xfrm>
          <a:prstGeom prst="rect">
            <a:avLst/>
          </a:prstGeom>
        </p:spPr>
      </p:pic>
      <p:sp>
        <p:nvSpPr>
          <p:cNvPr id="4" name="Pladsholder til tekst 3"/>
          <p:cNvSpPr>
            <a:spLocks noGrp="1"/>
          </p:cNvSpPr>
          <p:nvPr>
            <p:ph type="body" sz="quarter" idx="10"/>
          </p:nvPr>
        </p:nvSpPr>
        <p:spPr>
          <a:xfrm>
            <a:off x="1403350" y="4232920"/>
            <a:ext cx="4030663" cy="3456384"/>
          </a:xfrm>
        </p:spPr>
        <p:txBody>
          <a:bodyPr/>
          <a:lstStyle>
            <a:lvl1pPr>
              <a:lnSpc>
                <a:spcPct val="120000"/>
              </a:lnSpc>
              <a:defRPr sz="1400" kern="800" spc="0">
                <a:solidFill>
                  <a:schemeClr val="bg1"/>
                </a:solidFill>
              </a:defRPr>
            </a:lvl1pPr>
            <a:lvl2pPr>
              <a:lnSpc>
                <a:spcPct val="120000"/>
              </a:lnSpc>
              <a:defRPr sz="1500" b="1" kern="800" spc="0">
                <a:solidFill>
                  <a:schemeClr val="bg2"/>
                </a:solidFill>
              </a:defRPr>
            </a:lvl2pPr>
            <a:lvl3pPr>
              <a:lnSpc>
                <a:spcPct val="120000"/>
              </a:lnSpc>
              <a:defRPr sz="1500" kern="800" spc="0">
                <a:solidFill>
                  <a:schemeClr val="bg1"/>
                </a:solidFill>
              </a:defRPr>
            </a:lvl3pPr>
            <a:lvl4pPr>
              <a:lnSpc>
                <a:spcPct val="120000"/>
              </a:lnSpc>
              <a:defRPr sz="1500" kern="800" spc="0">
                <a:solidFill>
                  <a:schemeClr val="bg1"/>
                </a:solidFill>
              </a:defRPr>
            </a:lvl4pPr>
            <a:lvl5pPr>
              <a:lnSpc>
                <a:spcPct val="120000"/>
              </a:lnSpc>
              <a:defRPr sz="1500" kern="800" spc="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_citat_boks gul">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tekst 4"/>
          <p:cNvSpPr>
            <a:spLocks noGrp="1"/>
          </p:cNvSpPr>
          <p:nvPr>
            <p:ph type="body" sz="quarter" idx="12"/>
          </p:nvPr>
        </p:nvSpPr>
        <p:spPr>
          <a:xfrm>
            <a:off x="350838" y="2641600"/>
            <a:ext cx="2995612" cy="6450013"/>
          </a:xfrm>
        </p:spPr>
        <p:txBody>
          <a:bodyPr/>
          <a:lstStyle>
            <a:lvl1pPr>
              <a:defRPr kern="800" spc="0"/>
            </a:lvl1pPr>
            <a:lvl2pPr marL="171450" indent="-171450">
              <a:buFont typeface="Arial"/>
              <a:buChar char="•"/>
              <a:defRPr kern="800" spc="0"/>
            </a:lvl2pPr>
            <a:lvl3pPr>
              <a:defRPr kern="800" spc="0"/>
            </a:lvl3pPr>
            <a:lvl4pPr>
              <a:defRPr kern="800" spc="0"/>
            </a:lvl4pPr>
            <a:lvl5pPr>
              <a:defRPr kern="800" spc="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8"/>
          <p:cNvSpPr>
            <a:spLocks noGrp="1"/>
          </p:cNvSpPr>
          <p:nvPr>
            <p:ph type="body" sz="quarter" idx="13"/>
          </p:nvPr>
        </p:nvSpPr>
        <p:spPr>
          <a:xfrm>
            <a:off x="3514725" y="2641599"/>
            <a:ext cx="2970213" cy="2311401"/>
          </a:xfrm>
        </p:spPr>
        <p:txBody>
          <a:bodyPr/>
          <a:lstStyle>
            <a:lvl1pPr>
              <a:lnSpc>
                <a:spcPct val="100000"/>
              </a:lnSpc>
              <a:defRPr sz="1400" b="1" kern="800"/>
            </a:lvl1pPr>
            <a:lvl2pPr>
              <a:lnSpc>
                <a:spcPct val="100000"/>
              </a:lnSpc>
              <a:defRPr sz="900" b="1" kern="800">
                <a:solidFill>
                  <a:schemeClr val="tx1">
                    <a:lumMod val="50000"/>
                    <a:lumOff val="50000"/>
                  </a:schemeClr>
                </a:solidFill>
              </a:defRPr>
            </a:lvl2pPr>
            <a:lvl3pPr>
              <a:lnSpc>
                <a:spcPct val="100000"/>
              </a:lnSpc>
              <a:defRPr sz="1400" b="1"/>
            </a:lvl3pPr>
            <a:lvl4pPr>
              <a:lnSpc>
                <a:spcPct val="100000"/>
              </a:lnSpc>
              <a:defRPr sz="1400" b="1"/>
            </a:lvl4pPr>
            <a:lvl5pPr>
              <a:lnSpc>
                <a:spcPct val="100000"/>
              </a:lnSpc>
              <a:defRPr sz="1400" b="1"/>
            </a:lvl5pPr>
          </a:lstStyle>
          <a:p>
            <a:pPr lvl="0"/>
            <a:r>
              <a:rPr lang="da-DK"/>
              <a:t>Klik for at redigere teksttypografierne i masteren</a:t>
            </a:r>
          </a:p>
          <a:p>
            <a:pPr lvl="1"/>
            <a:r>
              <a:rPr lang="da-DK"/>
              <a:t>Andet niveau</a:t>
            </a:r>
          </a:p>
        </p:txBody>
      </p:sp>
      <p:sp>
        <p:nvSpPr>
          <p:cNvPr id="11" name="Pladsholder til tekst 4"/>
          <p:cNvSpPr>
            <a:spLocks noGrp="1"/>
          </p:cNvSpPr>
          <p:nvPr>
            <p:ph type="body" sz="quarter" idx="14"/>
          </p:nvPr>
        </p:nvSpPr>
        <p:spPr>
          <a:xfrm>
            <a:off x="3514725" y="5673079"/>
            <a:ext cx="2984525" cy="1356608"/>
          </a:xfrm>
          <a:solidFill>
            <a:schemeClr val="bg2"/>
          </a:solidFill>
        </p:spPr>
        <p:txBody>
          <a:bodyPr lIns="180000" tIns="180000" rIns="180000" bIns="180000">
            <a:spAutoFit/>
          </a:bodyPr>
          <a:lstStyle>
            <a:lvl1pPr>
              <a:defRPr kern="800"/>
            </a:lvl1pPr>
            <a:lvl2pPr marL="171450" indent="-171450">
              <a:spcAft>
                <a:spcPts val="0"/>
              </a:spcAft>
              <a:buFont typeface="Arial"/>
              <a:buChar char="•"/>
              <a:defRPr kern="800"/>
            </a:lvl2pPr>
            <a:lvl3pPr marL="171450" indent="-171450">
              <a:spcAft>
                <a:spcPts val="0"/>
              </a:spcAft>
              <a:buFont typeface="Arial"/>
              <a:buChar char="•"/>
              <a:defRPr kern="800"/>
            </a:lvl3pPr>
            <a:lvl4pPr marL="171450" indent="-171450">
              <a:spcAft>
                <a:spcPts val="0"/>
              </a:spcAft>
              <a:buFont typeface="Arial"/>
              <a:buChar char="•"/>
              <a:defRPr kern="800"/>
            </a:lvl4pPr>
            <a:lvl5pPr marL="171450" indent="-171450">
              <a:spcAft>
                <a:spcPts val="0"/>
              </a:spcAft>
              <a:buFont typeface="Arial"/>
              <a:buChar char="•"/>
              <a:defRPr kern="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299340553"/>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_citat_boks sort">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tekst 4"/>
          <p:cNvSpPr>
            <a:spLocks noGrp="1"/>
          </p:cNvSpPr>
          <p:nvPr>
            <p:ph type="body" sz="quarter" idx="12"/>
          </p:nvPr>
        </p:nvSpPr>
        <p:spPr>
          <a:xfrm>
            <a:off x="350838" y="2641600"/>
            <a:ext cx="2995612" cy="6450013"/>
          </a:xfrm>
        </p:spPr>
        <p:txBody>
          <a:bodyPr/>
          <a:lstStyle>
            <a:lvl1pPr>
              <a:defRPr kern="800"/>
            </a:lvl1pPr>
            <a:lvl2pPr marL="171450" indent="-171450">
              <a:buFont typeface="Arial"/>
              <a:buChar char="•"/>
              <a:defRPr kern="800"/>
            </a:lvl2pPr>
            <a:lvl3pPr>
              <a:defRPr kern="800"/>
            </a:lvl3pPr>
            <a:lvl4pPr>
              <a:defRPr kern="800"/>
            </a:lvl4pPr>
            <a:lvl5pPr>
              <a:defRPr kern="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8"/>
          <p:cNvSpPr>
            <a:spLocks noGrp="1"/>
          </p:cNvSpPr>
          <p:nvPr>
            <p:ph type="body" sz="quarter" idx="13"/>
          </p:nvPr>
        </p:nvSpPr>
        <p:spPr>
          <a:xfrm>
            <a:off x="3514725" y="2641599"/>
            <a:ext cx="2970213" cy="2311401"/>
          </a:xfrm>
        </p:spPr>
        <p:txBody>
          <a:bodyPr/>
          <a:lstStyle>
            <a:lvl1pPr>
              <a:lnSpc>
                <a:spcPct val="100000"/>
              </a:lnSpc>
              <a:defRPr sz="1400" b="1" kern="800"/>
            </a:lvl1pPr>
            <a:lvl2pPr>
              <a:lnSpc>
                <a:spcPct val="100000"/>
              </a:lnSpc>
              <a:defRPr sz="900" b="1" kern="800">
                <a:solidFill>
                  <a:schemeClr val="tx1">
                    <a:lumMod val="50000"/>
                    <a:lumOff val="50000"/>
                  </a:schemeClr>
                </a:solidFill>
              </a:defRPr>
            </a:lvl2pPr>
            <a:lvl3pPr>
              <a:lnSpc>
                <a:spcPct val="100000"/>
              </a:lnSpc>
              <a:defRPr sz="1400" b="1"/>
            </a:lvl3pPr>
            <a:lvl4pPr>
              <a:lnSpc>
                <a:spcPct val="100000"/>
              </a:lnSpc>
              <a:defRPr sz="1400" b="1"/>
            </a:lvl4pPr>
            <a:lvl5pPr>
              <a:lnSpc>
                <a:spcPct val="100000"/>
              </a:lnSpc>
              <a:defRPr sz="1400" b="1"/>
            </a:lvl5pPr>
          </a:lstStyle>
          <a:p>
            <a:pPr lvl="0"/>
            <a:r>
              <a:rPr lang="da-DK"/>
              <a:t>Klik for at redigere teksttypografierne i masteren</a:t>
            </a:r>
          </a:p>
          <a:p>
            <a:pPr lvl="1"/>
            <a:r>
              <a:rPr lang="da-DK"/>
              <a:t>Andet niveau</a:t>
            </a:r>
          </a:p>
        </p:txBody>
      </p:sp>
      <p:sp>
        <p:nvSpPr>
          <p:cNvPr id="11" name="Pladsholder til tekst 4"/>
          <p:cNvSpPr>
            <a:spLocks noGrp="1"/>
          </p:cNvSpPr>
          <p:nvPr>
            <p:ph type="body" sz="quarter" idx="14"/>
          </p:nvPr>
        </p:nvSpPr>
        <p:spPr>
          <a:xfrm>
            <a:off x="3514725" y="5673079"/>
            <a:ext cx="2984525" cy="1356608"/>
          </a:xfrm>
          <a:solidFill>
            <a:schemeClr val="tx1"/>
          </a:solidFill>
        </p:spPr>
        <p:txBody>
          <a:bodyPr lIns="180000" tIns="180000" rIns="180000" bIns="180000">
            <a:spAutoFit/>
          </a:bodyPr>
          <a:lstStyle>
            <a:lvl1pPr>
              <a:defRPr kern="800">
                <a:solidFill>
                  <a:schemeClr val="bg1"/>
                </a:solidFill>
              </a:defRPr>
            </a:lvl1pPr>
            <a:lvl2pPr marL="171450" indent="-171450">
              <a:spcAft>
                <a:spcPts val="0"/>
              </a:spcAft>
              <a:buFont typeface="Arial"/>
              <a:buChar char="•"/>
              <a:defRPr kern="800">
                <a:solidFill>
                  <a:schemeClr val="bg1"/>
                </a:solidFill>
              </a:defRPr>
            </a:lvl2pPr>
            <a:lvl3pPr marL="171450" indent="-171450">
              <a:spcAft>
                <a:spcPts val="0"/>
              </a:spcAft>
              <a:buFont typeface="Arial"/>
              <a:buChar char="•"/>
              <a:defRPr kern="800">
                <a:solidFill>
                  <a:schemeClr val="bg1"/>
                </a:solidFill>
              </a:defRPr>
            </a:lvl3pPr>
            <a:lvl4pPr marL="171450" indent="-171450">
              <a:spcAft>
                <a:spcPts val="0"/>
              </a:spcAft>
              <a:buFont typeface="Arial"/>
              <a:buChar char="•"/>
              <a:defRPr kern="800">
                <a:solidFill>
                  <a:schemeClr val="bg1"/>
                </a:solidFill>
              </a:defRPr>
            </a:lvl4pPr>
            <a:lvl5pPr marL="171450" indent="-171450">
              <a:spcAft>
                <a:spcPts val="0"/>
              </a:spcAft>
              <a:buFont typeface="Arial"/>
              <a:buChar char="•"/>
              <a:defRPr kern="8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11307002"/>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hold med fremhævet tekst">
    <p:spTree>
      <p:nvGrpSpPr>
        <p:cNvPr id="1" name=""/>
        <p:cNvGrpSpPr/>
        <p:nvPr/>
      </p:nvGrpSpPr>
      <p:grpSpPr>
        <a:xfrm>
          <a:off x="0" y="0"/>
          <a:ext cx="0" cy="0"/>
          <a:chOff x="0" y="0"/>
          <a:chExt cx="0" cy="0"/>
        </a:xfrm>
      </p:grpSpPr>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307777"/>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For at fremhæve en tekst</a:t>
            </a: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2647950"/>
            <a:ext cx="6134100" cy="6443663"/>
          </a:xfrm>
        </p:spPr>
        <p:txBody>
          <a:bodyPr numCol="2" spcCol="252000"/>
          <a:lstStyle>
            <a:lvl1pPr>
              <a:defRPr kern="800"/>
            </a:lvl1pPr>
            <a:lvl2pPr marL="0">
              <a:lnSpc>
                <a:spcPct val="100000"/>
              </a:lnSpc>
              <a:spcBef>
                <a:spcPts val="600"/>
              </a:spcBef>
              <a:spcAft>
                <a:spcPts val="1900"/>
              </a:spcAft>
              <a:defRPr sz="1400" b="1" kern="800"/>
            </a:lvl2pPr>
            <a:lvl3pPr marL="0">
              <a:defRPr sz="900" kern="80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Tree>
    <p:extLst>
      <p:ext uri="{BB962C8B-B14F-4D97-AF65-F5344CB8AC3E}">
        <p14:creationId xmlns:p14="http://schemas.microsoft.com/office/powerpoint/2010/main" val="2897963833"/>
      </p:ext>
    </p:extLst>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defineret layout">
    <p:bg>
      <p:bgPr>
        <a:solidFill>
          <a:schemeClr val="tx1"/>
        </a:solidFill>
        <a:effectLst/>
      </p:bgPr>
    </p:bg>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2816" y="3944888"/>
            <a:ext cx="3281159" cy="2063676"/>
          </a:xfrm>
          <a:prstGeom prst="rect">
            <a:avLst/>
          </a:prstGeom>
        </p:spPr>
      </p:pic>
    </p:spTree>
    <p:extLst>
      <p:ext uri="{BB962C8B-B14F-4D97-AF65-F5344CB8AC3E}">
        <p14:creationId xmlns:p14="http://schemas.microsoft.com/office/powerpoint/2010/main" val="2562227893"/>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ggrundsbillede - med hvid tekst">
    <p:spTree>
      <p:nvGrpSpPr>
        <p:cNvPr id="1" name=""/>
        <p:cNvGrpSpPr/>
        <p:nvPr/>
      </p:nvGrpSpPr>
      <p:grpSpPr>
        <a:xfrm>
          <a:off x="0" y="0"/>
          <a:ext cx="0" cy="0"/>
          <a:chOff x="0" y="0"/>
          <a:chExt cx="0" cy="0"/>
        </a:xfrm>
      </p:grpSpPr>
      <p:sp>
        <p:nvSpPr>
          <p:cNvPr id="11" name="Pladsholder til billede 2"/>
          <p:cNvSpPr>
            <a:spLocks noGrp="1"/>
          </p:cNvSpPr>
          <p:nvPr>
            <p:ph type="pic" sz="quarter" idx="11" hasCustomPrompt="1"/>
          </p:nvPr>
        </p:nvSpPr>
        <p:spPr>
          <a:xfrm>
            <a:off x="1" y="0"/>
            <a:ext cx="6858000" cy="9906000"/>
          </a:xfrm>
          <a:prstGeom prst="rect">
            <a:avLst/>
          </a:prstGeom>
        </p:spPr>
        <p:txBody>
          <a:bodyPr/>
          <a:lstStyle>
            <a:lvl1pPr marL="0" indent="0">
              <a:buNone/>
              <a:defRPr sz="1600" b="0" baseline="0">
                <a:solidFill>
                  <a:srgbClr val="CCCCCC"/>
                </a:solidFill>
              </a:defRPr>
            </a:lvl1pPr>
          </a:lstStyle>
          <a:p>
            <a:r>
              <a:rPr lang="da-DK" dirty="0" smtClean="0"/>
              <a:t> </a:t>
            </a:r>
            <a:endParaRPr lang="da-DK" dirty="0"/>
          </a:p>
        </p:txBody>
      </p:sp>
      <p:sp>
        <p:nvSpPr>
          <p:cNvPr id="6" name="Pladsholder til titel 1"/>
          <p:cNvSpPr>
            <a:spLocks noGrp="1"/>
          </p:cNvSpPr>
          <p:nvPr>
            <p:ph type="title"/>
          </p:nvPr>
        </p:nvSpPr>
        <p:spPr bwMode="auto">
          <a:xfrm>
            <a:off x="280800" y="4531534"/>
            <a:ext cx="2888687" cy="2646806"/>
          </a:xfrm>
          <a:prstGeom prst="rect">
            <a:avLst/>
          </a:prstGeom>
          <a:noFill/>
          <a:ln w="9525">
            <a:noFill/>
            <a:miter lim="800000"/>
            <a:headEnd/>
            <a:tailEnd/>
          </a:ln>
        </p:spPr>
        <p:txBody>
          <a:bodyPr lIns="0" tIns="0" rIns="0" bIns="0" anchor="t"/>
          <a:lstStyle>
            <a:lvl1pPr>
              <a:lnSpc>
                <a:spcPct val="90000"/>
              </a:lnSpc>
              <a:defRPr sz="4000" b="1" i="0" cap="none" spc="-100">
                <a:solidFill>
                  <a:schemeClr val="bg1"/>
                </a:solidFill>
                <a:latin typeface="Arial"/>
                <a:cs typeface="Arial"/>
              </a:defRPr>
            </a:lvl1pPr>
          </a:lstStyle>
          <a:p>
            <a:pPr lvl="0"/>
            <a:r>
              <a:rPr lang="da-DK" dirty="0" smtClean="0"/>
              <a:t>Klik for at redigere i masteren</a:t>
            </a:r>
            <a:endParaRPr lang="da-DK" dirty="0"/>
          </a:p>
        </p:txBody>
      </p:sp>
      <p:sp>
        <p:nvSpPr>
          <p:cNvPr id="7" name="Tekstfelt 6"/>
          <p:cNvSpPr txBox="1"/>
          <p:nvPr userDrawn="1"/>
        </p:nvSpPr>
        <p:spPr bwMode="auto">
          <a:xfrm>
            <a:off x="-932400" y="129195"/>
            <a:ext cx="737870" cy="461665"/>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Helsides billede med tekstboks</a:t>
            </a:r>
          </a:p>
        </p:txBody>
      </p:sp>
      <p:sp>
        <p:nvSpPr>
          <p:cNvPr id="8" name="Tekstfelt 7"/>
          <p:cNvSpPr txBox="1"/>
          <p:nvPr userDrawn="1"/>
        </p:nvSpPr>
        <p:spPr bwMode="auto">
          <a:xfrm>
            <a:off x="-1539551" y="756287"/>
            <a:ext cx="1350149" cy="5539978"/>
          </a:xfrm>
          <a:prstGeom prst="rect">
            <a:avLst/>
          </a:prstGeom>
          <a:noFill/>
          <a:ln w="9525">
            <a:noFill/>
            <a:miter lim="800000"/>
            <a:headEnd/>
            <a:tailEnd/>
          </a:ln>
        </p:spPr>
        <p:txBody>
          <a:bodyPr wrap="square" lIns="0" tIns="0" rIns="0" bIns="0" rtlCol="0">
            <a:prstTxWarp prst="textNoShape">
              <a:avLst/>
            </a:prstTxWarp>
            <a:spAutoFit/>
          </a:bodyPr>
          <a:lstStyle/>
          <a:p>
            <a:pPr algn="l"/>
            <a:r>
              <a:rPr lang="da-DK" sz="1000" b="0" dirty="0" err="1" smtClean="0">
                <a:solidFill>
                  <a:srgbClr val="878787"/>
                </a:solidFill>
                <a:latin typeface="Arial"/>
                <a:cs typeface="Arial"/>
              </a:rPr>
              <a:t>Billedslidet</a:t>
            </a:r>
            <a:r>
              <a:rPr lang="da-DK" sz="1000" b="0" dirty="0" smtClean="0">
                <a:solidFill>
                  <a:srgbClr val="878787"/>
                </a:solidFill>
                <a:latin typeface="Arial"/>
                <a:cs typeface="Arial"/>
              </a:rPr>
              <a:t> findes i to forskellige versioner. En med hvid</a:t>
            </a:r>
            <a:r>
              <a:rPr lang="da-DK" sz="1000" b="0" baseline="0" dirty="0" smtClean="0">
                <a:solidFill>
                  <a:srgbClr val="878787"/>
                </a:solidFill>
                <a:latin typeface="Arial"/>
                <a:cs typeface="Arial"/>
              </a:rPr>
              <a:t> tekst til primært mørke billeder og en med sort tekst til lyse billeder.</a:t>
            </a:r>
          </a:p>
          <a:p>
            <a:pPr algn="l"/>
            <a:endParaRPr lang="da-DK" sz="1000" b="0" baseline="0" dirty="0" smtClean="0">
              <a:solidFill>
                <a:srgbClr val="878787"/>
              </a:solidFill>
              <a:latin typeface="Arial"/>
              <a:cs typeface="Arial"/>
            </a:endParaRPr>
          </a:p>
          <a:p>
            <a:pPr algn="l"/>
            <a:r>
              <a:rPr lang="da-DK" sz="1000" b="1" baseline="0" dirty="0" smtClean="0">
                <a:solidFill>
                  <a:srgbClr val="878787"/>
                </a:solidFill>
                <a:latin typeface="Arial"/>
                <a:cs typeface="Arial"/>
              </a:rPr>
              <a:t>Indsæt billede</a:t>
            </a:r>
          </a:p>
          <a:p>
            <a:pPr algn="l"/>
            <a:r>
              <a:rPr lang="da-DK" sz="1000" b="0" baseline="0" dirty="0" smtClean="0">
                <a:solidFill>
                  <a:srgbClr val="878787"/>
                </a:solidFill>
                <a:latin typeface="Arial"/>
                <a:cs typeface="Arial"/>
              </a:rPr>
              <a:t>Indsæt billede ved at trykke på billedikonet midt på </a:t>
            </a:r>
            <a:r>
              <a:rPr lang="da-DK" sz="1000" b="0" baseline="0" dirty="0" err="1" smtClean="0">
                <a:solidFill>
                  <a:srgbClr val="878787"/>
                </a:solidFill>
                <a:latin typeface="Arial"/>
                <a:cs typeface="Arial"/>
              </a:rPr>
              <a:t>sliden</a:t>
            </a:r>
            <a:r>
              <a:rPr lang="da-DK" sz="1000" b="0" baseline="0" dirty="0" smtClean="0">
                <a:solidFill>
                  <a:srgbClr val="878787"/>
                </a:solidFill>
                <a:latin typeface="Arial"/>
                <a:cs typeface="Arial"/>
              </a:rPr>
              <a:t> eller markere billedfeltet og </a:t>
            </a:r>
            <a:r>
              <a:rPr lang="da-DK" sz="1000" b="0" baseline="0" dirty="0" err="1" smtClean="0">
                <a:solidFill>
                  <a:srgbClr val="878787"/>
                </a:solidFill>
                <a:latin typeface="Arial"/>
                <a:cs typeface="Arial"/>
              </a:rPr>
              <a:t>paste</a:t>
            </a:r>
            <a:r>
              <a:rPr lang="da-DK" sz="1000" b="0" baseline="0" dirty="0" smtClean="0">
                <a:solidFill>
                  <a:srgbClr val="878787"/>
                </a:solidFill>
                <a:latin typeface="Arial"/>
                <a:cs typeface="Arial"/>
              </a:rPr>
              <a:t> billedet (tryk </a:t>
            </a:r>
            <a:r>
              <a:rPr lang="da-DK" sz="1000" b="0" baseline="0" dirty="0" smtClean="0">
                <a:solidFill>
                  <a:srgbClr val="878787"/>
                </a:solidFill>
                <a:latin typeface="Lucida Grande"/>
                <a:ea typeface="Lucida Grande"/>
                <a:cs typeface="Lucida Grande"/>
              </a:rPr>
              <a:t>⌘</a:t>
            </a:r>
            <a:r>
              <a:rPr lang="da-DK" sz="1000" b="0" kern="1200" baseline="0" dirty="0" smtClean="0">
                <a:solidFill>
                  <a:srgbClr val="878787"/>
                </a:solidFill>
                <a:latin typeface="Arial"/>
                <a:ea typeface="ＭＳ Ｐゴシック" charset="-128"/>
                <a:cs typeface="Arial"/>
              </a:rPr>
              <a:t>+V</a:t>
            </a:r>
            <a:r>
              <a:rPr lang="da-DK" sz="1000" b="0" baseline="0" dirty="0" smtClean="0">
                <a:solidFill>
                  <a:srgbClr val="878787"/>
                </a:solidFill>
                <a:latin typeface="Arial"/>
                <a:cs typeface="Arial"/>
              </a:rPr>
              <a:t>) ind i feltet. Tilpas derefter billedet vha. menuen under billedet.</a:t>
            </a:r>
          </a:p>
          <a:p>
            <a:pPr algn="l"/>
            <a:endParaRPr lang="da-DK" sz="1000" b="0" baseline="0" dirty="0" smtClean="0">
              <a:solidFill>
                <a:srgbClr val="878787"/>
              </a:solidFill>
              <a:latin typeface="Arial"/>
              <a:cs typeface="Arial"/>
            </a:endParaRPr>
          </a:p>
          <a:p>
            <a:pPr algn="l"/>
            <a:r>
              <a:rPr lang="da-DK" sz="1000" b="1" baseline="0" dirty="0" smtClean="0">
                <a:solidFill>
                  <a:srgbClr val="878787"/>
                </a:solidFill>
                <a:latin typeface="Arial"/>
                <a:cs typeface="Arial"/>
              </a:rPr>
              <a:t>Placering af tekst</a:t>
            </a:r>
          </a:p>
          <a:p>
            <a:pPr algn="l"/>
            <a:r>
              <a:rPr lang="da-DK" sz="1000" b="0" baseline="0" dirty="0" smtClean="0">
                <a:solidFill>
                  <a:srgbClr val="878787"/>
                </a:solidFill>
                <a:latin typeface="Arial"/>
                <a:cs typeface="Arial"/>
              </a:rPr>
              <a:t>Teksten placeres som udgangspunkt som venstrejusteret. I tilfælde af, at det ikke passer med billedet, kan teksten flyttes, så den flugter med den højre hjælpelinje og </a:t>
            </a:r>
            <a:r>
              <a:rPr lang="da-DK" sz="1000" b="0" baseline="0" dirty="0" err="1" smtClean="0">
                <a:solidFill>
                  <a:srgbClr val="878787"/>
                </a:solidFill>
                <a:latin typeface="Arial"/>
                <a:cs typeface="Arial"/>
              </a:rPr>
              <a:t>højrejusteres</a:t>
            </a:r>
            <a:r>
              <a:rPr lang="da-DK" sz="1000" b="0" baseline="0" dirty="0" smtClean="0">
                <a:solidFill>
                  <a:srgbClr val="878787"/>
                </a:solidFill>
                <a:latin typeface="Arial"/>
                <a:cs typeface="Arial"/>
              </a:rPr>
              <a:t>.</a:t>
            </a:r>
          </a:p>
          <a:p>
            <a:pPr algn="l"/>
            <a:endParaRPr lang="da-DK" sz="1000" b="0" baseline="0" dirty="0" smtClean="0">
              <a:solidFill>
                <a:srgbClr val="878787"/>
              </a:solidFill>
              <a:latin typeface="Arial"/>
              <a:cs typeface="Arial"/>
            </a:endParaRPr>
          </a:p>
          <a:p>
            <a:pPr algn="l"/>
            <a:r>
              <a:rPr lang="da-DK" sz="1000" b="0" baseline="0" dirty="0" smtClean="0">
                <a:solidFill>
                  <a:srgbClr val="878787"/>
                </a:solidFill>
                <a:latin typeface="Arial"/>
                <a:cs typeface="Arial"/>
              </a:rPr>
              <a:t>Hvis kontrasten til den hvide tekst er for lille kan der evt. indsættes en sort flade med 40% gennemsigtighed bag teksten.</a:t>
            </a:r>
          </a:p>
          <a:p>
            <a:pPr algn="l"/>
            <a:endParaRPr lang="da-DK" sz="1000" b="0" baseline="0" dirty="0" smtClean="0">
              <a:solidFill>
                <a:srgbClr val="878787"/>
              </a:solidFill>
              <a:latin typeface="Arial"/>
              <a:cs typeface="Arial"/>
            </a:endParaRPr>
          </a:p>
          <a:p>
            <a:pPr algn="l"/>
            <a:endParaRPr lang="da-DK" sz="1000" b="0" dirty="0" smtClean="0">
              <a:solidFill>
                <a:srgbClr val="878787"/>
              </a:solidFill>
              <a:latin typeface="Arial"/>
              <a:cs typeface="Arial"/>
            </a:endParaRPr>
          </a:p>
        </p:txBody>
      </p:sp>
    </p:spTree>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ggrundsbillede - med sort tekst">
    <p:spTree>
      <p:nvGrpSpPr>
        <p:cNvPr id="1" name=""/>
        <p:cNvGrpSpPr/>
        <p:nvPr/>
      </p:nvGrpSpPr>
      <p:grpSpPr>
        <a:xfrm>
          <a:off x="0" y="0"/>
          <a:ext cx="0" cy="0"/>
          <a:chOff x="0" y="0"/>
          <a:chExt cx="0" cy="0"/>
        </a:xfrm>
      </p:grpSpPr>
      <p:sp>
        <p:nvSpPr>
          <p:cNvPr id="11" name="Pladsholder til billede 2"/>
          <p:cNvSpPr>
            <a:spLocks noGrp="1"/>
          </p:cNvSpPr>
          <p:nvPr>
            <p:ph type="pic" sz="quarter" idx="11" hasCustomPrompt="1"/>
          </p:nvPr>
        </p:nvSpPr>
        <p:spPr>
          <a:xfrm>
            <a:off x="1" y="0"/>
            <a:ext cx="6858000" cy="9906000"/>
          </a:xfrm>
          <a:prstGeom prst="rect">
            <a:avLst/>
          </a:prstGeom>
        </p:spPr>
        <p:txBody>
          <a:bodyPr/>
          <a:lstStyle>
            <a:lvl1pPr marL="0" indent="0">
              <a:buNone/>
              <a:defRPr/>
            </a:lvl1pPr>
          </a:lstStyle>
          <a:p>
            <a:r>
              <a:rPr lang="da-DK" dirty="0" smtClean="0"/>
              <a:t> </a:t>
            </a:r>
            <a:endParaRPr lang="da-DK" dirty="0"/>
          </a:p>
        </p:txBody>
      </p:sp>
      <p:sp>
        <p:nvSpPr>
          <p:cNvPr id="6" name="Pladsholder til titel 1"/>
          <p:cNvSpPr>
            <a:spLocks noGrp="1"/>
          </p:cNvSpPr>
          <p:nvPr>
            <p:ph type="title"/>
          </p:nvPr>
        </p:nvSpPr>
        <p:spPr bwMode="auto">
          <a:xfrm>
            <a:off x="279332" y="4529200"/>
            <a:ext cx="2833472" cy="2458080"/>
          </a:xfrm>
          <a:prstGeom prst="rect">
            <a:avLst/>
          </a:prstGeom>
          <a:noFill/>
          <a:ln w="9525">
            <a:noFill/>
            <a:miter lim="800000"/>
            <a:headEnd/>
            <a:tailEnd/>
          </a:ln>
        </p:spPr>
        <p:txBody>
          <a:bodyPr lIns="0" tIns="0" rIns="0" bIns="0" anchor="t"/>
          <a:lstStyle>
            <a:lvl1pPr>
              <a:lnSpc>
                <a:spcPct val="90000"/>
              </a:lnSpc>
              <a:defRPr sz="4000" b="1" i="0" cap="none" spc="-100">
                <a:solidFill>
                  <a:srgbClr val="000000"/>
                </a:solidFill>
                <a:latin typeface="Arial"/>
                <a:cs typeface="Arial"/>
              </a:defRPr>
            </a:lvl1pPr>
          </a:lstStyle>
          <a:p>
            <a:pPr lvl="0"/>
            <a:r>
              <a:rPr lang="da-DK" dirty="0" smtClean="0"/>
              <a:t>Klik for at redigere i masteren</a:t>
            </a:r>
            <a:endParaRPr lang="da-DK" dirty="0"/>
          </a:p>
        </p:txBody>
      </p:sp>
      <p:sp>
        <p:nvSpPr>
          <p:cNvPr id="7" name="Tekstfelt 6"/>
          <p:cNvSpPr txBox="1"/>
          <p:nvPr userDrawn="1"/>
        </p:nvSpPr>
        <p:spPr bwMode="auto">
          <a:xfrm>
            <a:off x="-932400" y="129195"/>
            <a:ext cx="737870" cy="461665"/>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Helsides billede med tekstboks</a:t>
            </a:r>
          </a:p>
        </p:txBody>
      </p:sp>
      <p:sp>
        <p:nvSpPr>
          <p:cNvPr id="8" name="Tekstfelt 7"/>
          <p:cNvSpPr txBox="1"/>
          <p:nvPr userDrawn="1"/>
        </p:nvSpPr>
        <p:spPr bwMode="auto">
          <a:xfrm>
            <a:off x="-1539551" y="756287"/>
            <a:ext cx="1350149" cy="4462760"/>
          </a:xfrm>
          <a:prstGeom prst="rect">
            <a:avLst/>
          </a:prstGeom>
          <a:noFill/>
          <a:ln w="9525">
            <a:noFill/>
            <a:miter lim="800000"/>
            <a:headEnd/>
            <a:tailEnd/>
          </a:ln>
        </p:spPr>
        <p:txBody>
          <a:bodyPr wrap="square" lIns="0" tIns="0" rIns="0" bIns="0" rtlCol="0">
            <a:prstTxWarp prst="textNoShape">
              <a:avLst/>
            </a:prstTxWarp>
            <a:spAutoFit/>
          </a:bodyPr>
          <a:lstStyle/>
          <a:p>
            <a:pPr algn="l"/>
            <a:r>
              <a:rPr lang="da-DK" sz="1000" b="0" dirty="0" err="1" smtClean="0">
                <a:solidFill>
                  <a:srgbClr val="878787"/>
                </a:solidFill>
                <a:latin typeface="Arial"/>
                <a:cs typeface="Arial"/>
              </a:rPr>
              <a:t>Billedslidet</a:t>
            </a:r>
            <a:r>
              <a:rPr lang="da-DK" sz="1000" b="0" dirty="0" smtClean="0">
                <a:solidFill>
                  <a:srgbClr val="878787"/>
                </a:solidFill>
                <a:latin typeface="Arial"/>
                <a:cs typeface="Arial"/>
              </a:rPr>
              <a:t> findes i to forskellige versioner. En med hvid</a:t>
            </a:r>
            <a:r>
              <a:rPr lang="da-DK" sz="1000" b="0" baseline="0" dirty="0" smtClean="0">
                <a:solidFill>
                  <a:srgbClr val="878787"/>
                </a:solidFill>
                <a:latin typeface="Arial"/>
                <a:cs typeface="Arial"/>
              </a:rPr>
              <a:t> tekst til primært mørke billeder og en med sort tekst til lyse billeder.</a:t>
            </a:r>
          </a:p>
          <a:p>
            <a:pPr algn="l"/>
            <a:endParaRPr lang="da-DK" sz="1000" b="0" baseline="0" dirty="0" smtClean="0">
              <a:solidFill>
                <a:srgbClr val="878787"/>
              </a:solidFill>
              <a:latin typeface="Arial"/>
              <a:cs typeface="Arial"/>
            </a:endParaRPr>
          </a:p>
          <a:p>
            <a:pPr algn="l"/>
            <a:r>
              <a:rPr lang="da-DK" sz="1000" b="1" baseline="0" dirty="0" smtClean="0">
                <a:solidFill>
                  <a:srgbClr val="878787"/>
                </a:solidFill>
                <a:latin typeface="Arial"/>
                <a:cs typeface="Arial"/>
              </a:rPr>
              <a:t>Indsæt billede</a:t>
            </a:r>
          </a:p>
          <a:p>
            <a:pPr algn="l"/>
            <a:r>
              <a:rPr lang="da-DK" sz="1000" b="0" baseline="0" dirty="0" smtClean="0">
                <a:solidFill>
                  <a:srgbClr val="878787"/>
                </a:solidFill>
                <a:latin typeface="Arial"/>
                <a:cs typeface="Arial"/>
              </a:rPr>
              <a:t>Indsæt billede ved at trykke på </a:t>
            </a:r>
            <a:r>
              <a:rPr lang="da-DK" sz="1000" b="0" baseline="0" dirty="0" err="1" smtClean="0">
                <a:solidFill>
                  <a:srgbClr val="878787"/>
                </a:solidFill>
                <a:latin typeface="Arial"/>
                <a:cs typeface="Arial"/>
              </a:rPr>
              <a:t>billed</a:t>
            </a:r>
            <a:r>
              <a:rPr lang="da-DK" sz="1000" b="0" baseline="0" dirty="0" smtClean="0">
                <a:solidFill>
                  <a:srgbClr val="878787"/>
                </a:solidFill>
                <a:latin typeface="Arial"/>
                <a:cs typeface="Arial"/>
              </a:rPr>
              <a:t>-ikonet midt på </a:t>
            </a:r>
            <a:r>
              <a:rPr lang="da-DK" sz="1000" b="0" baseline="0" dirty="0" err="1" smtClean="0">
                <a:solidFill>
                  <a:srgbClr val="878787"/>
                </a:solidFill>
                <a:latin typeface="Arial"/>
                <a:cs typeface="Arial"/>
              </a:rPr>
              <a:t>sliden</a:t>
            </a:r>
            <a:r>
              <a:rPr lang="da-DK" sz="1000" b="0" baseline="0" dirty="0" smtClean="0">
                <a:solidFill>
                  <a:srgbClr val="878787"/>
                </a:solidFill>
                <a:latin typeface="Arial"/>
                <a:cs typeface="Arial"/>
              </a:rPr>
              <a:t> eller markere billedfeltet og </a:t>
            </a:r>
            <a:r>
              <a:rPr lang="da-DK" sz="1000" b="0" baseline="0" dirty="0" err="1" smtClean="0">
                <a:solidFill>
                  <a:srgbClr val="878787"/>
                </a:solidFill>
                <a:latin typeface="Arial"/>
                <a:cs typeface="Arial"/>
              </a:rPr>
              <a:t>paste</a:t>
            </a:r>
            <a:r>
              <a:rPr lang="da-DK" sz="1000" b="0" baseline="0" dirty="0" smtClean="0">
                <a:solidFill>
                  <a:srgbClr val="878787"/>
                </a:solidFill>
                <a:latin typeface="Arial"/>
                <a:cs typeface="Arial"/>
              </a:rPr>
              <a:t> billedet (tryk </a:t>
            </a:r>
            <a:r>
              <a:rPr lang="da-DK" sz="1000" b="0" baseline="0" dirty="0" smtClean="0">
                <a:solidFill>
                  <a:srgbClr val="878787"/>
                </a:solidFill>
                <a:latin typeface="Lucida Grande"/>
                <a:ea typeface="Lucida Grande"/>
                <a:cs typeface="Lucida Grande"/>
              </a:rPr>
              <a:t>⌘</a:t>
            </a:r>
            <a:r>
              <a:rPr lang="da-DK" sz="1000" b="0" kern="1200" baseline="0" dirty="0" smtClean="0">
                <a:solidFill>
                  <a:srgbClr val="878787"/>
                </a:solidFill>
                <a:latin typeface="Arial"/>
                <a:ea typeface="ＭＳ Ｐゴシック" charset="-128"/>
                <a:cs typeface="Arial"/>
              </a:rPr>
              <a:t>+V</a:t>
            </a:r>
            <a:r>
              <a:rPr lang="da-DK" sz="1000" b="0" baseline="0" dirty="0" smtClean="0">
                <a:solidFill>
                  <a:srgbClr val="878787"/>
                </a:solidFill>
                <a:latin typeface="Arial"/>
                <a:cs typeface="Arial"/>
              </a:rPr>
              <a:t>) ind i feltet. Tilpas derefter billedet vha. menuen under billedet.</a:t>
            </a:r>
          </a:p>
          <a:p>
            <a:pPr algn="l"/>
            <a:endParaRPr lang="da-DK" sz="1000" b="0" baseline="0" dirty="0" smtClean="0">
              <a:solidFill>
                <a:srgbClr val="878787"/>
              </a:solidFill>
              <a:latin typeface="Arial"/>
              <a:cs typeface="Arial"/>
            </a:endParaRPr>
          </a:p>
          <a:p>
            <a:pPr algn="l"/>
            <a:r>
              <a:rPr lang="da-DK" sz="1000" b="1" baseline="0" dirty="0" smtClean="0">
                <a:solidFill>
                  <a:srgbClr val="878787"/>
                </a:solidFill>
                <a:latin typeface="Arial"/>
                <a:cs typeface="Arial"/>
              </a:rPr>
              <a:t>Placering af tekst</a:t>
            </a:r>
          </a:p>
          <a:p>
            <a:pPr algn="l"/>
            <a:r>
              <a:rPr lang="da-DK" sz="1000" b="0" baseline="0" dirty="0" smtClean="0">
                <a:solidFill>
                  <a:srgbClr val="878787"/>
                </a:solidFill>
                <a:latin typeface="Arial"/>
                <a:cs typeface="Arial"/>
              </a:rPr>
              <a:t>Teksten placeres som udgangspunkt som venstrejusteret. I tilfælde af, at det ikke passer med billedet, kan teksten flyttes, så den flugter med den højre hjælpelinje og </a:t>
            </a:r>
            <a:r>
              <a:rPr lang="da-DK" sz="1000" b="0" baseline="0" dirty="0" err="1" smtClean="0">
                <a:solidFill>
                  <a:srgbClr val="878787"/>
                </a:solidFill>
                <a:latin typeface="Arial"/>
                <a:cs typeface="Arial"/>
              </a:rPr>
              <a:t>højrejusteres</a:t>
            </a:r>
            <a:r>
              <a:rPr lang="da-DK" sz="1000" b="0" baseline="0" dirty="0" smtClean="0">
                <a:solidFill>
                  <a:srgbClr val="878787"/>
                </a:solidFill>
                <a:latin typeface="Arial"/>
                <a:cs typeface="Arial"/>
              </a:rPr>
              <a:t>.</a:t>
            </a:r>
          </a:p>
          <a:p>
            <a:pPr algn="l"/>
            <a:endParaRPr lang="da-DK" sz="1000" b="0" baseline="0" dirty="0" smtClean="0">
              <a:solidFill>
                <a:srgbClr val="878787"/>
              </a:solidFill>
              <a:latin typeface="Arial"/>
              <a:cs typeface="Arial"/>
            </a:endParaRPr>
          </a:p>
          <a:p>
            <a:pPr algn="l"/>
            <a:endParaRPr lang="da-DK" sz="1000" b="0" dirty="0" smtClean="0">
              <a:solidFill>
                <a:srgbClr val="878787"/>
              </a:solidFill>
              <a:latin typeface="Arial"/>
              <a:cs typeface="Arial"/>
            </a:endParaRPr>
          </a:p>
        </p:txBody>
      </p:sp>
    </p:spTree>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rt baggrund med overskrift">
    <p:bg>
      <p:bgPr>
        <a:solidFill>
          <a:schemeClr val="tx1"/>
        </a:solidFill>
        <a:effectLst/>
      </p:bgPr>
    </p:bg>
    <p:spTree>
      <p:nvGrpSpPr>
        <p:cNvPr id="1" name=""/>
        <p:cNvGrpSpPr/>
        <p:nvPr/>
      </p:nvGrpSpPr>
      <p:grpSpPr>
        <a:xfrm>
          <a:off x="0" y="0"/>
          <a:ext cx="0" cy="0"/>
          <a:chOff x="0" y="0"/>
          <a:chExt cx="0" cy="0"/>
        </a:xfrm>
      </p:grpSpPr>
      <p:sp>
        <p:nvSpPr>
          <p:cNvPr id="7" name="Tekstfelt 6"/>
          <p:cNvSpPr txBox="1"/>
          <p:nvPr userDrawn="1"/>
        </p:nvSpPr>
        <p:spPr bwMode="auto">
          <a:xfrm>
            <a:off x="-1539551" y="756289"/>
            <a:ext cx="1350149" cy="923330"/>
          </a:xfrm>
          <a:prstGeom prst="rect">
            <a:avLst/>
          </a:prstGeom>
          <a:noFill/>
          <a:ln w="9525">
            <a:noFill/>
            <a:miter lim="800000"/>
            <a:headEnd/>
            <a:tailEnd/>
          </a:ln>
        </p:spPr>
        <p:txBody>
          <a:bodyPr wrap="square" lIns="0" tIns="0" rIns="0" bIns="0" rtlCol="0">
            <a:prstTxWarp prst="textNoShape">
              <a:avLst/>
            </a:prstTxWarp>
            <a:spAutoFit/>
          </a:bodyPr>
          <a:lstStyle/>
          <a:p>
            <a:pPr algn="l"/>
            <a:r>
              <a:rPr lang="da-DK" sz="1000" b="0" dirty="0" smtClean="0">
                <a:solidFill>
                  <a:srgbClr val="878787"/>
                </a:solidFill>
                <a:latin typeface="Arial"/>
                <a:cs typeface="Arial"/>
              </a:rPr>
              <a:t>Denne sidetype bruges ikke som udgangspunkt. Den er kun lavet til prædefinerede slides som tidsplaner</a:t>
            </a:r>
            <a:r>
              <a:rPr lang="da-DK" sz="1000" b="0" baseline="0" dirty="0" smtClean="0">
                <a:solidFill>
                  <a:srgbClr val="878787"/>
                </a:solidFill>
                <a:latin typeface="Arial"/>
                <a:cs typeface="Arial"/>
              </a:rPr>
              <a:t> osv.</a:t>
            </a:r>
          </a:p>
        </p:txBody>
      </p:sp>
      <p:sp>
        <p:nvSpPr>
          <p:cNvPr id="11" name="Titel 1"/>
          <p:cNvSpPr>
            <a:spLocks noGrp="1"/>
          </p:cNvSpPr>
          <p:nvPr>
            <p:ph type="title"/>
          </p:nvPr>
        </p:nvSpPr>
        <p:spPr>
          <a:xfrm>
            <a:off x="350838" y="1413568"/>
            <a:ext cx="6134100" cy="1019152"/>
          </a:xfrm>
        </p:spPr>
        <p:txBody>
          <a:bodyPr/>
          <a:lstStyle>
            <a:lvl1pPr>
              <a:defRPr spc="-100">
                <a:solidFill>
                  <a:schemeClr val="bg1"/>
                </a:solidFill>
              </a:defRPr>
            </a:lvl1pPr>
          </a:lstStyle>
          <a:p>
            <a:r>
              <a:rPr lang="da-DK" smtClean="0"/>
              <a:t>Klik for at redigere i master</a:t>
            </a:r>
            <a:endParaRPr lang="da-DK"/>
          </a:p>
        </p:txBody>
      </p:sp>
      <p:sp>
        <p:nvSpPr>
          <p:cNvPr id="1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solidFill>
                  <a:schemeClr val="bg1"/>
                </a:solidFill>
              </a:defRPr>
            </a:lvl1pPr>
          </a:lstStyle>
          <a:p>
            <a:pPr lvl="0"/>
            <a:r>
              <a:rPr lang="da-DK"/>
              <a:t>Indsæt titel</a:t>
            </a:r>
          </a:p>
        </p:txBody>
      </p:sp>
      <p:pic>
        <p:nvPicPr>
          <p:cNvPr id="15" name="Billed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5638560" y="352424"/>
            <a:ext cx="860690" cy="201271"/>
          </a:xfrm>
          <a:prstGeom prst="rect">
            <a:avLst/>
          </a:prstGeom>
        </p:spPr>
      </p:pic>
      <p:sp>
        <p:nvSpPr>
          <p:cNvPr id="17"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rgbClr val="FFFFFF"/>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868659151"/>
      </p:ext>
    </p:extLst>
  </p:cSld>
  <p:clrMapOvr>
    <a:masterClrMapping/>
  </p:clrMapOvr>
  <p:transition>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vid baggrund med overskrift">
    <p:bg>
      <p:bgPr>
        <a:solidFill>
          <a:schemeClr val="bg1"/>
        </a:solidFill>
        <a:effectLst/>
      </p:bgPr>
    </p:bg>
    <p:spTree>
      <p:nvGrpSpPr>
        <p:cNvPr id="1" name=""/>
        <p:cNvGrpSpPr/>
        <p:nvPr/>
      </p:nvGrpSpPr>
      <p:grpSpPr>
        <a:xfrm>
          <a:off x="0" y="0"/>
          <a:ext cx="0" cy="0"/>
          <a:chOff x="0" y="0"/>
          <a:chExt cx="0" cy="0"/>
        </a:xfrm>
      </p:grpSpPr>
      <p:sp>
        <p:nvSpPr>
          <p:cNvPr id="8" name="Tekstfelt 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Tidsplan</a:t>
            </a:r>
          </a:p>
        </p:txBody>
      </p:sp>
      <p:sp>
        <p:nvSpPr>
          <p:cNvPr id="6" name="Tekstfelt 5"/>
          <p:cNvSpPr txBox="1"/>
          <p:nvPr userDrawn="1"/>
        </p:nvSpPr>
        <p:spPr bwMode="auto">
          <a:xfrm>
            <a:off x="-1539551" y="756289"/>
            <a:ext cx="1350149" cy="923330"/>
          </a:xfrm>
          <a:prstGeom prst="rect">
            <a:avLst/>
          </a:prstGeom>
          <a:noFill/>
          <a:ln w="9525">
            <a:noFill/>
            <a:miter lim="800000"/>
            <a:headEnd/>
            <a:tailEnd/>
          </a:ln>
        </p:spPr>
        <p:txBody>
          <a:bodyPr wrap="square" lIns="0" tIns="0" rIns="0" bIns="0" rtlCol="0">
            <a:prstTxWarp prst="textNoShape">
              <a:avLst/>
            </a:prstTxWarp>
            <a:spAutoFit/>
          </a:bodyPr>
          <a:lstStyle/>
          <a:p>
            <a:pPr algn="l"/>
            <a:r>
              <a:rPr lang="da-DK" sz="1000" b="0" dirty="0" smtClean="0">
                <a:solidFill>
                  <a:srgbClr val="878787"/>
                </a:solidFill>
                <a:latin typeface="Arial"/>
                <a:cs typeface="Arial"/>
              </a:rPr>
              <a:t>Denne sidetype bruges ikke som udgangspunkt. Den er kun lavet til prædefinerede slides som tidsplaner</a:t>
            </a:r>
            <a:r>
              <a:rPr lang="da-DK" sz="1000" b="0" baseline="0" dirty="0" smtClean="0">
                <a:solidFill>
                  <a:srgbClr val="878787"/>
                </a:solidFill>
                <a:latin typeface="Arial"/>
                <a:cs typeface="Arial"/>
              </a:rPr>
              <a:t> osv.</a:t>
            </a:r>
          </a:p>
        </p:txBody>
      </p:sp>
      <p:sp>
        <p:nvSpPr>
          <p:cNvPr id="10" name="Titel 1"/>
          <p:cNvSpPr>
            <a:spLocks noGrp="1"/>
          </p:cNvSpPr>
          <p:nvPr>
            <p:ph type="title"/>
          </p:nvPr>
        </p:nvSpPr>
        <p:spPr>
          <a:xfrm>
            <a:off x="350838" y="1413568"/>
            <a:ext cx="6134100" cy="1019152"/>
          </a:xfrm>
        </p:spPr>
        <p:txBody>
          <a:bodyPr/>
          <a:lstStyle>
            <a:lvl1pPr>
              <a:defRPr spc="-100">
                <a:solidFill>
                  <a:schemeClr val="tx1"/>
                </a:solidFill>
              </a:defRPr>
            </a:lvl1pPr>
          </a:lstStyle>
          <a:p>
            <a:r>
              <a:rPr lang="da-DK" smtClean="0"/>
              <a:t>Klik for at redigere i master</a:t>
            </a:r>
            <a:endParaRPr lang="da-DK"/>
          </a:p>
        </p:txBody>
      </p:sp>
      <p:sp>
        <p:nvSpPr>
          <p:cNvPr id="11"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solidFill>
                  <a:schemeClr val="tx1"/>
                </a:solidFill>
              </a:defRPr>
            </a:lvl1pPr>
          </a:lstStyle>
          <a:p>
            <a:pPr lvl="0"/>
            <a:r>
              <a:rPr lang="da-DK"/>
              <a:t>Indsæt titel</a:t>
            </a:r>
          </a:p>
        </p:txBody>
      </p:sp>
      <p:sp>
        <p:nvSpPr>
          <p:cNvPr id="12"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10811640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_2 spalter">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2647950"/>
            <a:ext cx="6134100" cy="6443663"/>
          </a:xfrm>
        </p:spPr>
        <p:txBody>
          <a:bodyPr numCol="2" spcCol="252000"/>
          <a:lstStyle>
            <a:lvl1pPr>
              <a:defRPr kern="800" spc="0"/>
            </a:lvl1pPr>
            <a:lvl2pPr marL="180000">
              <a:defRPr sz="800" kern="800" spc="0"/>
            </a:lvl2pPr>
            <a:lvl3pPr marL="288000">
              <a:defRPr sz="700" kern="800" spc="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Tree>
    <p:extLst>
      <p:ext uri="{BB962C8B-B14F-4D97-AF65-F5344CB8AC3E}">
        <p14:creationId xmlns:p14="http://schemas.microsoft.com/office/powerpoint/2010/main" val="261826200"/>
      </p:ext>
    </p:extLst>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 på sort">
    <p:bg>
      <p:bgPr>
        <a:solidFill>
          <a:schemeClr val="tx1"/>
        </a:solidFill>
        <a:effectLst/>
      </p:bgPr>
    </p:bg>
    <p:spTree>
      <p:nvGrpSpPr>
        <p:cNvPr id="1" name=""/>
        <p:cNvGrpSpPr/>
        <p:nvPr/>
      </p:nvGrpSpPr>
      <p:grpSpPr>
        <a:xfrm>
          <a:off x="0" y="0"/>
          <a:ext cx="0" cy="0"/>
          <a:chOff x="0" y="0"/>
          <a:chExt cx="0" cy="0"/>
        </a:xfrm>
      </p:grpSpPr>
      <p:sp>
        <p:nvSpPr>
          <p:cNvPr id="11" name="Tekstfelt 10"/>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Brødtekst</a:t>
            </a:r>
          </a:p>
        </p:txBody>
      </p:sp>
      <p:sp>
        <p:nvSpPr>
          <p:cNvPr id="7" name="Tekstfelt 6"/>
          <p:cNvSpPr txBox="1"/>
          <p:nvPr userDrawn="1"/>
        </p:nvSpPr>
        <p:spPr bwMode="auto">
          <a:xfrm>
            <a:off x="-1539551" y="756289"/>
            <a:ext cx="1350149" cy="307777"/>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Standard tekstslide med tekst i en kolonne.</a:t>
            </a:r>
          </a:p>
        </p:txBody>
      </p:sp>
      <p:pic>
        <p:nvPicPr>
          <p:cNvPr id="9" name="Billede 8" descr="Skærmbillede 2015-03-18 kl. 12.21.58.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4214" y="1511813"/>
            <a:ext cx="404813" cy="307271"/>
          </a:xfrm>
          <a:prstGeom prst="rect">
            <a:avLst/>
          </a:prstGeom>
        </p:spPr>
      </p:pic>
      <p:sp>
        <p:nvSpPr>
          <p:cNvPr id="10" name="Tekstfelt 9"/>
          <p:cNvSpPr txBox="1"/>
          <p:nvPr userDrawn="1"/>
        </p:nvSpPr>
        <p:spPr bwMode="auto">
          <a:xfrm>
            <a:off x="-1539551" y="1906893"/>
            <a:ext cx="1350149" cy="769441"/>
          </a:xfrm>
          <a:prstGeom prst="rect">
            <a:avLst/>
          </a:prstGeom>
          <a:noFill/>
          <a:ln w="9525">
            <a:noFill/>
            <a:miter lim="800000"/>
            <a:headEnd/>
            <a:tailEnd/>
          </a:ln>
        </p:spPr>
        <p:txBody>
          <a:bodyPr wrap="square" lIns="0" tIns="0" rIns="0" bIns="0" rtlCol="0">
            <a:prstTxWarp prst="textNoShape">
              <a:avLst/>
            </a:prstTxWarp>
            <a:spAutoFit/>
          </a:bodyPr>
          <a:lstStyle/>
          <a:p>
            <a:pPr algn="r"/>
            <a:r>
              <a:rPr lang="da-DK" sz="1000" b="0" dirty="0" smtClean="0">
                <a:solidFill>
                  <a:srgbClr val="878787"/>
                </a:solidFill>
                <a:latin typeface="Arial"/>
                <a:cs typeface="Arial"/>
              </a:rPr>
              <a:t>Brug ”Forøg indrykning” og ”Formindsk indrykning” til at skifte mellem brødtekst og underoverskrift</a:t>
            </a:r>
          </a:p>
        </p:txBody>
      </p:sp>
      <p:sp>
        <p:nvSpPr>
          <p:cNvPr id="16"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bg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bg1"/>
              </a:solidFill>
              <a:effectLst/>
              <a:uLnTx/>
              <a:uFillTx/>
              <a:latin typeface="Arial"/>
              <a:ea typeface="ＭＳ Ｐゴシック" charset="-128"/>
              <a:cs typeface="Arial"/>
            </a:endParaRPr>
          </a:p>
        </p:txBody>
      </p:sp>
      <p:pic>
        <p:nvPicPr>
          <p:cNvPr id="17" name="Billede 16"/>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638560" y="352424"/>
            <a:ext cx="860690" cy="201271"/>
          </a:xfrm>
          <a:prstGeom prst="rect">
            <a:avLst/>
          </a:prstGeom>
        </p:spPr>
      </p:pic>
      <p:sp>
        <p:nvSpPr>
          <p:cNvPr id="13"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solidFill>
                  <a:schemeClr val="bg1"/>
                </a:solidFill>
              </a:defRPr>
            </a:lvl1pPr>
          </a:lstStyle>
          <a:p>
            <a:pPr lvl="0"/>
            <a:r>
              <a:rPr lang="da-DK"/>
              <a:t>Indsæt titel</a:t>
            </a:r>
          </a:p>
        </p:txBody>
      </p:sp>
      <p:sp>
        <p:nvSpPr>
          <p:cNvPr id="14" name="Titel 1"/>
          <p:cNvSpPr>
            <a:spLocks noGrp="1"/>
          </p:cNvSpPr>
          <p:nvPr>
            <p:ph type="title"/>
          </p:nvPr>
        </p:nvSpPr>
        <p:spPr>
          <a:xfrm>
            <a:off x="350838" y="1413568"/>
            <a:ext cx="6134100" cy="1019152"/>
          </a:xfrm>
        </p:spPr>
        <p:txBody>
          <a:bodyPr/>
          <a:lstStyle>
            <a:lvl1pPr>
              <a:defRPr spc="-100">
                <a:solidFill>
                  <a:srgbClr val="FFFFFF"/>
                </a:solidFill>
              </a:defRPr>
            </a:lvl1pPr>
          </a:lstStyle>
          <a:p>
            <a:r>
              <a:rPr lang="da-DK" smtClean="0"/>
              <a:t>Klik for at redigere i master</a:t>
            </a:r>
            <a:endParaRPr lang="da-DK"/>
          </a:p>
        </p:txBody>
      </p:sp>
      <p:sp>
        <p:nvSpPr>
          <p:cNvPr id="5" name="Pladsholder til tekst 4"/>
          <p:cNvSpPr>
            <a:spLocks noGrp="1"/>
          </p:cNvSpPr>
          <p:nvPr>
            <p:ph type="body" sz="quarter" idx="12" hasCustomPrompt="1"/>
          </p:nvPr>
        </p:nvSpPr>
        <p:spPr>
          <a:xfrm>
            <a:off x="350838" y="3302412"/>
            <a:ext cx="1930400" cy="432048"/>
          </a:xfrm>
        </p:spPr>
        <p:txBody>
          <a:bodyPr/>
          <a:lstStyle>
            <a:lvl1pPr algn="r">
              <a:defRPr sz="2400" b="1"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18" name="Pladsholder til tekst 4"/>
          <p:cNvSpPr>
            <a:spLocks noGrp="1"/>
          </p:cNvSpPr>
          <p:nvPr>
            <p:ph type="body" sz="quarter" idx="13" hasCustomPrompt="1"/>
          </p:nvPr>
        </p:nvSpPr>
        <p:spPr>
          <a:xfrm>
            <a:off x="350838" y="3820572"/>
            <a:ext cx="1930400" cy="561960"/>
          </a:xfrm>
        </p:spPr>
        <p:txBody>
          <a:bodyPr/>
          <a:lstStyle>
            <a:lvl1pPr algn="r">
              <a:defRPr sz="1100" b="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8" name="Lige forbindelse 7"/>
          <p:cNvCxnSpPr/>
          <p:nvPr userDrawn="1"/>
        </p:nvCxnSpPr>
        <p:spPr>
          <a:xfrm>
            <a:off x="350838" y="4486290"/>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20" name="Pladsholder til tekst 4"/>
          <p:cNvSpPr>
            <a:spLocks noGrp="1"/>
          </p:cNvSpPr>
          <p:nvPr>
            <p:ph type="body" sz="quarter" idx="14" hasCustomPrompt="1"/>
          </p:nvPr>
        </p:nvSpPr>
        <p:spPr>
          <a:xfrm>
            <a:off x="2465388" y="3302412"/>
            <a:ext cx="1930400" cy="432048"/>
          </a:xfrm>
        </p:spPr>
        <p:txBody>
          <a:bodyPr/>
          <a:lstStyle>
            <a:lvl1pPr algn="r">
              <a:defRPr sz="2400" b="1"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21" name="Pladsholder til tekst 4"/>
          <p:cNvSpPr>
            <a:spLocks noGrp="1"/>
          </p:cNvSpPr>
          <p:nvPr>
            <p:ph type="body" sz="quarter" idx="15" hasCustomPrompt="1"/>
          </p:nvPr>
        </p:nvSpPr>
        <p:spPr>
          <a:xfrm>
            <a:off x="2465388" y="3820572"/>
            <a:ext cx="1930400" cy="561960"/>
          </a:xfrm>
        </p:spPr>
        <p:txBody>
          <a:bodyPr/>
          <a:lstStyle>
            <a:lvl1pPr algn="r">
              <a:defRPr sz="1100" b="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22" name="Lige forbindelse 21"/>
          <p:cNvCxnSpPr/>
          <p:nvPr userDrawn="1"/>
        </p:nvCxnSpPr>
        <p:spPr>
          <a:xfrm>
            <a:off x="2465388" y="4486290"/>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23" name="Pladsholder til tekst 4"/>
          <p:cNvSpPr>
            <a:spLocks noGrp="1"/>
          </p:cNvSpPr>
          <p:nvPr>
            <p:ph type="body" sz="quarter" idx="16" hasCustomPrompt="1"/>
          </p:nvPr>
        </p:nvSpPr>
        <p:spPr>
          <a:xfrm>
            <a:off x="4560888" y="3302412"/>
            <a:ext cx="1930400" cy="432048"/>
          </a:xfrm>
        </p:spPr>
        <p:txBody>
          <a:bodyPr/>
          <a:lstStyle>
            <a:lvl1pPr algn="r">
              <a:defRPr sz="2400" b="1"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24" name="Pladsholder til tekst 4"/>
          <p:cNvSpPr>
            <a:spLocks noGrp="1"/>
          </p:cNvSpPr>
          <p:nvPr>
            <p:ph type="body" sz="quarter" idx="17" hasCustomPrompt="1"/>
          </p:nvPr>
        </p:nvSpPr>
        <p:spPr>
          <a:xfrm>
            <a:off x="4560888" y="3820572"/>
            <a:ext cx="1930400" cy="561960"/>
          </a:xfrm>
        </p:spPr>
        <p:txBody>
          <a:bodyPr/>
          <a:lstStyle>
            <a:lvl1pPr algn="r">
              <a:defRPr sz="1100" b="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25" name="Lige forbindelse 24"/>
          <p:cNvCxnSpPr/>
          <p:nvPr userDrawn="1"/>
        </p:nvCxnSpPr>
        <p:spPr>
          <a:xfrm>
            <a:off x="4560888" y="4486290"/>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26" name="Pladsholder til tekst 4"/>
          <p:cNvSpPr>
            <a:spLocks noGrp="1"/>
          </p:cNvSpPr>
          <p:nvPr>
            <p:ph type="body" sz="quarter" idx="18" hasCustomPrompt="1"/>
          </p:nvPr>
        </p:nvSpPr>
        <p:spPr>
          <a:xfrm>
            <a:off x="350838" y="5534660"/>
            <a:ext cx="1930400" cy="432048"/>
          </a:xfrm>
        </p:spPr>
        <p:txBody>
          <a:bodyPr/>
          <a:lstStyle>
            <a:lvl1pPr algn="r">
              <a:defRPr sz="2400" b="1"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27" name="Pladsholder til tekst 4"/>
          <p:cNvSpPr>
            <a:spLocks noGrp="1"/>
          </p:cNvSpPr>
          <p:nvPr>
            <p:ph type="body" sz="quarter" idx="19" hasCustomPrompt="1"/>
          </p:nvPr>
        </p:nvSpPr>
        <p:spPr>
          <a:xfrm>
            <a:off x="350838" y="6052820"/>
            <a:ext cx="1930400" cy="561960"/>
          </a:xfrm>
        </p:spPr>
        <p:txBody>
          <a:bodyPr/>
          <a:lstStyle>
            <a:lvl1pPr algn="r">
              <a:defRPr sz="1100" b="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28" name="Lige forbindelse 27"/>
          <p:cNvCxnSpPr/>
          <p:nvPr userDrawn="1"/>
        </p:nvCxnSpPr>
        <p:spPr>
          <a:xfrm>
            <a:off x="350838" y="6718538"/>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29" name="Pladsholder til tekst 4"/>
          <p:cNvSpPr>
            <a:spLocks noGrp="1"/>
          </p:cNvSpPr>
          <p:nvPr>
            <p:ph type="body" sz="quarter" idx="20" hasCustomPrompt="1"/>
          </p:nvPr>
        </p:nvSpPr>
        <p:spPr>
          <a:xfrm>
            <a:off x="2465388" y="5534660"/>
            <a:ext cx="1930400" cy="432048"/>
          </a:xfrm>
        </p:spPr>
        <p:txBody>
          <a:bodyPr/>
          <a:lstStyle>
            <a:lvl1pPr algn="r">
              <a:defRPr sz="2400" b="1"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30" name="Pladsholder til tekst 4"/>
          <p:cNvSpPr>
            <a:spLocks noGrp="1"/>
          </p:cNvSpPr>
          <p:nvPr>
            <p:ph type="body" sz="quarter" idx="21" hasCustomPrompt="1"/>
          </p:nvPr>
        </p:nvSpPr>
        <p:spPr>
          <a:xfrm>
            <a:off x="2465388" y="6052820"/>
            <a:ext cx="1930400" cy="561960"/>
          </a:xfrm>
        </p:spPr>
        <p:txBody>
          <a:bodyPr/>
          <a:lstStyle>
            <a:lvl1pPr algn="r">
              <a:defRPr sz="1100" b="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31" name="Lige forbindelse 30"/>
          <p:cNvCxnSpPr/>
          <p:nvPr userDrawn="1"/>
        </p:nvCxnSpPr>
        <p:spPr>
          <a:xfrm>
            <a:off x="2465388" y="6718538"/>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32" name="Pladsholder til tekst 4"/>
          <p:cNvSpPr>
            <a:spLocks noGrp="1"/>
          </p:cNvSpPr>
          <p:nvPr>
            <p:ph type="body" sz="quarter" idx="22" hasCustomPrompt="1"/>
          </p:nvPr>
        </p:nvSpPr>
        <p:spPr>
          <a:xfrm>
            <a:off x="4560888" y="5534660"/>
            <a:ext cx="1930400" cy="432048"/>
          </a:xfrm>
        </p:spPr>
        <p:txBody>
          <a:bodyPr/>
          <a:lstStyle>
            <a:lvl1pPr algn="r">
              <a:defRPr sz="2400" b="1"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33" name="Pladsholder til tekst 4"/>
          <p:cNvSpPr>
            <a:spLocks noGrp="1"/>
          </p:cNvSpPr>
          <p:nvPr>
            <p:ph type="body" sz="quarter" idx="23" hasCustomPrompt="1"/>
          </p:nvPr>
        </p:nvSpPr>
        <p:spPr>
          <a:xfrm>
            <a:off x="4560888" y="6052820"/>
            <a:ext cx="1930400" cy="561960"/>
          </a:xfrm>
        </p:spPr>
        <p:txBody>
          <a:bodyPr/>
          <a:lstStyle>
            <a:lvl1pPr algn="r">
              <a:defRPr sz="1100" b="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34" name="Lige forbindelse 33"/>
          <p:cNvCxnSpPr/>
          <p:nvPr userDrawn="1"/>
        </p:nvCxnSpPr>
        <p:spPr>
          <a:xfrm>
            <a:off x="4560888" y="6718538"/>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42" name="Pladsholder til billede 35"/>
          <p:cNvSpPr>
            <a:spLocks noGrp="1"/>
          </p:cNvSpPr>
          <p:nvPr>
            <p:ph type="pic" sz="quarter" idx="24" hasCustomPrompt="1"/>
          </p:nvPr>
        </p:nvSpPr>
        <p:spPr>
          <a:xfrm>
            <a:off x="1545049" y="4552949"/>
            <a:ext cx="736189" cy="621672"/>
          </a:xfrm>
        </p:spPr>
        <p:txBody>
          <a:bodyPr/>
          <a:lstStyle>
            <a:lvl1pPr>
              <a:defRPr>
                <a:solidFill>
                  <a:schemeClr val="bg1"/>
                </a:solidFill>
              </a:defRPr>
            </a:lvl1pPr>
          </a:lstStyle>
          <a:p>
            <a:r>
              <a:rPr lang="da-DK"/>
              <a:t>Indsæt billede</a:t>
            </a:r>
          </a:p>
        </p:txBody>
      </p:sp>
      <p:sp>
        <p:nvSpPr>
          <p:cNvPr id="43" name="Pladsholder til billede 35"/>
          <p:cNvSpPr>
            <a:spLocks noGrp="1"/>
          </p:cNvSpPr>
          <p:nvPr>
            <p:ph type="pic" sz="quarter" idx="25" hasCustomPrompt="1"/>
          </p:nvPr>
        </p:nvSpPr>
        <p:spPr>
          <a:xfrm>
            <a:off x="3659599" y="4552949"/>
            <a:ext cx="736189" cy="621672"/>
          </a:xfrm>
        </p:spPr>
        <p:txBody>
          <a:bodyPr/>
          <a:lstStyle>
            <a:lvl1pPr>
              <a:defRPr>
                <a:solidFill>
                  <a:schemeClr val="bg1"/>
                </a:solidFill>
              </a:defRPr>
            </a:lvl1pPr>
          </a:lstStyle>
          <a:p>
            <a:r>
              <a:rPr lang="da-DK"/>
              <a:t>Indsæt billede</a:t>
            </a:r>
          </a:p>
        </p:txBody>
      </p:sp>
      <p:sp>
        <p:nvSpPr>
          <p:cNvPr id="44" name="Pladsholder til billede 35"/>
          <p:cNvSpPr>
            <a:spLocks noGrp="1"/>
          </p:cNvSpPr>
          <p:nvPr>
            <p:ph type="pic" sz="quarter" idx="26" hasCustomPrompt="1"/>
          </p:nvPr>
        </p:nvSpPr>
        <p:spPr>
          <a:xfrm>
            <a:off x="5755099" y="4552949"/>
            <a:ext cx="736189" cy="621672"/>
          </a:xfrm>
        </p:spPr>
        <p:txBody>
          <a:bodyPr/>
          <a:lstStyle>
            <a:lvl1pPr>
              <a:defRPr>
                <a:solidFill>
                  <a:schemeClr val="bg1"/>
                </a:solidFill>
              </a:defRPr>
            </a:lvl1pPr>
          </a:lstStyle>
          <a:p>
            <a:r>
              <a:rPr lang="da-DK"/>
              <a:t>Indsæt billede</a:t>
            </a:r>
          </a:p>
        </p:txBody>
      </p:sp>
      <p:sp>
        <p:nvSpPr>
          <p:cNvPr id="45" name="Pladsholder til billede 35"/>
          <p:cNvSpPr>
            <a:spLocks noGrp="1"/>
          </p:cNvSpPr>
          <p:nvPr>
            <p:ph type="pic" sz="quarter" idx="27" hasCustomPrompt="1"/>
          </p:nvPr>
        </p:nvSpPr>
        <p:spPr>
          <a:xfrm>
            <a:off x="1545049" y="6779600"/>
            <a:ext cx="736189" cy="621672"/>
          </a:xfrm>
        </p:spPr>
        <p:txBody>
          <a:bodyPr/>
          <a:lstStyle>
            <a:lvl1pPr>
              <a:defRPr>
                <a:solidFill>
                  <a:schemeClr val="bg1"/>
                </a:solidFill>
              </a:defRPr>
            </a:lvl1pPr>
          </a:lstStyle>
          <a:p>
            <a:r>
              <a:rPr lang="da-DK"/>
              <a:t>Indsæt billede</a:t>
            </a:r>
          </a:p>
        </p:txBody>
      </p:sp>
      <p:sp>
        <p:nvSpPr>
          <p:cNvPr id="46" name="Pladsholder til billede 35"/>
          <p:cNvSpPr>
            <a:spLocks noGrp="1"/>
          </p:cNvSpPr>
          <p:nvPr>
            <p:ph type="pic" sz="quarter" idx="28" hasCustomPrompt="1"/>
          </p:nvPr>
        </p:nvSpPr>
        <p:spPr>
          <a:xfrm>
            <a:off x="3659599" y="6779600"/>
            <a:ext cx="736189" cy="621672"/>
          </a:xfrm>
        </p:spPr>
        <p:txBody>
          <a:bodyPr/>
          <a:lstStyle>
            <a:lvl1pPr>
              <a:defRPr>
                <a:solidFill>
                  <a:schemeClr val="bg1"/>
                </a:solidFill>
              </a:defRPr>
            </a:lvl1pPr>
          </a:lstStyle>
          <a:p>
            <a:r>
              <a:rPr lang="da-DK"/>
              <a:t>Indsæt billede</a:t>
            </a:r>
          </a:p>
        </p:txBody>
      </p:sp>
      <p:sp>
        <p:nvSpPr>
          <p:cNvPr id="47" name="Pladsholder til billede 35"/>
          <p:cNvSpPr>
            <a:spLocks noGrp="1"/>
          </p:cNvSpPr>
          <p:nvPr>
            <p:ph type="pic" sz="quarter" idx="29" hasCustomPrompt="1"/>
          </p:nvPr>
        </p:nvSpPr>
        <p:spPr>
          <a:xfrm>
            <a:off x="5755099" y="6779600"/>
            <a:ext cx="736189" cy="621672"/>
          </a:xfrm>
        </p:spPr>
        <p:txBody>
          <a:bodyPr/>
          <a:lstStyle>
            <a:lvl1pPr>
              <a:defRPr>
                <a:solidFill>
                  <a:schemeClr val="bg1"/>
                </a:solidFill>
              </a:defRPr>
            </a:lvl1pPr>
          </a:lstStyle>
          <a:p>
            <a:r>
              <a:rPr lang="da-DK"/>
              <a:t>Indsæt billede</a:t>
            </a:r>
          </a:p>
        </p:txBody>
      </p:sp>
    </p:spTree>
    <p:extLst>
      <p:ext uri="{BB962C8B-B14F-4D97-AF65-F5344CB8AC3E}">
        <p14:creationId xmlns:p14="http://schemas.microsoft.com/office/powerpoint/2010/main" val="650717196"/>
      </p:ext>
    </p:extLst>
  </p:cSld>
  <p:clrMapOvr>
    <a:masterClrMapping/>
  </p:clrMapOvr>
  <p:transition>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kst på sort">
    <p:bg>
      <p:bgPr>
        <a:solidFill>
          <a:schemeClr val="tx1"/>
        </a:solidFill>
        <a:effectLst/>
      </p:bgPr>
    </p:bg>
    <p:spTree>
      <p:nvGrpSpPr>
        <p:cNvPr id="1" name=""/>
        <p:cNvGrpSpPr/>
        <p:nvPr/>
      </p:nvGrpSpPr>
      <p:grpSpPr>
        <a:xfrm>
          <a:off x="0" y="0"/>
          <a:ext cx="0" cy="0"/>
          <a:chOff x="0" y="0"/>
          <a:chExt cx="0" cy="0"/>
        </a:xfrm>
      </p:grpSpPr>
      <p:sp>
        <p:nvSpPr>
          <p:cNvPr id="11" name="Tekstfelt 10"/>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Brødtekst</a:t>
            </a:r>
          </a:p>
        </p:txBody>
      </p:sp>
      <p:sp>
        <p:nvSpPr>
          <p:cNvPr id="7" name="Tekstfelt 6"/>
          <p:cNvSpPr txBox="1"/>
          <p:nvPr userDrawn="1"/>
        </p:nvSpPr>
        <p:spPr bwMode="auto">
          <a:xfrm>
            <a:off x="-1539551" y="756289"/>
            <a:ext cx="1350149" cy="307777"/>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Standard tekstslide med tekst i en kolonne.</a:t>
            </a:r>
          </a:p>
        </p:txBody>
      </p:sp>
      <p:pic>
        <p:nvPicPr>
          <p:cNvPr id="9" name="Billede 8" descr="Skærmbillede 2015-03-18 kl. 12.21.58.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4214" y="1511813"/>
            <a:ext cx="404813" cy="307271"/>
          </a:xfrm>
          <a:prstGeom prst="rect">
            <a:avLst/>
          </a:prstGeom>
        </p:spPr>
      </p:pic>
      <p:sp>
        <p:nvSpPr>
          <p:cNvPr id="10" name="Tekstfelt 9"/>
          <p:cNvSpPr txBox="1"/>
          <p:nvPr userDrawn="1"/>
        </p:nvSpPr>
        <p:spPr bwMode="auto">
          <a:xfrm>
            <a:off x="-1539551" y="1906893"/>
            <a:ext cx="1350149" cy="769441"/>
          </a:xfrm>
          <a:prstGeom prst="rect">
            <a:avLst/>
          </a:prstGeom>
          <a:noFill/>
          <a:ln w="9525">
            <a:noFill/>
            <a:miter lim="800000"/>
            <a:headEnd/>
            <a:tailEnd/>
          </a:ln>
        </p:spPr>
        <p:txBody>
          <a:bodyPr wrap="square" lIns="0" tIns="0" rIns="0" bIns="0" rtlCol="0">
            <a:prstTxWarp prst="textNoShape">
              <a:avLst/>
            </a:prstTxWarp>
            <a:spAutoFit/>
          </a:bodyPr>
          <a:lstStyle/>
          <a:p>
            <a:pPr algn="r"/>
            <a:r>
              <a:rPr lang="da-DK" sz="1000" b="0" dirty="0" smtClean="0">
                <a:solidFill>
                  <a:srgbClr val="878787"/>
                </a:solidFill>
                <a:latin typeface="Arial"/>
                <a:cs typeface="Arial"/>
              </a:rPr>
              <a:t>Brug ”Forøg indrykning” og ”Formindsk indrykning” til at skifte mellem brødtekst og underoverskrift</a:t>
            </a:r>
          </a:p>
        </p:txBody>
      </p:sp>
      <p:sp>
        <p:nvSpPr>
          <p:cNvPr id="16"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bg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bg1"/>
              </a:solidFill>
              <a:effectLst/>
              <a:uLnTx/>
              <a:uFillTx/>
              <a:latin typeface="Arial"/>
              <a:ea typeface="ＭＳ Ｐゴシック" charset="-128"/>
              <a:cs typeface="Arial"/>
            </a:endParaRPr>
          </a:p>
        </p:txBody>
      </p:sp>
      <p:pic>
        <p:nvPicPr>
          <p:cNvPr id="17" name="Billede 16"/>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638560" y="352424"/>
            <a:ext cx="860690" cy="201271"/>
          </a:xfrm>
          <a:prstGeom prst="rect">
            <a:avLst/>
          </a:prstGeom>
        </p:spPr>
      </p:pic>
      <p:sp>
        <p:nvSpPr>
          <p:cNvPr id="13"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solidFill>
                  <a:schemeClr val="bg1"/>
                </a:solidFill>
              </a:defRPr>
            </a:lvl1pPr>
          </a:lstStyle>
          <a:p>
            <a:pPr lvl="0"/>
            <a:r>
              <a:rPr lang="da-DK"/>
              <a:t>Indsæt titel</a:t>
            </a:r>
          </a:p>
        </p:txBody>
      </p:sp>
      <p:sp>
        <p:nvSpPr>
          <p:cNvPr id="14" name="Titel 1"/>
          <p:cNvSpPr>
            <a:spLocks noGrp="1"/>
          </p:cNvSpPr>
          <p:nvPr>
            <p:ph type="title"/>
          </p:nvPr>
        </p:nvSpPr>
        <p:spPr>
          <a:xfrm>
            <a:off x="350838" y="1413568"/>
            <a:ext cx="6134100" cy="1019152"/>
          </a:xfrm>
        </p:spPr>
        <p:txBody>
          <a:bodyPr/>
          <a:lstStyle>
            <a:lvl1pPr>
              <a:defRPr spc="-100">
                <a:solidFill>
                  <a:srgbClr val="FFFFFF"/>
                </a:solidFill>
              </a:defRPr>
            </a:lvl1pPr>
          </a:lstStyle>
          <a:p>
            <a:r>
              <a:rPr lang="da-DK" smtClean="0"/>
              <a:t>Klik for at redigere i master</a:t>
            </a:r>
            <a:endParaRPr lang="da-DK"/>
          </a:p>
        </p:txBody>
      </p:sp>
      <p:sp>
        <p:nvSpPr>
          <p:cNvPr id="5" name="Pladsholder til tekst 4"/>
          <p:cNvSpPr>
            <a:spLocks noGrp="1"/>
          </p:cNvSpPr>
          <p:nvPr>
            <p:ph type="body" sz="quarter" idx="12" hasCustomPrompt="1"/>
          </p:nvPr>
        </p:nvSpPr>
        <p:spPr>
          <a:xfrm>
            <a:off x="350838" y="3296815"/>
            <a:ext cx="1930400" cy="432048"/>
          </a:xfrm>
        </p:spPr>
        <p:txBody>
          <a:bodyPr/>
          <a:lstStyle>
            <a:lvl1pPr algn="r">
              <a:defRPr sz="2400" b="1" kern="800" spc="0"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18" name="Pladsholder til tekst 4"/>
          <p:cNvSpPr>
            <a:spLocks noGrp="1"/>
          </p:cNvSpPr>
          <p:nvPr>
            <p:ph type="body" sz="quarter" idx="13" hasCustomPrompt="1"/>
          </p:nvPr>
        </p:nvSpPr>
        <p:spPr>
          <a:xfrm>
            <a:off x="350838" y="3814975"/>
            <a:ext cx="1930400" cy="561960"/>
          </a:xfrm>
        </p:spPr>
        <p:txBody>
          <a:bodyPr/>
          <a:lstStyle>
            <a:lvl1pPr algn="r">
              <a:defRPr sz="1100" b="0" kern="800" spc="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8" name="Lige forbindelse 7"/>
          <p:cNvCxnSpPr/>
          <p:nvPr userDrawn="1"/>
        </p:nvCxnSpPr>
        <p:spPr>
          <a:xfrm>
            <a:off x="350838" y="4480693"/>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20" name="Pladsholder til tekst 4"/>
          <p:cNvSpPr>
            <a:spLocks noGrp="1"/>
          </p:cNvSpPr>
          <p:nvPr>
            <p:ph type="body" sz="quarter" idx="14" hasCustomPrompt="1"/>
          </p:nvPr>
        </p:nvSpPr>
        <p:spPr>
          <a:xfrm>
            <a:off x="2465388" y="3296815"/>
            <a:ext cx="1930400" cy="432048"/>
          </a:xfrm>
        </p:spPr>
        <p:txBody>
          <a:bodyPr/>
          <a:lstStyle>
            <a:lvl1pPr algn="r">
              <a:defRPr sz="2400" b="1" kern="800" spc="0"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21" name="Pladsholder til tekst 4"/>
          <p:cNvSpPr>
            <a:spLocks noGrp="1"/>
          </p:cNvSpPr>
          <p:nvPr>
            <p:ph type="body" sz="quarter" idx="15" hasCustomPrompt="1"/>
          </p:nvPr>
        </p:nvSpPr>
        <p:spPr>
          <a:xfrm>
            <a:off x="2465388" y="3814975"/>
            <a:ext cx="1930400" cy="561960"/>
          </a:xfrm>
        </p:spPr>
        <p:txBody>
          <a:bodyPr/>
          <a:lstStyle>
            <a:lvl1pPr algn="r">
              <a:defRPr sz="1100" b="0" kern="800" spc="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22" name="Lige forbindelse 21"/>
          <p:cNvCxnSpPr/>
          <p:nvPr userDrawn="1"/>
        </p:nvCxnSpPr>
        <p:spPr>
          <a:xfrm>
            <a:off x="2465388" y="4480693"/>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23" name="Pladsholder til tekst 4"/>
          <p:cNvSpPr>
            <a:spLocks noGrp="1"/>
          </p:cNvSpPr>
          <p:nvPr>
            <p:ph type="body" sz="quarter" idx="16" hasCustomPrompt="1"/>
          </p:nvPr>
        </p:nvSpPr>
        <p:spPr>
          <a:xfrm>
            <a:off x="4560888" y="3296815"/>
            <a:ext cx="1930400" cy="432048"/>
          </a:xfrm>
        </p:spPr>
        <p:txBody>
          <a:bodyPr/>
          <a:lstStyle>
            <a:lvl1pPr algn="r">
              <a:defRPr sz="2400" b="1" kern="800" spc="0"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24" name="Pladsholder til tekst 4"/>
          <p:cNvSpPr>
            <a:spLocks noGrp="1"/>
          </p:cNvSpPr>
          <p:nvPr>
            <p:ph type="body" sz="quarter" idx="17" hasCustomPrompt="1"/>
          </p:nvPr>
        </p:nvSpPr>
        <p:spPr>
          <a:xfrm>
            <a:off x="4560888" y="3814975"/>
            <a:ext cx="1930400" cy="561960"/>
          </a:xfrm>
        </p:spPr>
        <p:txBody>
          <a:bodyPr/>
          <a:lstStyle>
            <a:lvl1pPr algn="r">
              <a:defRPr sz="1100" b="0" kern="800" spc="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25" name="Lige forbindelse 24"/>
          <p:cNvCxnSpPr/>
          <p:nvPr userDrawn="1"/>
        </p:nvCxnSpPr>
        <p:spPr>
          <a:xfrm>
            <a:off x="4560888" y="4480693"/>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3" name="Pladsholder til tekst 2"/>
          <p:cNvSpPr>
            <a:spLocks noGrp="1"/>
          </p:cNvSpPr>
          <p:nvPr>
            <p:ph type="body" sz="quarter" idx="27" hasCustomPrompt="1"/>
          </p:nvPr>
        </p:nvSpPr>
        <p:spPr>
          <a:xfrm>
            <a:off x="350838" y="6033120"/>
            <a:ext cx="2995611" cy="1512019"/>
          </a:xfrm>
        </p:spPr>
        <p:txBody>
          <a:bodyPr/>
          <a:lstStyle>
            <a:lvl1pPr>
              <a:spcAft>
                <a:spcPts val="700"/>
              </a:spcAft>
              <a:defRPr sz="1300" b="1" kern="800" spc="0">
                <a:solidFill>
                  <a:schemeClr val="bg2"/>
                </a:solidFill>
              </a:defRPr>
            </a:lvl1pPr>
            <a:lvl2pPr marL="171450" indent="-171450">
              <a:spcAft>
                <a:spcPts val="100"/>
              </a:spcAft>
              <a:buFont typeface="Arial"/>
              <a:buChar char="•"/>
              <a:defRPr sz="1000" kern="800" spc="0">
                <a:solidFill>
                  <a:schemeClr val="accent3"/>
                </a:solidFill>
              </a:defRPr>
            </a:lvl2pPr>
            <a:lvl3pPr marL="171450" indent="-171450">
              <a:spcAft>
                <a:spcPts val="100"/>
              </a:spcAft>
              <a:buFont typeface="Arial"/>
              <a:buChar char="•"/>
              <a:defRPr sz="1000" kern="800" spc="0">
                <a:solidFill>
                  <a:schemeClr val="accent3"/>
                </a:solidFill>
              </a:defRPr>
            </a:lvl3pPr>
            <a:lvl4pPr marL="171450" indent="-171450">
              <a:spcAft>
                <a:spcPts val="100"/>
              </a:spcAft>
              <a:buFont typeface="Arial"/>
              <a:buChar char="•"/>
              <a:defRPr sz="1000" kern="800" spc="0">
                <a:solidFill>
                  <a:schemeClr val="accent3"/>
                </a:solidFill>
              </a:defRPr>
            </a:lvl4pPr>
            <a:lvl5pPr marL="171450" indent="-171450">
              <a:spcAft>
                <a:spcPts val="100"/>
              </a:spcAft>
              <a:buFont typeface="Arial"/>
              <a:buChar char="•"/>
              <a:defRPr sz="1000" kern="800" spc="0">
                <a:solidFill>
                  <a:schemeClr val="accent3"/>
                </a:solidFill>
              </a:defRPr>
            </a:lvl5pPr>
          </a:lstStyle>
          <a:p>
            <a:pPr lvl="0"/>
            <a:r>
              <a:rPr lang="da-DK"/>
              <a:t>Indsæt overskrift</a:t>
            </a:r>
          </a:p>
          <a:p>
            <a:pPr lvl="1"/>
            <a:r>
              <a:rPr lang="da-DK"/>
              <a:t>Andet niveau</a:t>
            </a:r>
          </a:p>
          <a:p>
            <a:pPr lvl="2"/>
            <a:r>
              <a:rPr lang="da-DK"/>
              <a:t>Tredje niveau</a:t>
            </a:r>
          </a:p>
          <a:p>
            <a:pPr lvl="3"/>
            <a:r>
              <a:rPr lang="da-DK"/>
              <a:t>Fjerde niveau</a:t>
            </a:r>
          </a:p>
          <a:p>
            <a:pPr lvl="4"/>
            <a:r>
              <a:rPr lang="da-DK"/>
              <a:t>Femte niveau</a:t>
            </a:r>
          </a:p>
        </p:txBody>
      </p:sp>
      <p:sp>
        <p:nvSpPr>
          <p:cNvPr id="42" name="Pladsholder til tekst 2"/>
          <p:cNvSpPr>
            <a:spLocks noGrp="1"/>
          </p:cNvSpPr>
          <p:nvPr>
            <p:ph type="body" sz="quarter" idx="28" hasCustomPrompt="1"/>
          </p:nvPr>
        </p:nvSpPr>
        <p:spPr>
          <a:xfrm>
            <a:off x="350838" y="7557650"/>
            <a:ext cx="2995611" cy="1512019"/>
          </a:xfrm>
        </p:spPr>
        <p:txBody>
          <a:bodyPr/>
          <a:lstStyle>
            <a:lvl1pPr>
              <a:spcAft>
                <a:spcPts val="700"/>
              </a:spcAft>
              <a:defRPr sz="1300" b="1" kern="800" spc="0">
                <a:solidFill>
                  <a:schemeClr val="bg2"/>
                </a:solidFill>
              </a:defRPr>
            </a:lvl1pPr>
            <a:lvl2pPr marL="171450" indent="-171450">
              <a:spcAft>
                <a:spcPts val="100"/>
              </a:spcAft>
              <a:buFont typeface="Arial"/>
              <a:buChar char="•"/>
              <a:defRPr sz="1000" kern="800" spc="0">
                <a:solidFill>
                  <a:schemeClr val="accent3"/>
                </a:solidFill>
              </a:defRPr>
            </a:lvl2pPr>
            <a:lvl3pPr marL="171450" indent="-171450">
              <a:spcAft>
                <a:spcPts val="100"/>
              </a:spcAft>
              <a:buFont typeface="Arial"/>
              <a:buChar char="•"/>
              <a:defRPr sz="1000" kern="800" spc="0">
                <a:solidFill>
                  <a:schemeClr val="accent3"/>
                </a:solidFill>
              </a:defRPr>
            </a:lvl3pPr>
            <a:lvl4pPr marL="171450" indent="-171450">
              <a:spcAft>
                <a:spcPts val="100"/>
              </a:spcAft>
              <a:buFont typeface="Arial"/>
              <a:buChar char="•"/>
              <a:defRPr sz="1000" kern="800" spc="0">
                <a:solidFill>
                  <a:schemeClr val="accent3"/>
                </a:solidFill>
              </a:defRPr>
            </a:lvl4pPr>
            <a:lvl5pPr marL="171450" indent="-171450">
              <a:spcAft>
                <a:spcPts val="100"/>
              </a:spcAft>
              <a:buFont typeface="Arial"/>
              <a:buChar char="•"/>
              <a:defRPr sz="1000" kern="800" spc="0">
                <a:solidFill>
                  <a:schemeClr val="accent3"/>
                </a:solidFill>
              </a:defRPr>
            </a:lvl5pPr>
          </a:lstStyle>
          <a:p>
            <a:pPr lvl="0"/>
            <a:r>
              <a:rPr lang="da-DK"/>
              <a:t>Indsæt overskrift</a:t>
            </a:r>
          </a:p>
          <a:p>
            <a:pPr lvl="1"/>
            <a:r>
              <a:rPr lang="da-DK"/>
              <a:t>Andet niveau</a:t>
            </a:r>
          </a:p>
          <a:p>
            <a:pPr lvl="2"/>
            <a:r>
              <a:rPr lang="da-DK"/>
              <a:t>Tredje niveau</a:t>
            </a:r>
          </a:p>
          <a:p>
            <a:pPr lvl="3"/>
            <a:r>
              <a:rPr lang="da-DK"/>
              <a:t>Fjerde niveau</a:t>
            </a:r>
          </a:p>
          <a:p>
            <a:pPr lvl="4"/>
            <a:r>
              <a:rPr lang="da-DK"/>
              <a:t>Femte niveau</a:t>
            </a:r>
          </a:p>
        </p:txBody>
      </p:sp>
      <p:sp>
        <p:nvSpPr>
          <p:cNvPr id="43" name="Pladsholder til billede 35"/>
          <p:cNvSpPr>
            <a:spLocks noGrp="1"/>
          </p:cNvSpPr>
          <p:nvPr>
            <p:ph type="pic" sz="quarter" idx="24" hasCustomPrompt="1"/>
          </p:nvPr>
        </p:nvSpPr>
        <p:spPr>
          <a:xfrm>
            <a:off x="1545049" y="4547352"/>
            <a:ext cx="736189" cy="621672"/>
          </a:xfrm>
        </p:spPr>
        <p:txBody>
          <a:bodyPr/>
          <a:lstStyle>
            <a:lvl1pPr>
              <a:defRPr>
                <a:solidFill>
                  <a:schemeClr val="bg1"/>
                </a:solidFill>
              </a:defRPr>
            </a:lvl1pPr>
          </a:lstStyle>
          <a:p>
            <a:r>
              <a:rPr lang="da-DK"/>
              <a:t>Indsæt billede</a:t>
            </a:r>
          </a:p>
        </p:txBody>
      </p:sp>
      <p:sp>
        <p:nvSpPr>
          <p:cNvPr id="44" name="Pladsholder til billede 35"/>
          <p:cNvSpPr>
            <a:spLocks noGrp="1"/>
          </p:cNvSpPr>
          <p:nvPr>
            <p:ph type="pic" sz="quarter" idx="29" hasCustomPrompt="1"/>
          </p:nvPr>
        </p:nvSpPr>
        <p:spPr>
          <a:xfrm>
            <a:off x="3659599" y="4547352"/>
            <a:ext cx="736189" cy="621672"/>
          </a:xfrm>
        </p:spPr>
        <p:txBody>
          <a:bodyPr/>
          <a:lstStyle>
            <a:lvl1pPr>
              <a:defRPr>
                <a:solidFill>
                  <a:schemeClr val="bg1"/>
                </a:solidFill>
              </a:defRPr>
            </a:lvl1pPr>
          </a:lstStyle>
          <a:p>
            <a:r>
              <a:rPr lang="da-DK"/>
              <a:t>Indsæt billede</a:t>
            </a:r>
          </a:p>
        </p:txBody>
      </p:sp>
      <p:sp>
        <p:nvSpPr>
          <p:cNvPr id="45" name="Pladsholder til billede 35"/>
          <p:cNvSpPr>
            <a:spLocks noGrp="1"/>
          </p:cNvSpPr>
          <p:nvPr>
            <p:ph type="pic" sz="quarter" idx="30" hasCustomPrompt="1"/>
          </p:nvPr>
        </p:nvSpPr>
        <p:spPr>
          <a:xfrm>
            <a:off x="5755099" y="4547352"/>
            <a:ext cx="736189" cy="621672"/>
          </a:xfrm>
        </p:spPr>
        <p:txBody>
          <a:bodyPr/>
          <a:lstStyle>
            <a:lvl1pPr>
              <a:defRPr>
                <a:solidFill>
                  <a:schemeClr val="bg1"/>
                </a:solidFill>
              </a:defRPr>
            </a:lvl1pPr>
          </a:lstStyle>
          <a:p>
            <a:r>
              <a:rPr lang="da-DK"/>
              <a:t>Indsæt billede</a:t>
            </a:r>
          </a:p>
        </p:txBody>
      </p:sp>
    </p:spTree>
    <p:extLst>
      <p:ext uri="{BB962C8B-B14F-4D97-AF65-F5344CB8AC3E}">
        <p14:creationId xmlns:p14="http://schemas.microsoft.com/office/powerpoint/2010/main" val="654108048"/>
      </p:ext>
    </p:extLst>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ekst på sort">
    <p:bg>
      <p:bgPr>
        <a:solidFill>
          <a:schemeClr val="tx1"/>
        </a:solidFill>
        <a:effectLst/>
      </p:bgPr>
    </p:bg>
    <p:spTree>
      <p:nvGrpSpPr>
        <p:cNvPr id="1" name=""/>
        <p:cNvGrpSpPr/>
        <p:nvPr/>
      </p:nvGrpSpPr>
      <p:grpSpPr>
        <a:xfrm>
          <a:off x="0" y="0"/>
          <a:ext cx="0" cy="0"/>
          <a:chOff x="0" y="0"/>
          <a:chExt cx="0" cy="0"/>
        </a:xfrm>
      </p:grpSpPr>
      <p:sp>
        <p:nvSpPr>
          <p:cNvPr id="11" name="Tekstfelt 10"/>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Brødtekst</a:t>
            </a:r>
          </a:p>
        </p:txBody>
      </p:sp>
      <p:sp>
        <p:nvSpPr>
          <p:cNvPr id="7" name="Tekstfelt 6"/>
          <p:cNvSpPr txBox="1"/>
          <p:nvPr userDrawn="1"/>
        </p:nvSpPr>
        <p:spPr bwMode="auto">
          <a:xfrm>
            <a:off x="-1539551" y="756289"/>
            <a:ext cx="1350149" cy="307777"/>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Standard tekstslide med tekst i en kolonne.</a:t>
            </a:r>
          </a:p>
        </p:txBody>
      </p:sp>
      <p:pic>
        <p:nvPicPr>
          <p:cNvPr id="9" name="Billede 8" descr="Skærmbillede 2015-03-18 kl. 12.21.58.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4214" y="1511813"/>
            <a:ext cx="404813" cy="307271"/>
          </a:xfrm>
          <a:prstGeom prst="rect">
            <a:avLst/>
          </a:prstGeom>
        </p:spPr>
      </p:pic>
      <p:sp>
        <p:nvSpPr>
          <p:cNvPr id="10" name="Tekstfelt 9"/>
          <p:cNvSpPr txBox="1"/>
          <p:nvPr userDrawn="1"/>
        </p:nvSpPr>
        <p:spPr bwMode="auto">
          <a:xfrm>
            <a:off x="-1539551" y="1906893"/>
            <a:ext cx="1350149" cy="769441"/>
          </a:xfrm>
          <a:prstGeom prst="rect">
            <a:avLst/>
          </a:prstGeom>
          <a:noFill/>
          <a:ln w="9525">
            <a:noFill/>
            <a:miter lim="800000"/>
            <a:headEnd/>
            <a:tailEnd/>
          </a:ln>
        </p:spPr>
        <p:txBody>
          <a:bodyPr wrap="square" lIns="0" tIns="0" rIns="0" bIns="0" rtlCol="0">
            <a:prstTxWarp prst="textNoShape">
              <a:avLst/>
            </a:prstTxWarp>
            <a:spAutoFit/>
          </a:bodyPr>
          <a:lstStyle/>
          <a:p>
            <a:pPr algn="r"/>
            <a:r>
              <a:rPr lang="da-DK" sz="1000" b="0" dirty="0" smtClean="0">
                <a:solidFill>
                  <a:srgbClr val="878787"/>
                </a:solidFill>
                <a:latin typeface="Arial"/>
                <a:cs typeface="Arial"/>
              </a:rPr>
              <a:t>Brug ”Forøg indrykning” og ”Formindsk indrykning” til at skifte mellem brødtekst og underoverskrift</a:t>
            </a:r>
          </a:p>
        </p:txBody>
      </p:sp>
      <p:sp>
        <p:nvSpPr>
          <p:cNvPr id="16"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bg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bg1"/>
              </a:solidFill>
              <a:effectLst/>
              <a:uLnTx/>
              <a:uFillTx/>
              <a:latin typeface="Arial"/>
              <a:ea typeface="ＭＳ Ｐゴシック" charset="-128"/>
              <a:cs typeface="Arial"/>
            </a:endParaRPr>
          </a:p>
        </p:txBody>
      </p:sp>
      <p:pic>
        <p:nvPicPr>
          <p:cNvPr id="17" name="Billede 16"/>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638560" y="352424"/>
            <a:ext cx="860690" cy="201271"/>
          </a:xfrm>
          <a:prstGeom prst="rect">
            <a:avLst/>
          </a:prstGeom>
        </p:spPr>
      </p:pic>
      <p:sp>
        <p:nvSpPr>
          <p:cNvPr id="13"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solidFill>
                  <a:schemeClr val="bg1"/>
                </a:solidFill>
              </a:defRPr>
            </a:lvl1pPr>
          </a:lstStyle>
          <a:p>
            <a:pPr lvl="0"/>
            <a:r>
              <a:rPr lang="da-DK"/>
              <a:t>Indsæt titel</a:t>
            </a:r>
          </a:p>
        </p:txBody>
      </p:sp>
      <p:sp>
        <p:nvSpPr>
          <p:cNvPr id="14" name="Titel 1"/>
          <p:cNvSpPr>
            <a:spLocks noGrp="1"/>
          </p:cNvSpPr>
          <p:nvPr>
            <p:ph type="title"/>
          </p:nvPr>
        </p:nvSpPr>
        <p:spPr>
          <a:xfrm>
            <a:off x="350838" y="1413568"/>
            <a:ext cx="6134100" cy="1019152"/>
          </a:xfrm>
        </p:spPr>
        <p:txBody>
          <a:bodyPr/>
          <a:lstStyle>
            <a:lvl1pPr>
              <a:defRPr spc="-100">
                <a:solidFill>
                  <a:srgbClr val="FFFFFF"/>
                </a:solidFill>
              </a:defRPr>
            </a:lvl1pPr>
          </a:lstStyle>
          <a:p>
            <a:r>
              <a:rPr lang="da-DK" smtClean="0"/>
              <a:t>Klik for at redigere i master</a:t>
            </a:r>
            <a:endParaRPr lang="da-DK"/>
          </a:p>
        </p:txBody>
      </p:sp>
      <p:sp>
        <p:nvSpPr>
          <p:cNvPr id="5" name="Pladsholder til tekst 4"/>
          <p:cNvSpPr>
            <a:spLocks noGrp="1"/>
          </p:cNvSpPr>
          <p:nvPr>
            <p:ph type="body" sz="quarter" idx="12" hasCustomPrompt="1"/>
          </p:nvPr>
        </p:nvSpPr>
        <p:spPr>
          <a:xfrm>
            <a:off x="1226676" y="3296816"/>
            <a:ext cx="1930400" cy="432048"/>
          </a:xfrm>
        </p:spPr>
        <p:txBody>
          <a:bodyPr/>
          <a:lstStyle>
            <a:lvl1pPr algn="r">
              <a:defRPr sz="2400" b="1" kern="800" spc="0"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18" name="Pladsholder til tekst 4"/>
          <p:cNvSpPr>
            <a:spLocks noGrp="1"/>
          </p:cNvSpPr>
          <p:nvPr>
            <p:ph type="body" sz="quarter" idx="13" hasCustomPrompt="1"/>
          </p:nvPr>
        </p:nvSpPr>
        <p:spPr>
          <a:xfrm>
            <a:off x="1226676" y="3814976"/>
            <a:ext cx="1930400" cy="561960"/>
          </a:xfrm>
        </p:spPr>
        <p:txBody>
          <a:bodyPr/>
          <a:lstStyle>
            <a:lvl1pPr algn="r">
              <a:defRPr sz="1100" b="0" kern="800" spc="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8" name="Lige forbindelse 7"/>
          <p:cNvCxnSpPr/>
          <p:nvPr userDrawn="1"/>
        </p:nvCxnSpPr>
        <p:spPr>
          <a:xfrm>
            <a:off x="1226676" y="4480694"/>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20" name="Pladsholder til tekst 4"/>
          <p:cNvSpPr>
            <a:spLocks noGrp="1"/>
          </p:cNvSpPr>
          <p:nvPr>
            <p:ph type="body" sz="quarter" idx="14" hasCustomPrompt="1"/>
          </p:nvPr>
        </p:nvSpPr>
        <p:spPr>
          <a:xfrm>
            <a:off x="3503613" y="3296816"/>
            <a:ext cx="1930400" cy="432048"/>
          </a:xfrm>
        </p:spPr>
        <p:txBody>
          <a:bodyPr/>
          <a:lstStyle>
            <a:lvl1pPr algn="r">
              <a:defRPr sz="2400" b="1" kern="800" spc="0"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21" name="Pladsholder til tekst 4"/>
          <p:cNvSpPr>
            <a:spLocks noGrp="1"/>
          </p:cNvSpPr>
          <p:nvPr>
            <p:ph type="body" sz="quarter" idx="15" hasCustomPrompt="1"/>
          </p:nvPr>
        </p:nvSpPr>
        <p:spPr>
          <a:xfrm>
            <a:off x="3503613" y="3814976"/>
            <a:ext cx="1930400" cy="561960"/>
          </a:xfrm>
        </p:spPr>
        <p:txBody>
          <a:bodyPr/>
          <a:lstStyle>
            <a:lvl1pPr algn="r">
              <a:defRPr sz="1100" b="0" kern="800" spc="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22" name="Lige forbindelse 21"/>
          <p:cNvCxnSpPr/>
          <p:nvPr userDrawn="1"/>
        </p:nvCxnSpPr>
        <p:spPr>
          <a:xfrm>
            <a:off x="3503613" y="4480694"/>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36" name="Pladsholder til billede 35"/>
          <p:cNvSpPr>
            <a:spLocks noGrp="1"/>
          </p:cNvSpPr>
          <p:nvPr>
            <p:ph type="pic" sz="quarter" idx="24" hasCustomPrompt="1"/>
          </p:nvPr>
        </p:nvSpPr>
        <p:spPr>
          <a:xfrm>
            <a:off x="2420887" y="4554819"/>
            <a:ext cx="736189" cy="621672"/>
          </a:xfrm>
        </p:spPr>
        <p:txBody>
          <a:bodyPr/>
          <a:lstStyle>
            <a:lvl1pPr>
              <a:defRPr>
                <a:solidFill>
                  <a:schemeClr val="bg1"/>
                </a:solidFill>
              </a:defRPr>
            </a:lvl1pPr>
          </a:lstStyle>
          <a:p>
            <a:r>
              <a:rPr lang="da-DK"/>
              <a:t>Indsæt billede</a:t>
            </a:r>
          </a:p>
        </p:txBody>
      </p:sp>
      <p:sp>
        <p:nvSpPr>
          <p:cNvPr id="26" name="Pladsholder til tekst 2"/>
          <p:cNvSpPr>
            <a:spLocks noGrp="1"/>
          </p:cNvSpPr>
          <p:nvPr>
            <p:ph type="body" sz="quarter" idx="27" hasCustomPrompt="1"/>
          </p:nvPr>
        </p:nvSpPr>
        <p:spPr>
          <a:xfrm>
            <a:off x="1219201" y="7833320"/>
            <a:ext cx="2127250" cy="1258293"/>
          </a:xfrm>
        </p:spPr>
        <p:txBody>
          <a:bodyPr/>
          <a:lstStyle>
            <a:lvl1pPr>
              <a:spcAft>
                <a:spcPts val="700"/>
              </a:spcAft>
              <a:defRPr sz="1300" b="1" kern="800" spc="0">
                <a:solidFill>
                  <a:schemeClr val="bg2"/>
                </a:solidFill>
              </a:defRPr>
            </a:lvl1pPr>
            <a:lvl2pPr marL="171450" indent="-171450">
              <a:spcAft>
                <a:spcPts val="100"/>
              </a:spcAft>
              <a:buFont typeface="Arial"/>
              <a:buChar char="•"/>
              <a:defRPr sz="1000" kern="800" spc="0">
                <a:solidFill>
                  <a:schemeClr val="accent3"/>
                </a:solidFill>
              </a:defRPr>
            </a:lvl2pPr>
            <a:lvl3pPr marL="171450" indent="-171450">
              <a:spcAft>
                <a:spcPts val="100"/>
              </a:spcAft>
              <a:buFont typeface="Arial"/>
              <a:buChar char="•"/>
              <a:defRPr sz="1000" kern="800" spc="0">
                <a:solidFill>
                  <a:schemeClr val="accent3"/>
                </a:solidFill>
              </a:defRPr>
            </a:lvl3pPr>
            <a:lvl4pPr marL="171450" indent="-171450">
              <a:spcAft>
                <a:spcPts val="100"/>
              </a:spcAft>
              <a:buFont typeface="Arial"/>
              <a:buChar char="•"/>
              <a:defRPr sz="1000" kern="800" spc="0">
                <a:solidFill>
                  <a:schemeClr val="accent3"/>
                </a:solidFill>
              </a:defRPr>
            </a:lvl4pPr>
            <a:lvl5pPr marL="171450" indent="-171450">
              <a:spcAft>
                <a:spcPts val="100"/>
              </a:spcAft>
              <a:buFont typeface="Arial"/>
              <a:buChar char="•"/>
              <a:defRPr sz="1000" kern="800" spc="0">
                <a:solidFill>
                  <a:schemeClr val="accent3"/>
                </a:solidFill>
              </a:defRPr>
            </a:lvl5pPr>
          </a:lstStyle>
          <a:p>
            <a:pPr lvl="0"/>
            <a:r>
              <a:rPr lang="da-DK"/>
              <a:t>Indsæt overskrift</a:t>
            </a:r>
          </a:p>
          <a:p>
            <a:pPr lvl="1"/>
            <a:r>
              <a:rPr lang="da-DK"/>
              <a:t>Andet niveau</a:t>
            </a:r>
          </a:p>
          <a:p>
            <a:pPr lvl="2"/>
            <a:r>
              <a:rPr lang="da-DK"/>
              <a:t>Tredje niveau</a:t>
            </a:r>
          </a:p>
          <a:p>
            <a:pPr lvl="3"/>
            <a:r>
              <a:rPr lang="da-DK"/>
              <a:t>Fjerde niveau</a:t>
            </a:r>
          </a:p>
          <a:p>
            <a:pPr lvl="4"/>
            <a:r>
              <a:rPr lang="da-DK"/>
              <a:t>Femte niveau</a:t>
            </a:r>
          </a:p>
        </p:txBody>
      </p:sp>
      <p:sp>
        <p:nvSpPr>
          <p:cNvPr id="27" name="Pladsholder til tekst 2"/>
          <p:cNvSpPr>
            <a:spLocks noGrp="1"/>
          </p:cNvSpPr>
          <p:nvPr>
            <p:ph type="body" sz="quarter" idx="28" hasCustomPrompt="1"/>
          </p:nvPr>
        </p:nvSpPr>
        <p:spPr>
          <a:xfrm>
            <a:off x="3514726" y="7833320"/>
            <a:ext cx="1919287" cy="1258293"/>
          </a:xfrm>
        </p:spPr>
        <p:txBody>
          <a:bodyPr/>
          <a:lstStyle>
            <a:lvl1pPr>
              <a:spcAft>
                <a:spcPts val="700"/>
              </a:spcAft>
              <a:defRPr sz="1300" b="1" kern="800" spc="0">
                <a:solidFill>
                  <a:schemeClr val="bg2"/>
                </a:solidFill>
              </a:defRPr>
            </a:lvl1pPr>
            <a:lvl2pPr marL="171450" indent="-171450">
              <a:spcAft>
                <a:spcPts val="100"/>
              </a:spcAft>
              <a:buFont typeface="Arial"/>
              <a:buChar char="•"/>
              <a:defRPr sz="1000" kern="800" spc="0">
                <a:solidFill>
                  <a:schemeClr val="accent3"/>
                </a:solidFill>
              </a:defRPr>
            </a:lvl2pPr>
            <a:lvl3pPr marL="171450" indent="-171450">
              <a:spcAft>
                <a:spcPts val="100"/>
              </a:spcAft>
              <a:buFont typeface="Arial"/>
              <a:buChar char="•"/>
              <a:defRPr sz="1000" kern="800" spc="0">
                <a:solidFill>
                  <a:schemeClr val="accent3"/>
                </a:solidFill>
              </a:defRPr>
            </a:lvl3pPr>
            <a:lvl4pPr marL="171450" indent="-171450">
              <a:spcAft>
                <a:spcPts val="100"/>
              </a:spcAft>
              <a:buFont typeface="Arial"/>
              <a:buChar char="•"/>
              <a:defRPr sz="1000" kern="800" spc="0">
                <a:solidFill>
                  <a:schemeClr val="accent3"/>
                </a:solidFill>
              </a:defRPr>
            </a:lvl4pPr>
            <a:lvl5pPr marL="171450" indent="-171450">
              <a:spcAft>
                <a:spcPts val="100"/>
              </a:spcAft>
              <a:buFont typeface="Arial"/>
              <a:buChar char="•"/>
              <a:defRPr sz="1000" kern="800" spc="0">
                <a:solidFill>
                  <a:schemeClr val="accent3"/>
                </a:solidFill>
              </a:defRPr>
            </a:lvl5pPr>
          </a:lstStyle>
          <a:p>
            <a:pPr lvl="0"/>
            <a:r>
              <a:rPr lang="da-DK"/>
              <a:t>Indsæt overskrift</a:t>
            </a:r>
          </a:p>
          <a:p>
            <a:pPr lvl="1"/>
            <a:r>
              <a:rPr lang="da-DK"/>
              <a:t>Andet niveau</a:t>
            </a:r>
          </a:p>
          <a:p>
            <a:pPr lvl="2"/>
            <a:r>
              <a:rPr lang="da-DK"/>
              <a:t>Tredje niveau</a:t>
            </a:r>
          </a:p>
          <a:p>
            <a:pPr lvl="3"/>
            <a:r>
              <a:rPr lang="da-DK"/>
              <a:t>Fjerde niveau</a:t>
            </a:r>
          </a:p>
          <a:p>
            <a:pPr lvl="4"/>
            <a:r>
              <a:rPr lang="da-DK"/>
              <a:t>Femte niveau</a:t>
            </a:r>
          </a:p>
        </p:txBody>
      </p:sp>
      <p:sp>
        <p:nvSpPr>
          <p:cNvPr id="28" name="Pladsholder til tekst 4"/>
          <p:cNvSpPr>
            <a:spLocks noGrp="1"/>
          </p:cNvSpPr>
          <p:nvPr>
            <p:ph type="body" sz="quarter" idx="29" hasCustomPrompt="1"/>
          </p:nvPr>
        </p:nvSpPr>
        <p:spPr>
          <a:xfrm>
            <a:off x="1226676" y="5392514"/>
            <a:ext cx="1930400" cy="432048"/>
          </a:xfrm>
        </p:spPr>
        <p:txBody>
          <a:bodyPr/>
          <a:lstStyle>
            <a:lvl1pPr algn="r">
              <a:defRPr sz="2400" b="1" kern="800" spc="0"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29" name="Pladsholder til tekst 4"/>
          <p:cNvSpPr>
            <a:spLocks noGrp="1"/>
          </p:cNvSpPr>
          <p:nvPr>
            <p:ph type="body" sz="quarter" idx="30" hasCustomPrompt="1"/>
          </p:nvPr>
        </p:nvSpPr>
        <p:spPr>
          <a:xfrm>
            <a:off x="1226676" y="5910674"/>
            <a:ext cx="1930400" cy="561960"/>
          </a:xfrm>
        </p:spPr>
        <p:txBody>
          <a:bodyPr/>
          <a:lstStyle>
            <a:lvl1pPr algn="r">
              <a:defRPr sz="1100" b="0" kern="800" spc="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30" name="Lige forbindelse 29"/>
          <p:cNvCxnSpPr/>
          <p:nvPr userDrawn="1"/>
        </p:nvCxnSpPr>
        <p:spPr>
          <a:xfrm>
            <a:off x="1226676" y="6576392"/>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31" name="Pladsholder til tekst 4"/>
          <p:cNvSpPr>
            <a:spLocks noGrp="1"/>
          </p:cNvSpPr>
          <p:nvPr>
            <p:ph type="body" sz="quarter" idx="31" hasCustomPrompt="1"/>
          </p:nvPr>
        </p:nvSpPr>
        <p:spPr>
          <a:xfrm>
            <a:off x="3503613" y="5392514"/>
            <a:ext cx="1930400" cy="432048"/>
          </a:xfrm>
        </p:spPr>
        <p:txBody>
          <a:bodyPr/>
          <a:lstStyle>
            <a:lvl1pPr algn="r">
              <a:defRPr sz="2400" b="1" kern="800" spc="0" baseline="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tal</a:t>
            </a:r>
          </a:p>
        </p:txBody>
      </p:sp>
      <p:sp>
        <p:nvSpPr>
          <p:cNvPr id="32" name="Pladsholder til tekst 4"/>
          <p:cNvSpPr>
            <a:spLocks noGrp="1"/>
          </p:cNvSpPr>
          <p:nvPr>
            <p:ph type="body" sz="quarter" idx="32" hasCustomPrompt="1"/>
          </p:nvPr>
        </p:nvSpPr>
        <p:spPr>
          <a:xfrm>
            <a:off x="3503613" y="5910674"/>
            <a:ext cx="1930400" cy="561960"/>
          </a:xfrm>
        </p:spPr>
        <p:txBody>
          <a:bodyPr/>
          <a:lstStyle>
            <a:lvl1pPr algn="r">
              <a:defRPr sz="1100" b="0" kern="800" spc="0" baseline="0">
                <a:solidFill>
                  <a:schemeClr val="accent3"/>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Indsæt tekst</a:t>
            </a:r>
          </a:p>
        </p:txBody>
      </p:sp>
      <p:cxnSp>
        <p:nvCxnSpPr>
          <p:cNvPr id="33" name="Lige forbindelse 32"/>
          <p:cNvCxnSpPr/>
          <p:nvPr userDrawn="1"/>
        </p:nvCxnSpPr>
        <p:spPr>
          <a:xfrm>
            <a:off x="3503613" y="6576392"/>
            <a:ext cx="1930400" cy="0"/>
          </a:xfrm>
          <a:prstGeom prst="line">
            <a:avLst/>
          </a:prstGeom>
          <a:ln w="19050" cap="flat" cmpd="sng" algn="ctr">
            <a:solidFill>
              <a:schemeClr val="accent3"/>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sp>
        <p:nvSpPr>
          <p:cNvPr id="39" name="Pladsholder til billede 35"/>
          <p:cNvSpPr>
            <a:spLocks noGrp="1"/>
          </p:cNvSpPr>
          <p:nvPr>
            <p:ph type="pic" sz="quarter" idx="33" hasCustomPrompt="1"/>
          </p:nvPr>
        </p:nvSpPr>
        <p:spPr>
          <a:xfrm>
            <a:off x="4697824" y="4554819"/>
            <a:ext cx="736189" cy="621672"/>
          </a:xfrm>
        </p:spPr>
        <p:txBody>
          <a:bodyPr/>
          <a:lstStyle>
            <a:lvl1pPr>
              <a:defRPr>
                <a:solidFill>
                  <a:schemeClr val="bg1"/>
                </a:solidFill>
              </a:defRPr>
            </a:lvl1pPr>
          </a:lstStyle>
          <a:p>
            <a:r>
              <a:rPr lang="da-DK"/>
              <a:t>Indsæt billede</a:t>
            </a:r>
          </a:p>
        </p:txBody>
      </p:sp>
      <p:sp>
        <p:nvSpPr>
          <p:cNvPr id="40" name="Pladsholder til billede 35"/>
          <p:cNvSpPr>
            <a:spLocks noGrp="1"/>
          </p:cNvSpPr>
          <p:nvPr>
            <p:ph type="pic" sz="quarter" idx="34" hasCustomPrompt="1"/>
          </p:nvPr>
        </p:nvSpPr>
        <p:spPr>
          <a:xfrm>
            <a:off x="2420887" y="6650319"/>
            <a:ext cx="736189" cy="621672"/>
          </a:xfrm>
        </p:spPr>
        <p:txBody>
          <a:bodyPr/>
          <a:lstStyle>
            <a:lvl1pPr>
              <a:defRPr>
                <a:solidFill>
                  <a:schemeClr val="bg1"/>
                </a:solidFill>
              </a:defRPr>
            </a:lvl1pPr>
          </a:lstStyle>
          <a:p>
            <a:r>
              <a:rPr lang="da-DK"/>
              <a:t>Indsæt billede</a:t>
            </a:r>
          </a:p>
        </p:txBody>
      </p:sp>
      <p:sp>
        <p:nvSpPr>
          <p:cNvPr id="41" name="Pladsholder til billede 35"/>
          <p:cNvSpPr>
            <a:spLocks noGrp="1"/>
          </p:cNvSpPr>
          <p:nvPr>
            <p:ph type="pic" sz="quarter" idx="35" hasCustomPrompt="1"/>
          </p:nvPr>
        </p:nvSpPr>
        <p:spPr>
          <a:xfrm>
            <a:off x="4697824" y="6650319"/>
            <a:ext cx="736189" cy="621672"/>
          </a:xfrm>
        </p:spPr>
        <p:txBody>
          <a:bodyPr/>
          <a:lstStyle>
            <a:lvl1pPr>
              <a:defRPr>
                <a:solidFill>
                  <a:schemeClr val="bg1"/>
                </a:solidFill>
              </a:defRPr>
            </a:lvl1pPr>
          </a:lstStyle>
          <a:p>
            <a:r>
              <a:rPr lang="da-DK"/>
              <a:t>Indsæt billede</a:t>
            </a:r>
          </a:p>
        </p:txBody>
      </p:sp>
    </p:spTree>
    <p:extLst>
      <p:ext uri="{BB962C8B-B14F-4D97-AF65-F5344CB8AC3E}">
        <p14:creationId xmlns:p14="http://schemas.microsoft.com/office/powerpoint/2010/main" val="3675674426"/>
      </p:ext>
    </p:extLst>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2"/>
            <a:ext cx="5829300" cy="2123369"/>
          </a:xfrm>
        </p:spPr>
        <p:txBody>
          <a:bodyPr/>
          <a:lstStyle/>
          <a:p>
            <a:r>
              <a:rPr lang="da-DK" smtClean="0"/>
              <a:t>Klik for at redigere i masteren</a:t>
            </a:r>
            <a:endParaRPr lang="da-DK"/>
          </a:p>
        </p:txBody>
      </p:sp>
      <p:sp>
        <p:nvSpPr>
          <p:cNvPr id="3" name="Und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a:xfrm>
            <a:off x="342900" y="9181395"/>
            <a:ext cx="1600200" cy="527403"/>
          </a:xfrm>
          <a:prstGeom prst="rect">
            <a:avLst/>
          </a:prstGeom>
        </p:spPr>
        <p:txBody>
          <a:bodyPr/>
          <a:lstStyle/>
          <a:p>
            <a:fld id="{8477604F-AF6E-784F-97F9-BEE4AAAA4F7E}" type="datetimeFigureOut">
              <a:rPr lang="da-DK" smtClean="0"/>
              <a:t>15-12-2016</a:t>
            </a:fld>
            <a:endParaRPr lang="da-DK"/>
          </a:p>
        </p:txBody>
      </p:sp>
      <p:sp>
        <p:nvSpPr>
          <p:cNvPr id="5" name="Pladsholder til sidefod 4"/>
          <p:cNvSpPr>
            <a:spLocks noGrp="1"/>
          </p:cNvSpPr>
          <p:nvPr>
            <p:ph type="ftr" sz="quarter" idx="11"/>
          </p:nvPr>
        </p:nvSpPr>
        <p:spPr>
          <a:xfrm>
            <a:off x="2343150" y="9181395"/>
            <a:ext cx="2171700" cy="527403"/>
          </a:xfrm>
          <a:prstGeom prst="rect">
            <a:avLst/>
          </a:prstGeom>
        </p:spPr>
        <p:txBody>
          <a:bodyPr/>
          <a:lstStyle/>
          <a:p>
            <a:endParaRPr lang="da-DK"/>
          </a:p>
        </p:txBody>
      </p:sp>
      <p:sp>
        <p:nvSpPr>
          <p:cNvPr id="6" name="Pladsholder til diasnummer 5"/>
          <p:cNvSpPr>
            <a:spLocks noGrp="1"/>
          </p:cNvSpPr>
          <p:nvPr>
            <p:ph type="sldNum" sz="quarter" idx="12"/>
          </p:nvPr>
        </p:nvSpPr>
        <p:spPr>
          <a:xfrm>
            <a:off x="4914900" y="9181395"/>
            <a:ext cx="1600200" cy="527403"/>
          </a:xfrm>
          <a:prstGeom prst="rect">
            <a:avLst/>
          </a:prstGeom>
        </p:spPr>
        <p:txBody>
          <a:bodyPr/>
          <a:lstStyle/>
          <a:p>
            <a:fld id="{B9EC868C-752E-3242-8AF4-BCA8BF896934}" type="slidenum">
              <a:rPr lang="da-DK" smtClean="0"/>
              <a:t>‹nr.›</a:t>
            </a:fld>
            <a:endParaRPr lang="da-DK"/>
          </a:p>
        </p:txBody>
      </p:sp>
    </p:spTree>
    <p:extLst>
      <p:ext uri="{BB962C8B-B14F-4D97-AF65-F5344CB8AC3E}">
        <p14:creationId xmlns:p14="http://schemas.microsoft.com/office/powerpoint/2010/main" val="208612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_2 spalter">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2647950"/>
            <a:ext cx="6134100" cy="6443663"/>
          </a:xfrm>
        </p:spPr>
        <p:txBody>
          <a:bodyPr numCol="2" spcCol="252000"/>
          <a:lstStyle>
            <a:lvl1pPr marL="252000" indent="-252000">
              <a:spcAft>
                <a:spcPts val="1300"/>
              </a:spcAft>
              <a:buFont typeface="+mj-lt"/>
              <a:buAutoNum type="arabicPeriod"/>
              <a:defRPr kern="800" spc="0"/>
            </a:lvl1pPr>
            <a:lvl2pPr marL="432000" indent="-180000">
              <a:spcAft>
                <a:spcPts val="1300"/>
              </a:spcAft>
              <a:buFont typeface="+mj-lt"/>
              <a:buAutoNum type="arabicPeriod"/>
              <a:defRPr sz="800" kern="800" spc="0"/>
            </a:lvl2pPr>
            <a:lvl3pPr marL="576000" indent="-144000">
              <a:spcAft>
                <a:spcPts val="1300"/>
              </a:spcAft>
              <a:buFont typeface="+mj-lt"/>
              <a:buAutoNum type="arabicPeriod"/>
              <a:defRPr sz="700" kern="800" spc="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Tree>
    <p:extLst>
      <p:ext uri="{BB962C8B-B14F-4D97-AF65-F5344CB8AC3E}">
        <p14:creationId xmlns:p14="http://schemas.microsoft.com/office/powerpoint/2010/main" val="1336844500"/>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_2 spalter">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2647950"/>
            <a:ext cx="6134100" cy="6443663"/>
          </a:xfrm>
        </p:spPr>
        <p:txBody>
          <a:bodyPr numCol="2" spcCol="252000"/>
          <a:lstStyle>
            <a:lvl1pPr marL="144000" indent="-144000">
              <a:spcAft>
                <a:spcPts val="1300"/>
              </a:spcAft>
              <a:buFont typeface="Arial"/>
              <a:buChar char="•"/>
              <a:defRPr kern="800" spc="0"/>
            </a:lvl1pPr>
            <a:lvl2pPr marL="252000" indent="-108000">
              <a:spcAft>
                <a:spcPts val="1300"/>
              </a:spcAft>
              <a:buFont typeface="Arial"/>
              <a:buChar char="•"/>
              <a:defRPr sz="800" kern="800" spc="0"/>
            </a:lvl2pPr>
            <a:lvl3pPr marL="360000" indent="-108000">
              <a:spcAft>
                <a:spcPts val="1300"/>
              </a:spcAft>
              <a:buFont typeface="Arial"/>
              <a:buChar char="•"/>
              <a:defRPr sz="700" kern="800" spc="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Tree>
    <p:extLst>
      <p:ext uri="{BB962C8B-B14F-4D97-AF65-F5344CB8AC3E}">
        <p14:creationId xmlns:p14="http://schemas.microsoft.com/office/powerpoint/2010/main" val="389769546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_grafik">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2647951"/>
            <a:ext cx="6134100" cy="3529185"/>
          </a:xfrm>
        </p:spPr>
        <p:txBody>
          <a:bodyPr numCol="2" spcCol="252000"/>
          <a:lstStyle>
            <a:lvl1pPr marL="144000" indent="-144000">
              <a:spcAft>
                <a:spcPts val="1300"/>
              </a:spcAft>
              <a:buFont typeface="Arial"/>
              <a:buChar char="•"/>
              <a:defRPr kern="800"/>
            </a:lvl1pPr>
            <a:lvl2pPr marL="252000" indent="-108000">
              <a:spcAft>
                <a:spcPts val="1300"/>
              </a:spcAft>
              <a:buFont typeface="Arial"/>
              <a:buChar char="•"/>
              <a:defRPr sz="800" kern="800"/>
            </a:lvl2pPr>
            <a:lvl3pPr marL="360000" indent="-108000">
              <a:spcAft>
                <a:spcPts val="1300"/>
              </a:spcAft>
              <a:buFont typeface="Arial"/>
              <a:buChar char="•"/>
              <a:defRPr sz="700" kern="80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indhold 4"/>
          <p:cNvSpPr>
            <a:spLocks noGrp="1"/>
          </p:cNvSpPr>
          <p:nvPr>
            <p:ph sz="quarter" idx="12" hasCustomPrompt="1"/>
          </p:nvPr>
        </p:nvSpPr>
        <p:spPr>
          <a:xfrm>
            <a:off x="350838" y="6393160"/>
            <a:ext cx="6148387" cy="2698453"/>
          </a:xfrm>
        </p:spPr>
        <p:txBody>
          <a:bodyPr/>
          <a:lstStyle>
            <a:lvl1pPr>
              <a:defRPr sz="800"/>
            </a:lvl1pPr>
          </a:lstStyle>
          <a:p>
            <a:pPr lvl="0"/>
            <a:r>
              <a:rPr lang="da-DK"/>
              <a:t>Indsæt grafik</a:t>
            </a:r>
          </a:p>
        </p:txBody>
      </p:sp>
    </p:spTree>
    <p:extLst>
      <p:ext uri="{BB962C8B-B14F-4D97-AF65-F5344CB8AC3E}">
        <p14:creationId xmlns:p14="http://schemas.microsoft.com/office/powerpoint/2010/main" val="3726262750"/>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_grafik">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4520952"/>
            <a:ext cx="6134100" cy="4570661"/>
          </a:xfrm>
        </p:spPr>
        <p:txBody>
          <a:bodyPr numCol="2" spcCol="252000"/>
          <a:lstStyle>
            <a:lvl1pPr marL="0" indent="0" algn="l">
              <a:spcAft>
                <a:spcPts val="1300"/>
              </a:spcAft>
              <a:buFont typeface="Arial"/>
              <a:buNone/>
              <a:defRPr sz="900" kern="800" spc="0"/>
            </a:lvl1pPr>
            <a:lvl2pPr marL="0" indent="0" algn="l">
              <a:lnSpc>
                <a:spcPct val="100000"/>
              </a:lnSpc>
              <a:spcAft>
                <a:spcPts val="1300"/>
              </a:spcAft>
              <a:buFont typeface="Arial"/>
              <a:buNone/>
              <a:defRPr sz="1400" b="1" kern="800" spc="0"/>
            </a:lvl2pPr>
            <a:lvl3pPr marL="0" indent="0" algn="l">
              <a:lnSpc>
                <a:spcPct val="100000"/>
              </a:lnSpc>
              <a:spcAft>
                <a:spcPts val="1300"/>
              </a:spcAft>
              <a:buFont typeface="Arial"/>
              <a:buNone/>
              <a:defRPr sz="900" b="1" kern="800" spc="0">
                <a:solidFill>
                  <a:schemeClr val="tx1">
                    <a:lumMod val="50000"/>
                    <a:lumOff val="50000"/>
                  </a:schemeClr>
                </a:solidFill>
              </a:defRPr>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indhold 4"/>
          <p:cNvSpPr>
            <a:spLocks noGrp="1"/>
          </p:cNvSpPr>
          <p:nvPr>
            <p:ph sz="quarter" idx="12" hasCustomPrompt="1"/>
          </p:nvPr>
        </p:nvSpPr>
        <p:spPr>
          <a:xfrm>
            <a:off x="350838" y="1527175"/>
            <a:ext cx="6148387" cy="2698453"/>
          </a:xfrm>
        </p:spPr>
        <p:txBody>
          <a:bodyPr/>
          <a:lstStyle>
            <a:lvl1pPr>
              <a:defRPr sz="800"/>
            </a:lvl1pPr>
          </a:lstStyle>
          <a:p>
            <a:pPr lvl="0"/>
            <a:r>
              <a:rPr lang="da-DK"/>
              <a:t>Indsæt grafik</a:t>
            </a:r>
          </a:p>
        </p:txBody>
      </p:sp>
    </p:spTree>
    <p:extLst>
      <p:ext uri="{BB962C8B-B14F-4D97-AF65-F5344CB8AC3E}">
        <p14:creationId xmlns:p14="http://schemas.microsoft.com/office/powerpoint/2010/main" val="68969628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_2spalter__citat_grafik">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2632075"/>
            <a:ext cx="6134100" cy="3545061"/>
          </a:xfrm>
        </p:spPr>
        <p:txBody>
          <a:bodyPr numCol="2" spcCol="252000"/>
          <a:lstStyle>
            <a:lvl1pPr marL="0" indent="0" algn="l">
              <a:spcAft>
                <a:spcPts val="1300"/>
              </a:spcAft>
              <a:buFont typeface="Arial"/>
              <a:buNone/>
              <a:defRPr sz="900" kern="800"/>
            </a:lvl1pPr>
            <a:lvl2pPr marL="0" indent="0" algn="l">
              <a:lnSpc>
                <a:spcPct val="100000"/>
              </a:lnSpc>
              <a:spcAft>
                <a:spcPts val="1300"/>
              </a:spcAft>
              <a:buFont typeface="Arial"/>
              <a:buNone/>
              <a:defRPr sz="1400" b="1" kern="800"/>
            </a:lvl2pPr>
            <a:lvl3pPr marL="0" indent="0" algn="l">
              <a:lnSpc>
                <a:spcPct val="100000"/>
              </a:lnSpc>
              <a:spcAft>
                <a:spcPts val="1300"/>
              </a:spcAft>
              <a:buFont typeface="Arial"/>
              <a:buNone/>
              <a:defRPr sz="900" b="1" kern="800">
                <a:solidFill>
                  <a:schemeClr val="tx1">
                    <a:lumMod val="50000"/>
                    <a:lumOff val="50000"/>
                  </a:schemeClr>
                </a:solidFill>
              </a:defRPr>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
        <p:nvSpPr>
          <p:cNvPr id="5" name="Pladsholder til indhold 4"/>
          <p:cNvSpPr>
            <a:spLocks noGrp="1"/>
          </p:cNvSpPr>
          <p:nvPr>
            <p:ph sz="quarter" idx="12" hasCustomPrompt="1"/>
          </p:nvPr>
        </p:nvSpPr>
        <p:spPr>
          <a:xfrm>
            <a:off x="350838" y="6393160"/>
            <a:ext cx="6148387" cy="2698453"/>
          </a:xfrm>
        </p:spPr>
        <p:txBody>
          <a:bodyPr/>
          <a:lstStyle>
            <a:lvl1pPr>
              <a:defRPr sz="800"/>
            </a:lvl1pPr>
          </a:lstStyle>
          <a:p>
            <a:pPr lvl="0"/>
            <a:r>
              <a:rPr lang="da-DK"/>
              <a:t>Indsæt grafik</a:t>
            </a:r>
          </a:p>
        </p:txBody>
      </p:sp>
      <p:sp>
        <p:nvSpPr>
          <p:cNvPr id="8" name="Titel 1"/>
          <p:cNvSpPr>
            <a:spLocks noGrp="1"/>
          </p:cNvSpPr>
          <p:nvPr>
            <p:ph type="title"/>
          </p:nvPr>
        </p:nvSpPr>
        <p:spPr>
          <a:xfrm>
            <a:off x="350838" y="1413568"/>
            <a:ext cx="6134100" cy="1019152"/>
          </a:xfrm>
        </p:spPr>
        <p:txBody>
          <a:bodyPr/>
          <a:lstStyle>
            <a:lvl1pPr>
              <a:defRPr spc="-100"/>
            </a:lvl1pPr>
          </a:lstStyle>
          <a:p>
            <a:r>
              <a:rPr lang="da-DK" smtClean="0"/>
              <a:t>Klik for at redigere i master</a:t>
            </a:r>
            <a:endParaRPr lang="da-DK"/>
          </a:p>
        </p:txBody>
      </p:sp>
    </p:spTree>
    <p:extLst>
      <p:ext uri="{BB962C8B-B14F-4D97-AF65-F5344CB8AC3E}">
        <p14:creationId xmlns:p14="http://schemas.microsoft.com/office/powerpoint/2010/main" val="2751155658"/>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og indhold">
    <p:bg>
      <p:bgPr>
        <a:solidFill>
          <a:schemeClr val="bg2"/>
        </a:solidFill>
        <a:effectLst/>
      </p:bgPr>
    </p:bg>
    <p:spTree>
      <p:nvGrpSpPr>
        <p:cNvPr id="1" name=""/>
        <p:cNvGrpSpPr/>
        <p:nvPr/>
      </p:nvGrpSpPr>
      <p:grpSpPr>
        <a:xfrm>
          <a:off x="0" y="0"/>
          <a:ext cx="0" cy="0"/>
          <a:chOff x="0" y="0"/>
          <a:chExt cx="0" cy="0"/>
        </a:xfrm>
      </p:grpSpPr>
      <p:sp>
        <p:nvSpPr>
          <p:cNvPr id="28" name="Tekstfelt 27"/>
          <p:cNvSpPr txBox="1"/>
          <p:nvPr userDrawn="1"/>
        </p:nvSpPr>
        <p:spPr bwMode="auto">
          <a:xfrm>
            <a:off x="-932400" y="129194"/>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b="1" dirty="0" smtClean="0">
                <a:solidFill>
                  <a:srgbClr val="878787"/>
                </a:solidFill>
                <a:latin typeface="Arial"/>
                <a:cs typeface="Arial"/>
              </a:rPr>
              <a:t>Agenda</a:t>
            </a:r>
          </a:p>
        </p:txBody>
      </p:sp>
      <p:sp>
        <p:nvSpPr>
          <p:cNvPr id="2" name="Titel 1"/>
          <p:cNvSpPr>
            <a:spLocks noGrp="1"/>
          </p:cNvSpPr>
          <p:nvPr>
            <p:ph type="title"/>
          </p:nvPr>
        </p:nvSpPr>
        <p:spPr>
          <a:xfrm>
            <a:off x="2281238" y="1527174"/>
            <a:ext cx="4203700" cy="1625626"/>
          </a:xfrm>
        </p:spPr>
        <p:txBody>
          <a:bodyPr tIns="0" bIns="0" anchor="t" anchorCtr="0"/>
          <a:lstStyle>
            <a:lvl1pPr algn="r">
              <a:lnSpc>
                <a:spcPct val="100000"/>
              </a:lnSpc>
              <a:defRPr sz="1400" spc="0"/>
            </a:lvl1pPr>
          </a:lstStyle>
          <a:p>
            <a:r>
              <a:rPr lang="da-DK" smtClean="0"/>
              <a:t>Klik for at redigere i master</a:t>
            </a:r>
            <a:endParaRPr lang="da-DK"/>
          </a:p>
        </p:txBody>
      </p:sp>
      <p:sp>
        <p:nvSpPr>
          <p:cNvPr id="7" name="Tekstfelt 6"/>
          <p:cNvSpPr txBox="1"/>
          <p:nvPr userDrawn="1"/>
        </p:nvSpPr>
        <p:spPr bwMode="auto">
          <a:xfrm>
            <a:off x="-1539551" y="756289"/>
            <a:ext cx="1350149" cy="1846659"/>
          </a:xfrm>
          <a:prstGeom prst="rect">
            <a:avLst/>
          </a:prstGeom>
          <a:noFill/>
          <a:ln w="9525">
            <a:noFill/>
            <a:miter lim="800000"/>
            <a:headEnd/>
            <a:tailEnd/>
          </a:ln>
        </p:spPr>
        <p:txBody>
          <a:bodyPr wrap="square" lIns="0" tIns="0" rIns="0" bIns="0" rtlCol="0">
            <a:prstTxWarp prst="textNoShape">
              <a:avLst/>
            </a:prstTxWarp>
            <a:spAutoFit/>
          </a:bodyPr>
          <a:lstStyle/>
          <a:p>
            <a:r>
              <a:rPr lang="da-DK" sz="1000" b="0" dirty="0" smtClean="0">
                <a:solidFill>
                  <a:srgbClr val="878787"/>
                </a:solidFill>
                <a:latin typeface="Arial"/>
                <a:cs typeface="Arial"/>
              </a:rPr>
              <a:t>Udfyld agendaen som en normal tekstslide.</a:t>
            </a:r>
          </a:p>
          <a:p>
            <a:endParaRPr lang="da-DK" sz="1000" b="0" dirty="0" smtClean="0">
              <a:solidFill>
                <a:srgbClr val="878787"/>
              </a:solidFill>
              <a:latin typeface="Arial"/>
              <a:cs typeface="Arial"/>
            </a:endParaRPr>
          </a:p>
          <a:p>
            <a:r>
              <a:rPr lang="da-DK" sz="1000" b="1" dirty="0" smtClean="0">
                <a:solidFill>
                  <a:srgbClr val="878787"/>
                </a:solidFill>
                <a:latin typeface="Arial"/>
                <a:cs typeface="Arial"/>
              </a:rPr>
              <a:t>Tidspunkt</a:t>
            </a:r>
            <a:r>
              <a:rPr lang="da-DK" sz="1000" b="1" baseline="0" dirty="0" smtClean="0">
                <a:solidFill>
                  <a:srgbClr val="878787"/>
                </a:solidFill>
                <a:latin typeface="Arial"/>
                <a:cs typeface="Arial"/>
              </a:rPr>
              <a:t> og sidetal</a:t>
            </a:r>
            <a:endParaRPr lang="da-DK" sz="1000" b="1" dirty="0" smtClean="0">
              <a:solidFill>
                <a:srgbClr val="878787"/>
              </a:solidFill>
              <a:latin typeface="Arial"/>
              <a:cs typeface="Arial"/>
            </a:endParaRPr>
          </a:p>
          <a:p>
            <a:r>
              <a:rPr lang="da-DK" sz="1000" b="0" dirty="0" smtClean="0">
                <a:solidFill>
                  <a:srgbClr val="878787"/>
                </a:solidFill>
                <a:latin typeface="Arial"/>
                <a:cs typeface="Arial"/>
              </a:rPr>
              <a:t>For at tilføje tidspunkt</a:t>
            </a:r>
            <a:r>
              <a:rPr lang="da-DK" sz="1000" b="0" baseline="0" dirty="0" smtClean="0">
                <a:solidFill>
                  <a:srgbClr val="878787"/>
                </a:solidFill>
                <a:latin typeface="Arial"/>
                <a:cs typeface="Arial"/>
              </a:rPr>
              <a:t> eller sidetal trykkes ”Tab” og markøren flyttes til højre og teksten </a:t>
            </a:r>
            <a:r>
              <a:rPr lang="da-DK" sz="1000" b="0" baseline="0" dirty="0" err="1" smtClean="0">
                <a:solidFill>
                  <a:srgbClr val="878787"/>
                </a:solidFill>
                <a:latin typeface="Arial"/>
                <a:cs typeface="Arial"/>
              </a:rPr>
              <a:t>højrestilles</a:t>
            </a:r>
            <a:r>
              <a:rPr lang="da-DK" sz="1000" b="0" baseline="0" dirty="0" smtClean="0">
                <a:solidFill>
                  <a:srgbClr val="878787"/>
                </a:solidFill>
                <a:latin typeface="Arial"/>
                <a:cs typeface="Arial"/>
              </a:rPr>
              <a:t> automatisk. Tryk ”</a:t>
            </a:r>
            <a:r>
              <a:rPr lang="da-DK" sz="1000" b="0" baseline="0" dirty="0" err="1" smtClean="0">
                <a:solidFill>
                  <a:srgbClr val="878787"/>
                </a:solidFill>
                <a:latin typeface="Arial"/>
                <a:cs typeface="Arial"/>
              </a:rPr>
              <a:t>Enter</a:t>
            </a:r>
            <a:r>
              <a:rPr lang="da-DK" sz="1000" b="0" baseline="0" dirty="0" smtClean="0">
                <a:solidFill>
                  <a:srgbClr val="878787"/>
                </a:solidFill>
                <a:latin typeface="Arial"/>
                <a:cs typeface="Arial"/>
              </a:rPr>
              <a:t> for at skifte til næste linje i agendaen.</a:t>
            </a:r>
            <a:endParaRPr lang="da-DK" sz="1000" b="0" dirty="0" smtClean="0">
              <a:solidFill>
                <a:srgbClr val="878787"/>
              </a:solidFill>
              <a:latin typeface="Arial"/>
              <a:cs typeface="Arial"/>
            </a:endParaRPr>
          </a:p>
        </p:txBody>
      </p:sp>
      <p:sp>
        <p:nvSpPr>
          <p:cNvPr id="10" name="Pladsholder til diasnummer 5"/>
          <p:cNvSpPr txBox="1">
            <a:spLocks/>
          </p:cNvSpPr>
          <p:nvPr userDrawn="1"/>
        </p:nvSpPr>
        <p:spPr>
          <a:xfrm>
            <a:off x="5511476" y="9315450"/>
            <a:ext cx="987774" cy="230311"/>
          </a:xfrm>
          <a:prstGeom prst="rect">
            <a:avLst/>
          </a:prstGeom>
          <a:noFill/>
        </p:spPr>
        <p:txBody>
          <a:bodyPr lIns="0" tIns="0" rIns="0" bIns="0" anchor="b" anchorCtr="0"/>
          <a:lstStyle>
            <a:lvl1pPr algn="r">
              <a:defRPr sz="900" b="0" i="0">
                <a:solidFill>
                  <a:srgbClr val="AAA89D"/>
                </a:solidFill>
                <a:latin typeface="Lucida Sans"/>
                <a:cs typeface="Lucida San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67CD51-C103-A04F-A4CF-06D20BD53A86}" type="slidenum">
              <a:rPr kumimoji="0" lang="da-DK" sz="700" b="0" i="0" u="none" strike="noStrike" kern="1200" cap="none" spc="0" normalizeH="0" baseline="0" noProof="0" smtClean="0">
                <a:ln>
                  <a:noFill/>
                </a:ln>
                <a:solidFill>
                  <a:schemeClr val="tx1"/>
                </a:solidFill>
                <a:effectLst/>
                <a:uLnTx/>
                <a:uFillTx/>
                <a:latin typeface="Arial"/>
                <a:ea typeface="ＭＳ Ｐゴシック"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a-DK" sz="700" b="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1" name="Pladsholder til tekst 10"/>
          <p:cNvSpPr>
            <a:spLocks noGrp="1"/>
          </p:cNvSpPr>
          <p:nvPr>
            <p:ph type="body" sz="quarter" idx="10"/>
          </p:nvPr>
        </p:nvSpPr>
        <p:spPr>
          <a:xfrm>
            <a:off x="350838" y="4520952"/>
            <a:ext cx="6134100" cy="4570661"/>
          </a:xfrm>
        </p:spPr>
        <p:txBody>
          <a:bodyPr numCol="2" spcCol="252000"/>
          <a:lstStyle>
            <a:lvl1pPr>
              <a:defRPr kern="800" spc="0"/>
            </a:lvl1pPr>
            <a:lvl2pPr marL="180000">
              <a:defRPr sz="800" kern="800" spc="0"/>
            </a:lvl2pPr>
            <a:lvl3pPr marL="288000">
              <a:defRPr sz="700" kern="800" spc="0"/>
            </a:lvl3pPr>
          </a:lstStyle>
          <a:p>
            <a:pPr lvl="0"/>
            <a:r>
              <a:rPr lang="da-DK"/>
              <a:t>Klik for at redigere teksttypografierne i masteren</a:t>
            </a:r>
          </a:p>
          <a:p>
            <a:pPr lvl="1"/>
            <a:r>
              <a:rPr lang="da-DK"/>
              <a:t>Andet niveau</a:t>
            </a:r>
          </a:p>
          <a:p>
            <a:pPr lvl="2"/>
            <a:r>
              <a:rPr lang="da-DK"/>
              <a:t>Tredje niveau</a:t>
            </a:r>
          </a:p>
        </p:txBody>
      </p:sp>
      <p:sp>
        <p:nvSpPr>
          <p:cNvPr id="4" name="Pladsholder til tekst 3"/>
          <p:cNvSpPr>
            <a:spLocks noGrp="1"/>
          </p:cNvSpPr>
          <p:nvPr>
            <p:ph type="body" sz="quarter" idx="11" hasCustomPrompt="1"/>
          </p:nvPr>
        </p:nvSpPr>
        <p:spPr>
          <a:xfrm>
            <a:off x="350838" y="352425"/>
            <a:ext cx="4221162" cy="208087"/>
          </a:xfrm>
        </p:spPr>
        <p:txBody>
          <a:bodyPr/>
          <a:lstStyle>
            <a:lvl1pPr>
              <a:lnSpc>
                <a:spcPct val="100000"/>
              </a:lnSpc>
              <a:spcAft>
                <a:spcPts val="0"/>
              </a:spcAft>
              <a:defRPr sz="700" b="1"/>
            </a:lvl1pPr>
          </a:lstStyle>
          <a:p>
            <a:pPr lvl="0"/>
            <a:r>
              <a:rPr lang="da-DK"/>
              <a:t>Indsæt titel</a:t>
            </a:r>
          </a:p>
        </p:txBody>
      </p:sp>
    </p:spTree>
    <p:extLst>
      <p:ext uri="{BB962C8B-B14F-4D97-AF65-F5344CB8AC3E}">
        <p14:creationId xmlns:p14="http://schemas.microsoft.com/office/powerpoint/2010/main" val="1042911815"/>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342700" y="1413568"/>
            <a:ext cx="5267526" cy="1019152"/>
          </a:xfrm>
          <a:prstGeom prst="rect">
            <a:avLst/>
          </a:prstGeom>
        </p:spPr>
        <p:txBody>
          <a:bodyPr vert="horz" lIns="0" tIns="45720" rIns="0" bIns="45720" rtlCol="0" anchor="b" anchorCtr="0">
            <a:no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350838" y="2647950"/>
            <a:ext cx="5259388" cy="6443663"/>
          </a:xfrm>
          <a:prstGeom prst="rect">
            <a:avLst/>
          </a:prstGeom>
        </p:spPr>
        <p:txBody>
          <a:bodyPr vert="horz" lIns="0" tIns="0" rIns="0" bIns="0" spcCol="18000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a:t>
            </a:r>
          </a:p>
          <a:p>
            <a:pPr lvl="6"/>
            <a:r>
              <a:rPr lang="da-DK" dirty="0" smtClean="0"/>
              <a:t>Syvende</a:t>
            </a:r>
          </a:p>
          <a:p>
            <a:pPr lvl="7"/>
            <a:r>
              <a:rPr lang="da-DK" dirty="0" smtClean="0"/>
              <a:t>Ottende</a:t>
            </a:r>
          </a:p>
          <a:p>
            <a:pPr lvl="8"/>
            <a:r>
              <a:rPr lang="da-DK" dirty="0" smtClean="0"/>
              <a:t>Niende</a:t>
            </a:r>
            <a:endParaRPr lang="da-DK" dirty="0"/>
          </a:p>
        </p:txBody>
      </p:sp>
      <p:sp>
        <p:nvSpPr>
          <p:cNvPr id="5" name="Tekstfelt 4"/>
          <p:cNvSpPr txBox="1"/>
          <p:nvPr userDrawn="1"/>
        </p:nvSpPr>
        <p:spPr bwMode="auto">
          <a:xfrm>
            <a:off x="0" y="-395917"/>
            <a:ext cx="261697" cy="307777"/>
          </a:xfrm>
          <a:prstGeom prst="rect">
            <a:avLst/>
          </a:prstGeom>
          <a:noFill/>
          <a:ln w="9525">
            <a:noFill/>
            <a:miter lim="800000"/>
            <a:headEnd/>
            <a:tailEnd/>
          </a:ln>
        </p:spPr>
        <p:txBody>
          <a:bodyPr wrap="square" lIns="0" tIns="0" rIns="0" bIns="0" rtlCol="0">
            <a:prstTxWarp prst="textNoShape">
              <a:avLst/>
            </a:prstTxWarp>
            <a:spAutoFit/>
          </a:bodyPr>
          <a:lstStyle/>
          <a:p>
            <a:r>
              <a:rPr lang="da-DK" sz="1000" dirty="0" smtClean="0">
                <a:solidFill>
                  <a:srgbClr val="878787"/>
                </a:solidFill>
                <a:latin typeface="Arial"/>
                <a:cs typeface="Arial"/>
              </a:rPr>
              <a:t>11.59</a:t>
            </a:r>
          </a:p>
        </p:txBody>
      </p:sp>
      <p:sp>
        <p:nvSpPr>
          <p:cNvPr id="6" name="Tekstfelt 5"/>
          <p:cNvSpPr txBox="1"/>
          <p:nvPr userDrawn="1"/>
        </p:nvSpPr>
        <p:spPr bwMode="auto">
          <a:xfrm>
            <a:off x="1282700" y="-415529"/>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dirty="0" smtClean="0">
                <a:solidFill>
                  <a:srgbClr val="878787"/>
                </a:solidFill>
                <a:latin typeface="Arial"/>
                <a:cs typeface="Arial"/>
              </a:rPr>
              <a:t>8.19</a:t>
            </a:r>
          </a:p>
        </p:txBody>
      </p:sp>
      <p:sp>
        <p:nvSpPr>
          <p:cNvPr id="7" name="Tekstfelt 6"/>
          <p:cNvSpPr txBox="1"/>
          <p:nvPr userDrawn="1"/>
        </p:nvSpPr>
        <p:spPr bwMode="auto">
          <a:xfrm>
            <a:off x="6680200" y="-395917"/>
            <a:ext cx="737870" cy="153888"/>
          </a:xfrm>
          <a:prstGeom prst="rect">
            <a:avLst/>
          </a:prstGeom>
          <a:noFill/>
          <a:ln w="9525">
            <a:noFill/>
            <a:miter lim="800000"/>
            <a:headEnd/>
            <a:tailEnd/>
          </a:ln>
        </p:spPr>
        <p:txBody>
          <a:bodyPr wrap="square" lIns="0" tIns="0" rIns="0" bIns="0" rtlCol="0">
            <a:prstTxWarp prst="textNoShape">
              <a:avLst/>
            </a:prstTxWarp>
            <a:spAutoFit/>
          </a:bodyPr>
          <a:lstStyle/>
          <a:p>
            <a:r>
              <a:rPr lang="da-DK" sz="1000" dirty="0" smtClean="0">
                <a:solidFill>
                  <a:srgbClr val="878787"/>
                </a:solidFill>
                <a:latin typeface="Arial"/>
                <a:cs typeface="Arial"/>
              </a:rPr>
              <a:t>11.57</a:t>
            </a:r>
          </a:p>
        </p:txBody>
      </p:sp>
      <p:sp>
        <p:nvSpPr>
          <p:cNvPr id="8" name="Tekstfelt 7"/>
          <p:cNvSpPr txBox="1"/>
          <p:nvPr userDrawn="1"/>
        </p:nvSpPr>
        <p:spPr bwMode="auto">
          <a:xfrm>
            <a:off x="6947685" y="2392439"/>
            <a:ext cx="737870" cy="153888"/>
          </a:xfrm>
          <a:prstGeom prst="rect">
            <a:avLst/>
          </a:prstGeom>
          <a:noFill/>
          <a:ln w="9525">
            <a:noFill/>
            <a:miter lim="800000"/>
            <a:headEnd/>
            <a:tailEnd/>
          </a:ln>
        </p:spPr>
        <p:txBody>
          <a:bodyPr wrap="square" lIns="0" tIns="0" rIns="0" bIns="0" rtlCol="0">
            <a:prstTxWarp prst="textNoShape">
              <a:avLst/>
            </a:prstTxWarp>
            <a:spAutoFit/>
          </a:bodyPr>
          <a:lstStyle/>
          <a:p>
            <a:pPr algn="l"/>
            <a:r>
              <a:rPr lang="da-DK" sz="1000" dirty="0" smtClean="0">
                <a:solidFill>
                  <a:srgbClr val="878787"/>
                </a:solidFill>
                <a:latin typeface="Arial"/>
                <a:cs typeface="Arial"/>
              </a:rPr>
              <a:t>5.22</a:t>
            </a:r>
          </a:p>
        </p:txBody>
      </p:sp>
      <p:sp>
        <p:nvSpPr>
          <p:cNvPr id="9" name="Tekstfelt 8"/>
          <p:cNvSpPr txBox="1"/>
          <p:nvPr userDrawn="1"/>
        </p:nvSpPr>
        <p:spPr bwMode="auto">
          <a:xfrm>
            <a:off x="6947685" y="3578714"/>
            <a:ext cx="737870" cy="153888"/>
          </a:xfrm>
          <a:prstGeom prst="rect">
            <a:avLst/>
          </a:prstGeom>
          <a:noFill/>
          <a:ln w="9525">
            <a:noFill/>
            <a:miter lim="800000"/>
            <a:headEnd/>
            <a:tailEnd/>
          </a:ln>
        </p:spPr>
        <p:txBody>
          <a:bodyPr wrap="square" lIns="0" tIns="0" rIns="0" bIns="0" rtlCol="0">
            <a:prstTxWarp prst="textNoShape">
              <a:avLst/>
            </a:prstTxWarp>
            <a:spAutoFit/>
          </a:bodyPr>
          <a:lstStyle/>
          <a:p>
            <a:pPr algn="l"/>
            <a:r>
              <a:rPr lang="da-DK" sz="1000" dirty="0" smtClean="0">
                <a:solidFill>
                  <a:srgbClr val="878787"/>
                </a:solidFill>
                <a:latin typeface="Arial"/>
                <a:cs typeface="Arial"/>
              </a:rPr>
              <a:t>2.92</a:t>
            </a:r>
          </a:p>
        </p:txBody>
      </p:sp>
      <p:sp>
        <p:nvSpPr>
          <p:cNvPr id="10" name="Tekstfelt 9"/>
          <p:cNvSpPr txBox="1"/>
          <p:nvPr userDrawn="1"/>
        </p:nvSpPr>
        <p:spPr bwMode="auto">
          <a:xfrm>
            <a:off x="6947685" y="9113462"/>
            <a:ext cx="737870" cy="153888"/>
          </a:xfrm>
          <a:prstGeom prst="rect">
            <a:avLst/>
          </a:prstGeom>
          <a:noFill/>
          <a:ln w="9525">
            <a:noFill/>
            <a:miter lim="800000"/>
            <a:headEnd/>
            <a:tailEnd/>
          </a:ln>
        </p:spPr>
        <p:txBody>
          <a:bodyPr wrap="square" lIns="0" tIns="0" rIns="0" bIns="0" rtlCol="0">
            <a:prstTxWarp prst="textNoShape">
              <a:avLst/>
            </a:prstTxWarp>
            <a:spAutoFit/>
          </a:bodyPr>
          <a:lstStyle/>
          <a:p>
            <a:pPr algn="l"/>
            <a:r>
              <a:rPr lang="da-DK" sz="1000" dirty="0" smtClean="0">
                <a:solidFill>
                  <a:srgbClr val="878787"/>
                </a:solidFill>
                <a:latin typeface="Arial"/>
                <a:cs typeface="Arial"/>
              </a:rPr>
              <a:t>7.70</a:t>
            </a:r>
          </a:p>
        </p:txBody>
      </p:sp>
      <p:sp>
        <p:nvSpPr>
          <p:cNvPr id="11" name="Ligebenet trekant 10"/>
          <p:cNvSpPr>
            <a:spLocks noChangeAspect="1"/>
          </p:cNvSpPr>
          <p:nvPr userDrawn="1"/>
        </p:nvSpPr>
        <p:spPr>
          <a:xfrm rot="10800000">
            <a:off x="261696" y="-331551"/>
            <a:ext cx="81003" cy="83976"/>
          </a:xfrm>
          <a:prstGeom prst="triangle">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Autofit/>
          </a:bodyPr>
          <a:lstStyle/>
          <a:p>
            <a:pPr algn="ctr">
              <a:lnSpc>
                <a:spcPct val="100000"/>
              </a:lnSpc>
            </a:pPr>
            <a:endParaRPr lang="da-DK" sz="1100" spc="-60" baseline="0" dirty="0" err="1" smtClean="0">
              <a:solidFill>
                <a:schemeClr val="bg2"/>
              </a:solidFill>
              <a:cs typeface="Franklin Gothic Book"/>
            </a:endParaRPr>
          </a:p>
        </p:txBody>
      </p:sp>
      <p:sp>
        <p:nvSpPr>
          <p:cNvPr id="12" name="Ligebenet trekant 11"/>
          <p:cNvSpPr>
            <a:spLocks noChangeAspect="1"/>
          </p:cNvSpPr>
          <p:nvPr userDrawn="1"/>
        </p:nvSpPr>
        <p:spPr>
          <a:xfrm rot="10800000">
            <a:off x="1182995" y="-331554"/>
            <a:ext cx="81003" cy="83976"/>
          </a:xfrm>
          <a:prstGeom prst="triangle">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Autofit/>
          </a:bodyPr>
          <a:lstStyle/>
          <a:p>
            <a:pPr algn="ctr">
              <a:lnSpc>
                <a:spcPct val="100000"/>
              </a:lnSpc>
            </a:pPr>
            <a:endParaRPr lang="da-DK" sz="1100" spc="-60" baseline="0" dirty="0" err="1" smtClean="0">
              <a:solidFill>
                <a:schemeClr val="bg2"/>
              </a:solidFill>
              <a:cs typeface="Franklin Gothic Book"/>
            </a:endParaRPr>
          </a:p>
        </p:txBody>
      </p:sp>
      <p:sp>
        <p:nvSpPr>
          <p:cNvPr id="13" name="Ligebenet trekant 12"/>
          <p:cNvSpPr>
            <a:spLocks noChangeAspect="1"/>
          </p:cNvSpPr>
          <p:nvPr userDrawn="1"/>
        </p:nvSpPr>
        <p:spPr>
          <a:xfrm rot="10800000">
            <a:off x="6512105" y="-315264"/>
            <a:ext cx="81003" cy="83976"/>
          </a:xfrm>
          <a:prstGeom prst="triangle">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Autofit/>
          </a:bodyPr>
          <a:lstStyle/>
          <a:p>
            <a:pPr algn="ctr">
              <a:lnSpc>
                <a:spcPct val="100000"/>
              </a:lnSpc>
            </a:pPr>
            <a:endParaRPr lang="da-DK" sz="1100" spc="-60" baseline="0" dirty="0" err="1" smtClean="0">
              <a:solidFill>
                <a:schemeClr val="bg2"/>
              </a:solidFill>
              <a:cs typeface="Franklin Gothic Book"/>
            </a:endParaRPr>
          </a:p>
        </p:txBody>
      </p:sp>
      <p:sp>
        <p:nvSpPr>
          <p:cNvPr id="14" name="Ligebenet trekant 13"/>
          <p:cNvSpPr>
            <a:spLocks noChangeAspect="1"/>
          </p:cNvSpPr>
          <p:nvPr userDrawn="1"/>
        </p:nvSpPr>
        <p:spPr>
          <a:xfrm rot="5400000" flipV="1">
            <a:off x="6888768" y="2217464"/>
            <a:ext cx="163546" cy="45710"/>
          </a:xfrm>
          <a:prstGeom prst="triangle">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Autofit/>
          </a:bodyPr>
          <a:lstStyle/>
          <a:p>
            <a:pPr algn="ctr">
              <a:lnSpc>
                <a:spcPct val="100000"/>
              </a:lnSpc>
            </a:pPr>
            <a:r>
              <a:rPr lang="da-DK" sz="1100" spc="-60" baseline="0" dirty="0" smtClean="0">
                <a:solidFill>
                  <a:schemeClr val="bg2"/>
                </a:solidFill>
                <a:cs typeface="Franklin Gothic Book"/>
              </a:rPr>
              <a:t>  </a:t>
            </a:r>
          </a:p>
        </p:txBody>
      </p:sp>
      <p:sp>
        <p:nvSpPr>
          <p:cNvPr id="15" name="Ligebenet trekant 14"/>
          <p:cNvSpPr>
            <a:spLocks noChangeAspect="1"/>
          </p:cNvSpPr>
          <p:nvPr userDrawn="1"/>
        </p:nvSpPr>
        <p:spPr>
          <a:xfrm rot="5400000" flipV="1">
            <a:off x="6888768" y="3409851"/>
            <a:ext cx="163546" cy="45710"/>
          </a:xfrm>
          <a:prstGeom prst="triangle">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Autofit/>
          </a:bodyPr>
          <a:lstStyle/>
          <a:p>
            <a:pPr algn="ctr">
              <a:lnSpc>
                <a:spcPct val="100000"/>
              </a:lnSpc>
            </a:pPr>
            <a:r>
              <a:rPr lang="da-DK" sz="1100" spc="-60" baseline="0" dirty="0" smtClean="0">
                <a:solidFill>
                  <a:schemeClr val="bg2"/>
                </a:solidFill>
                <a:cs typeface="Franklin Gothic Book"/>
              </a:rPr>
              <a:t> </a:t>
            </a:r>
          </a:p>
        </p:txBody>
      </p:sp>
      <p:sp>
        <p:nvSpPr>
          <p:cNvPr id="16" name="Ligebenet trekant 15"/>
          <p:cNvSpPr>
            <a:spLocks noChangeAspect="1"/>
          </p:cNvSpPr>
          <p:nvPr userDrawn="1"/>
        </p:nvSpPr>
        <p:spPr>
          <a:xfrm rot="5400000" flipV="1">
            <a:off x="6888768" y="8941513"/>
            <a:ext cx="163546" cy="45710"/>
          </a:xfrm>
          <a:prstGeom prst="triangle">
            <a:avLst/>
          </a:prstGeom>
          <a:solidFill>
            <a:schemeClr val="accent4">
              <a:lumMod val="75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Autofit/>
          </a:bodyPr>
          <a:lstStyle/>
          <a:p>
            <a:pPr algn="ctr">
              <a:lnSpc>
                <a:spcPct val="100000"/>
              </a:lnSpc>
            </a:pPr>
            <a:r>
              <a:rPr lang="da-DK" sz="1100" spc="-60" baseline="0" dirty="0" smtClean="0">
                <a:solidFill>
                  <a:schemeClr val="bg2"/>
                </a:solidFill>
                <a:cs typeface="Franklin Gothic Book"/>
              </a:rPr>
              <a:t> </a:t>
            </a:r>
          </a:p>
        </p:txBody>
      </p:sp>
      <p:pic>
        <p:nvPicPr>
          <p:cNvPr id="19" name="Billede 18"/>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5638560" y="352425"/>
            <a:ext cx="856107" cy="196596"/>
          </a:xfrm>
          <a:prstGeom prst="rect">
            <a:avLst/>
          </a:prstGeom>
        </p:spPr>
      </p:pic>
    </p:spTree>
  </p:cSld>
  <p:clrMap bg1="lt1" tx1="dk1" bg2="lt2" tx2="dk2" accent1="accent1" accent2="accent2" accent3="accent3" accent4="accent4" accent5="accent5" accent6="accent6" hlink="hlink" folHlink="folHlink"/>
  <p:sldLayoutIdLst>
    <p:sldLayoutId id="2147483915" r:id="rId1"/>
    <p:sldLayoutId id="2147483989" r:id="rId2"/>
    <p:sldLayoutId id="2147484010" r:id="rId3"/>
    <p:sldLayoutId id="2147484009" r:id="rId4"/>
    <p:sldLayoutId id="2147484011" r:id="rId5"/>
    <p:sldLayoutId id="2147484012" r:id="rId6"/>
    <p:sldLayoutId id="2147484021" r:id="rId7"/>
    <p:sldLayoutId id="2147484026" r:id="rId8"/>
    <p:sldLayoutId id="2147484013" r:id="rId9"/>
    <p:sldLayoutId id="2147483957" r:id="rId10"/>
    <p:sldLayoutId id="2147483909" r:id="rId11"/>
    <p:sldLayoutId id="2147484014" r:id="rId12"/>
    <p:sldLayoutId id="2147484015" r:id="rId13"/>
    <p:sldLayoutId id="2147484016" r:id="rId14"/>
    <p:sldLayoutId id="2147484017" r:id="rId15"/>
    <p:sldLayoutId id="2147484022" r:id="rId16"/>
    <p:sldLayoutId id="2147484023" r:id="rId17"/>
    <p:sldLayoutId id="2147484024" r:id="rId18"/>
    <p:sldLayoutId id="2147484025" r:id="rId19"/>
    <p:sldLayoutId id="2147483829" r:id="rId20"/>
    <p:sldLayoutId id="2147483890" r:id="rId21"/>
    <p:sldLayoutId id="2147484018" r:id="rId22"/>
    <p:sldLayoutId id="2147484019" r:id="rId23"/>
    <p:sldLayoutId id="2147484020" r:id="rId24"/>
    <p:sldLayoutId id="2147483990" r:id="rId25"/>
    <p:sldLayoutId id="2147483914" r:id="rId26"/>
    <p:sldLayoutId id="2147483918" r:id="rId27"/>
    <p:sldLayoutId id="2147483962" r:id="rId28"/>
    <p:sldLayoutId id="2147483969" r:id="rId29"/>
    <p:sldLayoutId id="2147484027" r:id="rId30"/>
    <p:sldLayoutId id="2147484028" r:id="rId31"/>
    <p:sldLayoutId id="2147484029" r:id="rId32"/>
    <p:sldLayoutId id="2147484030" r:id="rId33"/>
  </p:sldLayoutIdLst>
  <p:transition/>
  <p:timing>
    <p:tnLst>
      <p:par>
        <p:cTn id="1" dur="indefinite" restart="never" nodeType="tmRoot"/>
      </p:par>
    </p:tnLst>
  </p:timing>
  <p:hf hdr="0"/>
  <p:txStyles>
    <p:titleStyle>
      <a:lvl1pPr marL="0" indent="0" algn="l" rtl="0" eaLnBrk="1" fontAlgn="base" hangingPunct="1">
        <a:lnSpc>
          <a:spcPct val="80000"/>
        </a:lnSpc>
        <a:spcBef>
          <a:spcPct val="0"/>
        </a:spcBef>
        <a:spcAft>
          <a:spcPct val="0"/>
        </a:spcAft>
        <a:defRPr sz="3600" b="1" i="0" kern="800" cap="none" spc="-100" baseline="0">
          <a:solidFill>
            <a:schemeClr val="tx1"/>
          </a:solidFill>
          <a:latin typeface="Arial"/>
          <a:ea typeface="ＭＳ Ｐゴシック" pitchFamily="-108" charset="-128"/>
          <a:cs typeface="Arial"/>
        </a:defRPr>
      </a:lvl1pPr>
      <a:lvl2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2pPr>
      <a:lvl3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3pPr>
      <a:lvl4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4pPr>
      <a:lvl5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5pPr>
      <a:lvl6pPr marL="478596" algn="l" rtl="0" eaLnBrk="1" fontAlgn="base" hangingPunct="1">
        <a:spcBef>
          <a:spcPct val="0"/>
        </a:spcBef>
        <a:spcAft>
          <a:spcPct val="0"/>
        </a:spcAft>
        <a:defRPr sz="1600">
          <a:solidFill>
            <a:schemeClr val="tx2"/>
          </a:solidFill>
          <a:latin typeface="Trebuchet MS" pitchFamily="34" charset="0"/>
        </a:defRPr>
      </a:lvl6pPr>
      <a:lvl7pPr marL="957190" algn="l" rtl="0" eaLnBrk="1" fontAlgn="base" hangingPunct="1">
        <a:spcBef>
          <a:spcPct val="0"/>
        </a:spcBef>
        <a:spcAft>
          <a:spcPct val="0"/>
        </a:spcAft>
        <a:defRPr sz="1600">
          <a:solidFill>
            <a:schemeClr val="tx2"/>
          </a:solidFill>
          <a:latin typeface="Trebuchet MS" pitchFamily="34" charset="0"/>
        </a:defRPr>
      </a:lvl7pPr>
      <a:lvl8pPr marL="1435784" algn="l" rtl="0" eaLnBrk="1" fontAlgn="base" hangingPunct="1">
        <a:spcBef>
          <a:spcPct val="0"/>
        </a:spcBef>
        <a:spcAft>
          <a:spcPct val="0"/>
        </a:spcAft>
        <a:defRPr sz="1600">
          <a:solidFill>
            <a:schemeClr val="tx2"/>
          </a:solidFill>
          <a:latin typeface="Trebuchet MS" pitchFamily="34" charset="0"/>
        </a:defRPr>
      </a:lvl8pPr>
      <a:lvl9pPr marL="1914379" algn="l" rtl="0" eaLnBrk="1" fontAlgn="base" hangingPunct="1">
        <a:spcBef>
          <a:spcPct val="0"/>
        </a:spcBef>
        <a:spcAft>
          <a:spcPct val="0"/>
        </a:spcAft>
        <a:defRPr sz="1600">
          <a:solidFill>
            <a:schemeClr val="tx2"/>
          </a:solidFill>
          <a:latin typeface="Trebuchet MS" pitchFamily="34" charset="0"/>
        </a:defRPr>
      </a:lvl9pPr>
    </p:titleStyle>
    <p:bodyStyle>
      <a:lvl1pPr marL="0" indent="0" algn="l" rtl="0" eaLnBrk="1" fontAlgn="base" hangingPunct="1">
        <a:lnSpc>
          <a:spcPct val="120000"/>
        </a:lnSpc>
        <a:spcBef>
          <a:spcPts val="0"/>
        </a:spcBef>
        <a:spcAft>
          <a:spcPts val="1300"/>
        </a:spcAft>
        <a:buClr>
          <a:schemeClr val="tx2"/>
        </a:buClr>
        <a:buSzPct val="108000"/>
        <a:buFont typeface="Arial" panose="020B0604020202020204" pitchFamily="34" charset="0"/>
        <a:buNone/>
        <a:tabLst/>
        <a:defRPr sz="900" b="0" i="0" kern="800" spc="0" baseline="0">
          <a:solidFill>
            <a:schemeClr val="tx1"/>
          </a:solidFill>
          <a:latin typeface="Arial" panose="020B0604020202020204" pitchFamily="34" charset="0"/>
          <a:ea typeface="ＭＳ Ｐゴシック" pitchFamily="-108" charset="-128"/>
          <a:cs typeface="Arial" panose="020B0604020202020204" pitchFamily="34" charset="0"/>
        </a:defRPr>
      </a:lvl1pPr>
      <a:lvl2pPr marL="0" indent="0" algn="l" rtl="0" eaLnBrk="1" fontAlgn="base" hangingPunct="1">
        <a:lnSpc>
          <a:spcPct val="120000"/>
        </a:lnSpc>
        <a:spcBef>
          <a:spcPts val="0"/>
        </a:spcBef>
        <a:spcAft>
          <a:spcPts val="1300"/>
        </a:spcAft>
        <a:buSzPct val="100000"/>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2pPr>
      <a:lvl3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3pPr>
      <a:lvl4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4pPr>
      <a:lvl5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5pPr>
      <a:lvl6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6pPr>
      <a:lvl7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7pPr>
      <a:lvl8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8pPr>
      <a:lvl9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9pPr>
    </p:bodyStyle>
    <p:otherStyle>
      <a:defPPr>
        <a:defRPr lang="da-DK"/>
      </a:defPPr>
      <a:lvl1pPr marL="0" algn="l" defTabSz="957190" rtl="0" eaLnBrk="1" latinLnBrk="0" hangingPunct="1">
        <a:defRPr sz="1900" kern="1200">
          <a:solidFill>
            <a:schemeClr val="tx1"/>
          </a:solidFill>
          <a:latin typeface="+mn-lt"/>
          <a:ea typeface="+mn-ea"/>
          <a:cs typeface="+mn-cs"/>
        </a:defRPr>
      </a:lvl1pPr>
      <a:lvl2pPr marL="478596" algn="l" defTabSz="957190" rtl="0" eaLnBrk="1" latinLnBrk="0" hangingPunct="1">
        <a:defRPr sz="1900" kern="1200">
          <a:solidFill>
            <a:schemeClr val="tx1"/>
          </a:solidFill>
          <a:latin typeface="+mn-lt"/>
          <a:ea typeface="+mn-ea"/>
          <a:cs typeface="+mn-cs"/>
        </a:defRPr>
      </a:lvl2pPr>
      <a:lvl3pPr marL="957190" algn="l" defTabSz="957190" rtl="0" eaLnBrk="1" latinLnBrk="0" hangingPunct="1">
        <a:defRPr sz="1900" kern="1200">
          <a:solidFill>
            <a:schemeClr val="tx1"/>
          </a:solidFill>
          <a:latin typeface="+mn-lt"/>
          <a:ea typeface="+mn-ea"/>
          <a:cs typeface="+mn-cs"/>
        </a:defRPr>
      </a:lvl3pPr>
      <a:lvl4pPr marL="1435784" algn="l" defTabSz="957190" rtl="0" eaLnBrk="1" latinLnBrk="0" hangingPunct="1">
        <a:defRPr sz="1900" kern="1200">
          <a:solidFill>
            <a:schemeClr val="tx1"/>
          </a:solidFill>
          <a:latin typeface="+mn-lt"/>
          <a:ea typeface="+mn-ea"/>
          <a:cs typeface="+mn-cs"/>
        </a:defRPr>
      </a:lvl4pPr>
      <a:lvl5pPr marL="1914379" algn="l" defTabSz="957190" rtl="0" eaLnBrk="1" latinLnBrk="0" hangingPunct="1">
        <a:defRPr sz="1900" kern="1200">
          <a:solidFill>
            <a:schemeClr val="tx1"/>
          </a:solidFill>
          <a:latin typeface="+mn-lt"/>
          <a:ea typeface="+mn-ea"/>
          <a:cs typeface="+mn-cs"/>
        </a:defRPr>
      </a:lvl5pPr>
      <a:lvl6pPr marL="2392971" algn="l" defTabSz="957190" rtl="0" eaLnBrk="1" latinLnBrk="0" hangingPunct="1">
        <a:defRPr sz="1900" kern="1200">
          <a:solidFill>
            <a:schemeClr val="tx1"/>
          </a:solidFill>
          <a:latin typeface="+mn-lt"/>
          <a:ea typeface="+mn-ea"/>
          <a:cs typeface="+mn-cs"/>
        </a:defRPr>
      </a:lvl6pPr>
      <a:lvl7pPr marL="2871566" algn="l" defTabSz="957190" rtl="0" eaLnBrk="1" latinLnBrk="0" hangingPunct="1">
        <a:defRPr sz="1900" kern="1200">
          <a:solidFill>
            <a:schemeClr val="tx1"/>
          </a:solidFill>
          <a:latin typeface="+mn-lt"/>
          <a:ea typeface="+mn-ea"/>
          <a:cs typeface="+mn-cs"/>
        </a:defRPr>
      </a:lvl7pPr>
      <a:lvl8pPr marL="3350160" algn="l" defTabSz="957190" rtl="0" eaLnBrk="1" latinLnBrk="0" hangingPunct="1">
        <a:defRPr sz="1900" kern="1200">
          <a:solidFill>
            <a:schemeClr val="tx1"/>
          </a:solidFill>
          <a:latin typeface="+mn-lt"/>
          <a:ea typeface="+mn-ea"/>
          <a:cs typeface="+mn-cs"/>
        </a:defRPr>
      </a:lvl8pPr>
      <a:lvl9pPr marL="3828755" algn="l" defTabSz="95719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1.png"/><Relationship Id="rId11" Type="http://schemas.openxmlformats.org/officeDocument/2006/relationships/chart" Target="../charts/chart2.xml"/><Relationship Id="rId5" Type="http://schemas.openxmlformats.org/officeDocument/2006/relationships/image" Target="../media/image10.png"/><Relationship Id="rId10" Type="http://schemas.openxmlformats.org/officeDocument/2006/relationships/chart" Target="../charts/chart1.xml"/><Relationship Id="rId4" Type="http://schemas.microsoft.com/office/2007/relationships/hdphoto" Target="../media/hdphoto1.wdp"/><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chart" Target="../charts/char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tiff"/><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2.emf"/><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tif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tiff"/><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3.png"/><Relationship Id="rId11" Type="http://schemas.openxmlformats.org/officeDocument/2006/relationships/image" Target="../media/image2.em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3.png"/><Relationship Id="rId11" Type="http://schemas.openxmlformats.org/officeDocument/2006/relationships/image" Target="../media/image2.em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10.xml"/><Relationship Id="rId5" Type="http://schemas.openxmlformats.org/officeDocument/2006/relationships/image" Target="../media/image23.tiff"/><Relationship Id="rId4" Type="http://schemas.openxmlformats.org/officeDocument/2006/relationships/image" Target="../media/image22.tiff"/></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p:txBody>
          <a:bodyPr/>
          <a:lstStyle/>
          <a:p>
            <a:r>
              <a:rPr lang="da-DK" dirty="0" smtClean="0"/>
              <a:t>2016</a:t>
            </a:r>
            <a:endParaRPr lang="da-DK" dirty="0"/>
          </a:p>
        </p:txBody>
      </p:sp>
      <p:sp>
        <p:nvSpPr>
          <p:cNvPr id="3" name="Titel 2"/>
          <p:cNvSpPr>
            <a:spLocks noGrp="1"/>
          </p:cNvSpPr>
          <p:nvPr>
            <p:ph type="ctrTitle"/>
          </p:nvPr>
        </p:nvSpPr>
        <p:spPr/>
        <p:txBody>
          <a:bodyPr/>
          <a:lstStyle/>
          <a:p>
            <a:r>
              <a:rPr lang="da-DK" dirty="0" smtClean="0"/>
              <a:t>Evaluering af festmiljø-kampagne</a:t>
            </a:r>
            <a:endParaRPr lang="da-DK" dirty="0"/>
          </a:p>
        </p:txBody>
      </p:sp>
      <p:sp>
        <p:nvSpPr>
          <p:cNvPr id="4" name="Pladsholder til tekst 3"/>
          <p:cNvSpPr>
            <a:spLocks noGrp="1"/>
          </p:cNvSpPr>
          <p:nvPr>
            <p:ph type="body" sz="quarter" idx="10"/>
          </p:nvPr>
        </p:nvSpPr>
        <p:spPr/>
        <p:txBody>
          <a:bodyPr/>
          <a:lstStyle/>
          <a:p>
            <a:r>
              <a:rPr lang="da-DK" sz="2500" dirty="0" smtClean="0">
                <a:solidFill>
                  <a:schemeClr val="bg2"/>
                </a:solidFill>
              </a:rPr>
              <a:t>Hovedresultater fra årets festivaler og spillesteder</a:t>
            </a:r>
            <a:endParaRPr lang="da-DK" sz="2500" dirty="0">
              <a:solidFill>
                <a:schemeClr val="bg2"/>
              </a:solidFill>
            </a:endParaRPr>
          </a:p>
        </p:txBody>
      </p:sp>
      <p:sp>
        <p:nvSpPr>
          <p:cNvPr id="5" name="Pladsholder til tekst 4"/>
          <p:cNvSpPr>
            <a:spLocks noGrp="1"/>
          </p:cNvSpPr>
          <p:nvPr>
            <p:ph type="body" sz="quarter" idx="11"/>
          </p:nvPr>
        </p:nvSpPr>
        <p:spPr/>
        <p:txBody>
          <a:bodyPr/>
          <a:lstStyle/>
          <a:p>
            <a:r>
              <a:rPr lang="da-DK" dirty="0" smtClean="0"/>
              <a:t>Marie Lyngholm Als</a:t>
            </a:r>
          </a:p>
          <a:p>
            <a:r>
              <a:rPr lang="da-DK" dirty="0" smtClean="0"/>
              <a:t>Sissel Secher-Nielsen</a:t>
            </a:r>
          </a:p>
          <a:p>
            <a:r>
              <a:rPr lang="da-DK" dirty="0" smtClean="0"/>
              <a:t>Kirstine Kruse</a:t>
            </a:r>
            <a:endParaRPr lang="da-DK" dirty="0"/>
          </a:p>
        </p:txBody>
      </p:sp>
    </p:spTree>
    <p:extLst>
      <p:ext uri="{BB962C8B-B14F-4D97-AF65-F5344CB8AC3E}">
        <p14:creationId xmlns:p14="http://schemas.microsoft.com/office/powerpoint/2010/main" val="2986313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Anbefalinger</a:t>
            </a:r>
            <a:endParaRPr lang="da-DK" dirty="0"/>
          </a:p>
        </p:txBody>
      </p:sp>
    </p:spTree>
    <p:extLst>
      <p:ext uri="{BB962C8B-B14F-4D97-AF65-F5344CB8AC3E}">
        <p14:creationId xmlns:p14="http://schemas.microsoft.com/office/powerpoint/2010/main" val="1607828490"/>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838" y="1928664"/>
            <a:ext cx="5742458" cy="783679"/>
          </a:xfrm>
        </p:spPr>
        <p:txBody>
          <a:bodyPr/>
          <a:lstStyle/>
          <a:p>
            <a:r>
              <a:rPr lang="da-DK" smtClean="0"/>
              <a:t>10 Anbefalinger</a:t>
            </a:r>
            <a:r>
              <a:rPr lang="da-DK" dirty="0" smtClean="0"/>
              <a:t/>
            </a:r>
            <a:br>
              <a:rPr lang="da-DK" dirty="0" smtClean="0"/>
            </a:br>
            <a:endParaRPr lang="da-DK" dirty="0"/>
          </a:p>
        </p:txBody>
      </p:sp>
      <p:sp>
        <p:nvSpPr>
          <p:cNvPr id="3" name="Tekstfelt 2"/>
          <p:cNvSpPr txBox="1"/>
          <p:nvPr/>
        </p:nvSpPr>
        <p:spPr bwMode="auto">
          <a:xfrm>
            <a:off x="350838" y="2928367"/>
            <a:ext cx="6102498" cy="8125301"/>
          </a:xfrm>
          <a:prstGeom prst="rect">
            <a:avLst/>
          </a:prstGeom>
          <a:noFill/>
          <a:ln w="9525">
            <a:noFill/>
            <a:miter lim="800000"/>
            <a:headEnd/>
            <a:tailEnd/>
          </a:ln>
        </p:spPr>
        <p:txBody>
          <a:bodyPr wrap="square" lIns="0" tIns="0" rIns="0" bIns="0" numCol="2" spcCol="360000" rtlCol="0">
            <a:prstTxWarp prst="textNoShape">
              <a:avLst/>
            </a:prstTxWarp>
            <a:spAutoFit/>
          </a:bodyPr>
          <a:lstStyle/>
          <a:p>
            <a:pPr marL="228600" lvl="0" indent="-228600">
              <a:buFont typeface="+mj-lt"/>
              <a:buAutoNum type="arabicPeriod"/>
            </a:pPr>
            <a:r>
              <a:rPr lang="x-none" sz="1000" dirty="0" smtClean="0">
                <a:solidFill>
                  <a:schemeClr val="bg1"/>
                </a:solidFill>
              </a:rPr>
              <a:t>MDMF </a:t>
            </a:r>
            <a:r>
              <a:rPr lang="x-none" sz="1000" dirty="0">
                <a:solidFill>
                  <a:schemeClr val="bg1"/>
                </a:solidFill>
              </a:rPr>
              <a:t>materialet </a:t>
            </a:r>
            <a:r>
              <a:rPr lang="da-DK" sz="1000" dirty="0">
                <a:solidFill>
                  <a:schemeClr val="bg1"/>
                </a:solidFill>
              </a:rPr>
              <a:t>har ikke været særligt synligt på hverken spillesteder eller festivaller, og barmedhjælperne har ikke være tilstrækkeligt briefet om materialet. Mange barmedhjælpere har hverken set materialet fra MDMF eller set frivillig-videoerne. Fokuseret opfølgning hos nøglepersoner kan være en vej til at sikre briefing af barmedhjælpere. </a:t>
            </a:r>
          </a:p>
          <a:p>
            <a:pPr marL="228600" indent="-228600">
              <a:buFont typeface="+mj-lt"/>
              <a:buAutoNum type="arabicPeriod"/>
            </a:pPr>
            <a:endParaRPr lang="da-DK" sz="1000" dirty="0">
              <a:solidFill>
                <a:schemeClr val="bg1"/>
              </a:solidFill>
            </a:endParaRPr>
          </a:p>
          <a:p>
            <a:pPr marL="228600" lvl="0" indent="-228600">
              <a:buFont typeface="+mj-lt"/>
              <a:buAutoNum type="arabicPeriod"/>
            </a:pPr>
            <a:r>
              <a:rPr lang="da-DK" sz="1000" dirty="0">
                <a:solidFill>
                  <a:schemeClr val="bg1"/>
                </a:solidFill>
              </a:rPr>
              <a:t>På spillestederne har T-shirts og plakater fra MAD skabt den største opmærksomhed blandt publikum og fungerer godt som rød tråd i kampagnen, fordi designet genkendes fra Roskilde festival. </a:t>
            </a:r>
          </a:p>
          <a:p>
            <a:pPr marL="228600" indent="-228600">
              <a:buFont typeface="+mj-lt"/>
              <a:buAutoNum type="arabicPeriod"/>
            </a:pPr>
            <a:endParaRPr lang="da-DK" sz="1000" dirty="0">
              <a:solidFill>
                <a:schemeClr val="bg1"/>
              </a:solidFill>
            </a:endParaRPr>
          </a:p>
          <a:p>
            <a:pPr marL="228600" lvl="0" indent="-228600">
              <a:buFont typeface="+mj-lt"/>
              <a:buAutoNum type="arabicPeriod"/>
            </a:pPr>
            <a:r>
              <a:rPr lang="x-none" sz="1000" dirty="0">
                <a:solidFill>
                  <a:schemeClr val="bg1"/>
                </a:solidFill>
              </a:rPr>
              <a:t>På spillestederne fungerer t-shirts og 18-års stempel godt som værktøjer for </a:t>
            </a:r>
            <a:r>
              <a:rPr lang="da-DK" sz="1000" dirty="0">
                <a:solidFill>
                  <a:schemeClr val="bg1"/>
                </a:solidFill>
              </a:rPr>
              <a:t>barmedhjælperne</a:t>
            </a:r>
            <a:r>
              <a:rPr lang="x-none" sz="1000" dirty="0">
                <a:solidFill>
                  <a:schemeClr val="bg1"/>
                </a:solidFill>
              </a:rPr>
              <a:t>: T-shirten er med til at skabe dialog mellem </a:t>
            </a:r>
            <a:r>
              <a:rPr lang="da-DK" sz="1000" dirty="0">
                <a:solidFill>
                  <a:schemeClr val="bg1"/>
                </a:solidFill>
              </a:rPr>
              <a:t>barmedhjælper</a:t>
            </a:r>
            <a:r>
              <a:rPr lang="x-none" sz="1000" dirty="0">
                <a:solidFill>
                  <a:schemeClr val="bg1"/>
                </a:solidFill>
              </a:rPr>
              <a:t> og gæst, mens stemplet gør det lettere at sige nej til unge under 18, som ønsker at få udskænket alkohol. Hold fast i den slags værktøjer til brug i den direkte kontakt med målgruppen</a:t>
            </a:r>
            <a:r>
              <a:rPr lang="x-none" sz="1000" dirty="0" smtClean="0">
                <a:solidFill>
                  <a:schemeClr val="bg1"/>
                </a:solidFill>
              </a:rPr>
              <a:t>.</a:t>
            </a:r>
            <a:endParaRPr lang="da-DK" sz="1000" dirty="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r>
              <a:rPr lang="da-DK" sz="1000" dirty="0">
                <a:solidFill>
                  <a:schemeClr val="bg1"/>
                </a:solidFill>
              </a:rPr>
              <a:t>Både barmedhjælpere og publikum oplever ikke alkohol og rusmiddel som et udtalt problem på spillestederne. Overvej at bruge flere ressourcer på festivaller og evt. på ungdomsuddannelser.</a:t>
            </a:r>
          </a:p>
          <a:p>
            <a:pPr marL="228600" indent="-228600">
              <a:buFont typeface="+mj-lt"/>
              <a:buAutoNum type="arabicPeriod"/>
            </a:pPr>
            <a:endParaRPr lang="da-DK" sz="1000" dirty="0">
              <a:solidFill>
                <a:schemeClr val="bg1"/>
              </a:solidFill>
            </a:endParaRPr>
          </a:p>
          <a:p>
            <a:pPr marL="228600" lvl="0" indent="-228600">
              <a:buFont typeface="+mj-lt"/>
              <a:buAutoNum type="arabicPeriod"/>
            </a:pPr>
            <a:r>
              <a:rPr lang="x-none" sz="1000" dirty="0">
                <a:solidFill>
                  <a:schemeClr val="bg1"/>
                </a:solidFill>
              </a:rPr>
              <a:t>Samlet set har </a:t>
            </a:r>
            <a:r>
              <a:rPr lang="da-DK" sz="1000" dirty="0" smtClean="0">
                <a:solidFill>
                  <a:schemeClr val="bg1"/>
                </a:solidFill>
              </a:rPr>
              <a:t>kampagnerne</a:t>
            </a:r>
            <a:r>
              <a:rPr lang="x-none" sz="1000" dirty="0" smtClean="0">
                <a:solidFill>
                  <a:schemeClr val="bg1"/>
                </a:solidFill>
              </a:rPr>
              <a:t> </a:t>
            </a:r>
            <a:r>
              <a:rPr lang="da-DK" sz="1000" dirty="0" smtClean="0">
                <a:solidFill>
                  <a:schemeClr val="bg1"/>
                </a:solidFill>
              </a:rPr>
              <a:t>stor opbakning</a:t>
            </a:r>
            <a:r>
              <a:rPr lang="x-none" sz="1000" dirty="0" smtClean="0">
                <a:solidFill>
                  <a:schemeClr val="bg1"/>
                </a:solidFill>
              </a:rPr>
              <a:t> </a:t>
            </a:r>
            <a:r>
              <a:rPr lang="x-none" sz="1000" dirty="0">
                <a:solidFill>
                  <a:schemeClr val="bg1"/>
                </a:solidFill>
              </a:rPr>
              <a:t>og formår at sætte dialog i gang. Der kan dog være tale om en begyndende mætning ift. at fange opmærksomhed og forholde sig aktivt, og her er det vigtigt fremadrettet at give kampagnerne nyt liv, samtidig med at der bygges videre på succesfulde eksisterende linjer</a:t>
            </a:r>
            <a:r>
              <a:rPr lang="x-none" sz="1000" dirty="0" smtClean="0">
                <a:solidFill>
                  <a:schemeClr val="bg1"/>
                </a:solidFill>
              </a:rPr>
              <a:t>.</a:t>
            </a:r>
            <a:endParaRPr lang="da-DK" sz="1000" dirty="0" smtClean="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endParaRPr lang="da-DK" sz="1000" dirty="0" smtClean="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endParaRPr lang="da-DK" sz="1000" dirty="0" smtClean="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endParaRPr lang="da-DK" sz="1000" dirty="0" smtClean="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endParaRPr lang="da-DK" sz="1000" dirty="0" smtClean="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endParaRPr lang="da-DK" sz="1000" dirty="0" smtClean="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endParaRPr lang="da-DK" sz="1000" dirty="0" smtClean="0">
              <a:solidFill>
                <a:schemeClr val="bg1"/>
              </a:solidFill>
            </a:endParaRPr>
          </a:p>
          <a:p>
            <a:pPr marL="228600" lvl="0" indent="-228600">
              <a:buFont typeface="+mj-lt"/>
              <a:buAutoNum type="arabicPeriod"/>
            </a:pPr>
            <a:endParaRPr lang="da-DK" sz="1000" dirty="0">
              <a:solidFill>
                <a:schemeClr val="bg1"/>
              </a:solidFill>
            </a:endParaRPr>
          </a:p>
          <a:p>
            <a:pPr marL="228600" lvl="0" indent="-228600">
              <a:buFont typeface="+mj-lt"/>
              <a:buAutoNum type="arabicPeriod"/>
            </a:pPr>
            <a:endParaRPr lang="da-DK" sz="1000" dirty="0" smtClean="0">
              <a:solidFill>
                <a:schemeClr val="bg1"/>
              </a:solidFill>
            </a:endParaRPr>
          </a:p>
          <a:p>
            <a:pPr marL="228600" lvl="0" indent="-228600">
              <a:buFont typeface="+mj-lt"/>
              <a:buAutoNum type="arabicPeriod"/>
            </a:pPr>
            <a:endParaRPr lang="da-DK" sz="1000" dirty="0" smtClean="0">
              <a:solidFill>
                <a:schemeClr val="bg1"/>
              </a:solidFill>
            </a:endParaRPr>
          </a:p>
          <a:p>
            <a:pPr marL="228600" indent="-228600">
              <a:buFont typeface="+mj-lt"/>
              <a:buAutoNum type="arabicPeriod"/>
            </a:pPr>
            <a:endParaRPr lang="da-DK" sz="1000" dirty="0">
              <a:solidFill>
                <a:schemeClr val="bg1"/>
              </a:solidFill>
            </a:endParaRPr>
          </a:p>
          <a:p>
            <a:pPr marL="228600" lvl="0" indent="-228600">
              <a:buFont typeface="+mj-lt"/>
              <a:buAutoNum type="arabicPeriod"/>
            </a:pPr>
            <a:r>
              <a:rPr lang="da-DK" sz="1000" dirty="0">
                <a:solidFill>
                  <a:schemeClr val="bg1"/>
                </a:solidFill>
              </a:rPr>
              <a:t>En stor del af ’festen’ foregår i campingområderne, hvor ingen af kampagnerne har været særligt synlige. Her er der et væsentligt potentiale ift. </a:t>
            </a:r>
            <a:r>
              <a:rPr lang="da-DK" sz="1000" dirty="0" smtClean="0">
                <a:solidFill>
                  <a:schemeClr val="bg1"/>
                </a:solidFill>
              </a:rPr>
              <a:t>eksponering.</a:t>
            </a:r>
            <a:endParaRPr lang="da-DK" sz="1000" dirty="0">
              <a:solidFill>
                <a:schemeClr val="bg1"/>
              </a:solidFill>
            </a:endParaRPr>
          </a:p>
          <a:p>
            <a:pPr marL="228600" indent="-228600">
              <a:buFont typeface="+mj-lt"/>
              <a:buAutoNum type="arabicPeriod"/>
            </a:pPr>
            <a:endParaRPr lang="da-DK" sz="1000" dirty="0">
              <a:solidFill>
                <a:schemeClr val="bg1"/>
              </a:solidFill>
            </a:endParaRPr>
          </a:p>
          <a:p>
            <a:pPr marL="228600" lvl="0" indent="-228600">
              <a:buFont typeface="+mj-lt"/>
              <a:buAutoNum type="arabicPeriod"/>
            </a:pPr>
            <a:r>
              <a:rPr lang="da-DK" sz="1000" dirty="0">
                <a:solidFill>
                  <a:schemeClr val="bg1"/>
                </a:solidFill>
              </a:rPr>
              <a:t>Festivalgæsterne efterspørger mere interaktivt kampagnemateriale. Det er en mulighed at tænke i et større element af personlig kontakt, events og arrangementer, som knytter sig til MAD kampagnen, og som kan levendegøre kampagnen yderligere og massere budskaber ind og aktivere dialog</a:t>
            </a:r>
            <a:r>
              <a:rPr lang="da-DK" sz="1000" dirty="0" smtClean="0">
                <a:solidFill>
                  <a:schemeClr val="bg1"/>
                </a:solidFill>
              </a:rPr>
              <a:t>.</a:t>
            </a:r>
          </a:p>
          <a:p>
            <a:pPr marL="228600" lvl="0" indent="-228600">
              <a:buFont typeface="+mj-lt"/>
              <a:buAutoNum type="arabicPeriod"/>
            </a:pPr>
            <a:endParaRPr lang="da-DK" sz="1000" dirty="0">
              <a:solidFill>
                <a:schemeClr val="bg1"/>
              </a:solidFill>
            </a:endParaRPr>
          </a:p>
          <a:p>
            <a:pPr marL="228600" lvl="0" indent="-228600">
              <a:buFont typeface="+mj-lt"/>
              <a:buAutoNum type="arabicPeriod"/>
            </a:pPr>
            <a:r>
              <a:rPr lang="x-none" sz="1000" dirty="0">
                <a:solidFill>
                  <a:schemeClr val="bg1"/>
                </a:solidFill>
              </a:rPr>
              <a:t>Rasmus Brohave </a:t>
            </a:r>
            <a:r>
              <a:rPr lang="da-DK" sz="1000" dirty="0">
                <a:solidFill>
                  <a:schemeClr val="bg1"/>
                </a:solidFill>
              </a:rPr>
              <a:t>lader til at have </a:t>
            </a:r>
            <a:r>
              <a:rPr lang="x-none" sz="1000" dirty="0">
                <a:solidFill>
                  <a:schemeClr val="bg1"/>
                </a:solidFill>
              </a:rPr>
              <a:t>fungeret godt som en ambassadør og medafsender af budskabet</a:t>
            </a:r>
            <a:r>
              <a:rPr lang="da-DK" sz="1000" dirty="0">
                <a:solidFill>
                  <a:schemeClr val="bg1"/>
                </a:solidFill>
              </a:rPr>
              <a:t> over for den yngre den af målgruppen</a:t>
            </a:r>
            <a:r>
              <a:rPr lang="x-none" sz="1000" dirty="0">
                <a:solidFill>
                  <a:schemeClr val="bg1"/>
                </a:solidFill>
              </a:rPr>
              <a:t>, fordi han har cool-faktor, møder </a:t>
            </a:r>
            <a:r>
              <a:rPr lang="da-DK" sz="1000" dirty="0">
                <a:solidFill>
                  <a:schemeClr val="bg1"/>
                </a:solidFill>
              </a:rPr>
              <a:t>dem</a:t>
            </a:r>
            <a:r>
              <a:rPr lang="x-none" sz="1000" dirty="0">
                <a:solidFill>
                  <a:schemeClr val="bg1"/>
                </a:solidFill>
              </a:rPr>
              <a:t> i øjenhøjde og masserer budskabet ind, hvor  paraderne ikke er oppe. Dette format kan</a:t>
            </a:r>
            <a:r>
              <a:rPr lang="da-DK" sz="1000" dirty="0">
                <a:solidFill>
                  <a:schemeClr val="bg1"/>
                </a:solidFill>
              </a:rPr>
              <a:t> med fordel</a:t>
            </a:r>
            <a:r>
              <a:rPr lang="x-none" sz="1000" dirty="0">
                <a:solidFill>
                  <a:schemeClr val="bg1"/>
                </a:solidFill>
              </a:rPr>
              <a:t> udnyttes yderligere fremadrettet.</a:t>
            </a:r>
            <a:endParaRPr lang="da-DK" sz="1000" dirty="0">
              <a:solidFill>
                <a:schemeClr val="bg1"/>
              </a:solidFill>
            </a:endParaRPr>
          </a:p>
          <a:p>
            <a:pPr marL="228600" indent="-228600">
              <a:buFont typeface="+mj-lt"/>
              <a:buAutoNum type="arabicPeriod"/>
            </a:pPr>
            <a:endParaRPr lang="da-DK" sz="1000" dirty="0">
              <a:solidFill>
                <a:schemeClr val="bg1"/>
              </a:solidFill>
            </a:endParaRPr>
          </a:p>
          <a:p>
            <a:pPr marL="228600" lvl="0" indent="-228600">
              <a:buFont typeface="+mj-lt"/>
              <a:buAutoNum type="arabicPeriod"/>
            </a:pPr>
            <a:r>
              <a:rPr lang="x-none" sz="1000" dirty="0">
                <a:solidFill>
                  <a:schemeClr val="bg1"/>
                </a:solidFill>
              </a:rPr>
              <a:t>Forældre er en vigtig sekundær målgruppe særligt ift. late teens. De er vigtige at ramme i tiden op til festivaler og kampagneeksekvering, hvis deres rolle skal udnyttes optimalt ift. at sætte budskaberne på dagsordenen over for deres børn og i</a:t>
            </a:r>
            <a:r>
              <a:rPr lang="da-DK" sz="1000" dirty="0" err="1">
                <a:solidFill>
                  <a:schemeClr val="bg1"/>
                </a:solidFill>
              </a:rPr>
              <a:t>ft</a:t>
            </a:r>
            <a:r>
              <a:rPr lang="da-DK" sz="1000" dirty="0">
                <a:solidFill>
                  <a:schemeClr val="bg1"/>
                </a:solidFill>
              </a:rPr>
              <a:t>. at gå i</a:t>
            </a:r>
            <a:r>
              <a:rPr lang="x-none" sz="1000" dirty="0">
                <a:solidFill>
                  <a:schemeClr val="bg1"/>
                </a:solidFill>
              </a:rPr>
              <a:t> dialog med dem omkring dem. Vi ved, at forældrene har interesse i budskabet, men også at en del slækker på opdragelsen ift. alkohol, når det gælder festivaler. </a:t>
            </a:r>
            <a:endParaRPr lang="da-DK" sz="1000" dirty="0">
              <a:solidFill>
                <a:schemeClr val="bg1"/>
              </a:solidFill>
            </a:endParaRPr>
          </a:p>
          <a:p>
            <a:pPr marL="228600" indent="-228600">
              <a:buFont typeface="+mj-lt"/>
              <a:buAutoNum type="arabicPeriod"/>
            </a:pPr>
            <a:endParaRPr lang="da-DK" sz="1000" dirty="0">
              <a:solidFill>
                <a:schemeClr val="bg1"/>
              </a:solidFill>
            </a:endParaRPr>
          </a:p>
          <a:p>
            <a:pPr marL="228600" lvl="0" indent="-228600">
              <a:buFont typeface="+mj-lt"/>
              <a:buAutoNum type="arabicPeriod"/>
            </a:pPr>
            <a:r>
              <a:rPr lang="x-none" sz="1000" dirty="0">
                <a:solidFill>
                  <a:schemeClr val="bg1"/>
                </a:solidFill>
              </a:rPr>
              <a:t>Store medier som Politiken og Vice udfordrer kampagnens budskab ved at rapportere om rusmider på festivaler på en væsentligt mere nysgerrig og interesseret måde, end kampagnen opfordrer til. Overvej at </a:t>
            </a:r>
            <a:r>
              <a:rPr lang="da-DK" sz="1000" dirty="0">
                <a:solidFill>
                  <a:schemeClr val="bg1"/>
                </a:solidFill>
              </a:rPr>
              <a:t>arbejde endnu mere målrettet med</a:t>
            </a:r>
            <a:r>
              <a:rPr lang="x-none" sz="1000" dirty="0">
                <a:solidFill>
                  <a:schemeClr val="bg1"/>
                </a:solidFill>
              </a:rPr>
              <a:t> pressearbejde som en mere integreret del af kampagnearbejdet, som I fx har haft succes med i Get moving, in</a:t>
            </a:r>
            <a:r>
              <a:rPr lang="da-DK" sz="1000" dirty="0">
                <a:solidFill>
                  <a:schemeClr val="bg1"/>
                </a:solidFill>
              </a:rPr>
              <a:t>f</a:t>
            </a:r>
            <a:r>
              <a:rPr lang="x-none" sz="1000" dirty="0">
                <a:solidFill>
                  <a:schemeClr val="bg1"/>
                </a:solidFill>
              </a:rPr>
              <a:t>luenzavaccination- og storrygerkampagnen. </a:t>
            </a:r>
            <a:endParaRPr lang="da-DK" sz="1000" dirty="0">
              <a:solidFill>
                <a:schemeClr val="bg1"/>
              </a:solidFill>
            </a:endParaRPr>
          </a:p>
          <a:p>
            <a:pPr marL="228600" indent="-228600">
              <a:buFont typeface="+mj-lt"/>
              <a:buAutoNum type="arabicPeriod"/>
            </a:pPr>
            <a:endParaRPr lang="da-DK" sz="1000" spc="-20" baseline="0" dirty="0" err="1" smtClean="0">
              <a:solidFill>
                <a:schemeClr val="bg1"/>
              </a:solidFill>
              <a:latin typeface="Arial"/>
              <a:cs typeface="Arial"/>
            </a:endParaRPr>
          </a:p>
        </p:txBody>
      </p:sp>
    </p:spTree>
    <p:extLst>
      <p:ext uri="{BB962C8B-B14F-4D97-AF65-F5344CB8AC3E}">
        <p14:creationId xmlns:p14="http://schemas.microsoft.com/office/powerpoint/2010/main" val="154917821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Festivaler</a:t>
            </a:r>
            <a:endParaRPr lang="da-DK" dirty="0"/>
          </a:p>
        </p:txBody>
      </p:sp>
      <p:pic>
        <p:nvPicPr>
          <p:cNvPr id="3" name="Billede 2"/>
          <p:cNvPicPr>
            <a:picLocks noChangeAspect="1"/>
          </p:cNvPicPr>
          <p:nvPr/>
        </p:nvPicPr>
        <p:blipFill>
          <a:blip r:embed="rId2"/>
          <a:stretch>
            <a:fillRect/>
          </a:stretch>
        </p:blipFill>
        <p:spPr>
          <a:xfrm>
            <a:off x="2708920" y="3368824"/>
            <a:ext cx="1630040" cy="1630040"/>
          </a:xfrm>
          <a:prstGeom prst="rect">
            <a:avLst/>
          </a:prstGeom>
        </p:spPr>
      </p:pic>
      <p:pic>
        <p:nvPicPr>
          <p:cNvPr id="4" name="Billede 3"/>
          <p:cNvPicPr>
            <a:picLocks noChangeAspect="1"/>
          </p:cNvPicPr>
          <p:nvPr/>
        </p:nvPicPr>
        <p:blipFill>
          <a:blip r:embed="rId3"/>
          <a:stretch>
            <a:fillRect/>
          </a:stretch>
        </p:blipFill>
        <p:spPr>
          <a:xfrm>
            <a:off x="570107" y="3723884"/>
            <a:ext cx="1971257" cy="919920"/>
          </a:xfrm>
          <a:prstGeom prst="rect">
            <a:avLst/>
          </a:prstGeom>
        </p:spPr>
      </p:pic>
      <p:pic>
        <p:nvPicPr>
          <p:cNvPr id="5" name="Billede 4"/>
          <p:cNvPicPr>
            <a:picLocks noChangeAspect="1"/>
          </p:cNvPicPr>
          <p:nvPr/>
        </p:nvPicPr>
        <p:blipFill>
          <a:blip r:embed="rId4"/>
          <a:stretch>
            <a:fillRect/>
          </a:stretch>
        </p:blipFill>
        <p:spPr>
          <a:xfrm>
            <a:off x="4610971" y="3934898"/>
            <a:ext cx="1981195" cy="497892"/>
          </a:xfrm>
          <a:prstGeom prst="rect">
            <a:avLst/>
          </a:prstGeom>
        </p:spPr>
      </p:pic>
    </p:spTree>
    <p:extLst>
      <p:ext uri="{BB962C8B-B14F-4D97-AF65-F5344CB8AC3E}">
        <p14:creationId xmlns:p14="http://schemas.microsoft.com/office/powerpoint/2010/main" val="106251097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ktangel 74"/>
          <p:cNvSpPr/>
          <p:nvPr/>
        </p:nvSpPr>
        <p:spPr>
          <a:xfrm>
            <a:off x="-24297" y="15552"/>
            <a:ext cx="6883513" cy="9906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2">
            <a:lum bright="70000" contrast="-70000"/>
          </a:blip>
          <a:stretch>
            <a:fillRect/>
          </a:stretch>
        </p:blipFill>
        <p:spPr>
          <a:xfrm>
            <a:off x="1084535" y="2818401"/>
            <a:ext cx="405164" cy="405164"/>
          </a:xfrm>
          <a:prstGeom prst="rect">
            <a:avLst/>
          </a:prstGeom>
          <a:noFill/>
        </p:spPr>
      </p:pic>
      <p:sp>
        <p:nvSpPr>
          <p:cNvPr id="12" name="Tekstfelt 11"/>
          <p:cNvSpPr txBox="1"/>
          <p:nvPr/>
        </p:nvSpPr>
        <p:spPr>
          <a:xfrm>
            <a:off x="118320" y="1336812"/>
            <a:ext cx="2891592" cy="400110"/>
          </a:xfrm>
          <a:prstGeom prst="rect">
            <a:avLst/>
          </a:prstGeom>
          <a:noFill/>
        </p:spPr>
        <p:txBody>
          <a:bodyPr wrap="square" rtlCol="0">
            <a:spAutoFit/>
          </a:bodyPr>
          <a:lstStyle/>
          <a:p>
            <a:pPr algn="ctr"/>
            <a:r>
              <a:rPr lang="da-DK" sz="2000" b="1" dirty="0" smtClean="0">
                <a:solidFill>
                  <a:schemeClr val="bg1"/>
                </a:solidFill>
                <a:latin typeface="Arial"/>
                <a:cs typeface="Arial"/>
              </a:rPr>
              <a:t>Music </a:t>
            </a:r>
            <a:r>
              <a:rPr lang="da-DK" sz="2000" b="1" dirty="0">
                <a:solidFill>
                  <a:schemeClr val="bg1"/>
                </a:solidFill>
                <a:latin typeface="Arial"/>
                <a:cs typeface="Arial"/>
              </a:rPr>
              <a:t>A</a:t>
            </a:r>
            <a:r>
              <a:rPr lang="da-DK" sz="2000" b="1" dirty="0" smtClean="0">
                <a:solidFill>
                  <a:schemeClr val="bg1"/>
                </a:solidFill>
                <a:latin typeface="Arial"/>
                <a:cs typeface="Arial"/>
              </a:rPr>
              <a:t>gainst Drugs</a:t>
            </a:r>
          </a:p>
        </p:txBody>
      </p:sp>
      <p:pic>
        <p:nvPicPr>
          <p:cNvPr id="13" name="Billede 12"/>
          <p:cNvPicPr>
            <a:picLocks noChangeAspect="1"/>
          </p:cNvPicPr>
          <p:nvPr/>
        </p:nvPicPr>
        <p:blipFill>
          <a:blip r:embed="rId3">
            <a:alphaModFix/>
            <a:lum bright="70000" contrast="-70000"/>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2903945" y="2818401"/>
            <a:ext cx="369151" cy="369151"/>
          </a:xfrm>
          <a:prstGeom prst="rect">
            <a:avLst/>
          </a:prstGeom>
          <a:ln>
            <a:noFill/>
          </a:ln>
        </p:spPr>
      </p:pic>
      <p:cxnSp>
        <p:nvCxnSpPr>
          <p:cNvPr id="15" name="Lige forbindelse 14"/>
          <p:cNvCxnSpPr/>
          <p:nvPr/>
        </p:nvCxnSpPr>
        <p:spPr>
          <a:xfrm>
            <a:off x="663084" y="2753993"/>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Tekstfelt 16"/>
          <p:cNvSpPr txBox="1"/>
          <p:nvPr/>
        </p:nvSpPr>
        <p:spPr>
          <a:xfrm>
            <a:off x="570936" y="2039574"/>
            <a:ext cx="1448648" cy="369332"/>
          </a:xfrm>
          <a:prstGeom prst="rect">
            <a:avLst/>
          </a:prstGeom>
          <a:noFill/>
        </p:spPr>
        <p:txBody>
          <a:bodyPr wrap="square" rtlCol="0">
            <a:spAutoFit/>
          </a:bodyPr>
          <a:lstStyle/>
          <a:p>
            <a:r>
              <a:rPr lang="da-DK" b="1" dirty="0" smtClean="0">
                <a:solidFill>
                  <a:srgbClr val="FFFF00"/>
                </a:solidFill>
                <a:latin typeface="Arial"/>
                <a:cs typeface="Arial"/>
              </a:rPr>
              <a:t>3346*</a:t>
            </a:r>
            <a:endParaRPr lang="da-DK" b="1" dirty="0">
              <a:solidFill>
                <a:srgbClr val="FFFF00"/>
              </a:solidFill>
              <a:latin typeface="Arial"/>
              <a:cs typeface="Arial"/>
            </a:endParaRPr>
          </a:p>
        </p:txBody>
      </p:sp>
      <p:sp>
        <p:nvSpPr>
          <p:cNvPr id="18" name="Tekstfelt 17"/>
          <p:cNvSpPr txBox="1"/>
          <p:nvPr/>
        </p:nvSpPr>
        <p:spPr>
          <a:xfrm>
            <a:off x="578939" y="2366183"/>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sp>
        <p:nvSpPr>
          <p:cNvPr id="19" name="Tekstfelt 18"/>
          <p:cNvSpPr txBox="1"/>
          <p:nvPr/>
        </p:nvSpPr>
        <p:spPr>
          <a:xfrm>
            <a:off x="2047104" y="2047811"/>
            <a:ext cx="844997" cy="369332"/>
          </a:xfrm>
          <a:prstGeom prst="rect">
            <a:avLst/>
          </a:prstGeom>
          <a:noFill/>
        </p:spPr>
        <p:txBody>
          <a:bodyPr wrap="square" rtlCol="0">
            <a:spAutoFit/>
          </a:bodyPr>
          <a:lstStyle/>
          <a:p>
            <a:r>
              <a:rPr lang="da-DK" b="1" dirty="0">
                <a:solidFill>
                  <a:srgbClr val="FFFF00"/>
                </a:solidFill>
                <a:latin typeface="Arial"/>
                <a:cs typeface="Arial"/>
              </a:rPr>
              <a:t>5</a:t>
            </a:r>
          </a:p>
        </p:txBody>
      </p:sp>
      <p:sp>
        <p:nvSpPr>
          <p:cNvPr id="20" name="Tekstfelt 19"/>
          <p:cNvSpPr txBox="1"/>
          <p:nvPr/>
        </p:nvSpPr>
        <p:spPr>
          <a:xfrm>
            <a:off x="2037726" y="2498137"/>
            <a:ext cx="1440008" cy="230832"/>
          </a:xfrm>
          <a:prstGeom prst="rect">
            <a:avLst/>
          </a:prstGeom>
          <a:noFill/>
        </p:spPr>
        <p:txBody>
          <a:bodyPr wrap="square" rtlCol="0">
            <a:spAutoFit/>
          </a:bodyPr>
          <a:lstStyle/>
          <a:p>
            <a:r>
              <a:rPr lang="da-DK" sz="900" dirty="0" smtClean="0">
                <a:solidFill>
                  <a:srgbClr val="7F7F7F"/>
                </a:solidFill>
                <a:latin typeface="Arial"/>
                <a:cs typeface="Arial"/>
              </a:rPr>
              <a:t>Udvalgte festivaler</a:t>
            </a:r>
            <a:endParaRPr lang="da-DK" sz="900" dirty="0">
              <a:solidFill>
                <a:srgbClr val="7F7F7F"/>
              </a:solidFill>
              <a:latin typeface="Arial"/>
              <a:cs typeface="Arial"/>
            </a:endParaRPr>
          </a:p>
        </p:txBody>
      </p:sp>
      <p:sp>
        <p:nvSpPr>
          <p:cNvPr id="29" name="Tekstfelt 28"/>
          <p:cNvSpPr txBox="1"/>
          <p:nvPr/>
        </p:nvSpPr>
        <p:spPr>
          <a:xfrm>
            <a:off x="3570726" y="2100451"/>
            <a:ext cx="3161683" cy="369332"/>
          </a:xfrm>
          <a:prstGeom prst="rect">
            <a:avLst/>
          </a:prstGeom>
          <a:noFill/>
        </p:spPr>
        <p:txBody>
          <a:bodyPr wrap="square" rtlCol="0">
            <a:spAutoFit/>
          </a:bodyPr>
          <a:lstStyle/>
          <a:p>
            <a:r>
              <a:rPr lang="da-DK" b="1" dirty="0" smtClean="0">
                <a:solidFill>
                  <a:srgbClr val="FFFF00"/>
                </a:solidFill>
                <a:latin typeface="Arial"/>
                <a:cs typeface="Arial"/>
              </a:rPr>
              <a:t>67% kender kampagnen</a:t>
            </a:r>
            <a:endParaRPr lang="da-DK" b="1" dirty="0">
              <a:solidFill>
                <a:srgbClr val="FFFF00"/>
              </a:solidFill>
              <a:latin typeface="Arial"/>
              <a:cs typeface="Arial"/>
            </a:endParaRPr>
          </a:p>
        </p:txBody>
      </p:sp>
      <p:sp>
        <p:nvSpPr>
          <p:cNvPr id="31" name="Tekstfelt 30"/>
          <p:cNvSpPr txBox="1"/>
          <p:nvPr/>
        </p:nvSpPr>
        <p:spPr>
          <a:xfrm>
            <a:off x="2035764" y="3915513"/>
            <a:ext cx="844997" cy="369332"/>
          </a:xfrm>
          <a:prstGeom prst="rect">
            <a:avLst/>
          </a:prstGeom>
          <a:noFill/>
        </p:spPr>
        <p:txBody>
          <a:bodyPr wrap="square" rtlCol="0">
            <a:spAutoFit/>
          </a:bodyPr>
          <a:lstStyle/>
          <a:p>
            <a:r>
              <a:rPr lang="da-DK" b="1" dirty="0" smtClean="0">
                <a:solidFill>
                  <a:srgbClr val="FFFF00"/>
                </a:solidFill>
                <a:latin typeface="Arial"/>
                <a:cs typeface="Arial"/>
              </a:rPr>
              <a:t>3,5</a:t>
            </a:r>
            <a:endParaRPr lang="da-DK" b="1" dirty="0">
              <a:solidFill>
                <a:srgbClr val="FFFF00"/>
              </a:solidFill>
              <a:latin typeface="Arial"/>
              <a:cs typeface="Arial"/>
            </a:endParaRPr>
          </a:p>
        </p:txBody>
      </p:sp>
      <p:sp>
        <p:nvSpPr>
          <p:cNvPr id="32" name="Tekstfelt 31"/>
          <p:cNvSpPr txBox="1"/>
          <p:nvPr/>
        </p:nvSpPr>
        <p:spPr>
          <a:xfrm>
            <a:off x="2037726" y="4194285"/>
            <a:ext cx="1440008" cy="507831"/>
          </a:xfrm>
          <a:prstGeom prst="rect">
            <a:avLst/>
          </a:prstGeom>
          <a:noFill/>
        </p:spPr>
        <p:txBody>
          <a:bodyPr wrap="square" rtlCol="0">
            <a:spAutoFit/>
          </a:bodyPr>
          <a:lstStyle/>
          <a:p>
            <a:r>
              <a:rPr lang="da-DK" sz="900" dirty="0">
                <a:solidFill>
                  <a:srgbClr val="7F7F7F"/>
                </a:solidFill>
                <a:latin typeface="Arial"/>
                <a:cs typeface="Arial"/>
              </a:rPr>
              <a:t>G</a:t>
            </a:r>
            <a:r>
              <a:rPr lang="da-DK" sz="900" dirty="0" smtClean="0">
                <a:solidFill>
                  <a:srgbClr val="7F7F7F"/>
                </a:solidFill>
                <a:latin typeface="Arial"/>
                <a:cs typeface="Arial"/>
              </a:rPr>
              <a:t>ennemsnitlig bedømmelse af kampagnen fra 1-5</a:t>
            </a:r>
          </a:p>
        </p:txBody>
      </p:sp>
      <p:sp>
        <p:nvSpPr>
          <p:cNvPr id="37" name="Tekstfelt 36"/>
          <p:cNvSpPr txBox="1"/>
          <p:nvPr/>
        </p:nvSpPr>
        <p:spPr>
          <a:xfrm>
            <a:off x="576662" y="3915513"/>
            <a:ext cx="844997" cy="369332"/>
          </a:xfrm>
          <a:prstGeom prst="rect">
            <a:avLst/>
          </a:prstGeom>
          <a:noFill/>
        </p:spPr>
        <p:txBody>
          <a:bodyPr wrap="square" rtlCol="0">
            <a:spAutoFit/>
          </a:bodyPr>
          <a:lstStyle/>
          <a:p>
            <a:r>
              <a:rPr lang="da-DK" b="1" dirty="0" smtClean="0">
                <a:solidFill>
                  <a:srgbClr val="FFFF00"/>
                </a:solidFill>
                <a:latin typeface="Arial"/>
                <a:cs typeface="Arial"/>
              </a:rPr>
              <a:t>98%</a:t>
            </a:r>
            <a:endParaRPr lang="da-DK" b="1" dirty="0">
              <a:solidFill>
                <a:srgbClr val="FFFF00"/>
              </a:solidFill>
              <a:latin typeface="Arial"/>
              <a:cs typeface="Arial"/>
            </a:endParaRPr>
          </a:p>
        </p:txBody>
      </p:sp>
      <p:sp>
        <p:nvSpPr>
          <p:cNvPr id="38" name="Tekstfelt 37"/>
          <p:cNvSpPr txBox="1"/>
          <p:nvPr/>
        </p:nvSpPr>
        <p:spPr>
          <a:xfrm>
            <a:off x="579576" y="4323903"/>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sp>
        <p:nvSpPr>
          <p:cNvPr id="47" name="Tekstfelt 46"/>
          <p:cNvSpPr txBox="1"/>
          <p:nvPr/>
        </p:nvSpPr>
        <p:spPr>
          <a:xfrm>
            <a:off x="5149834" y="3914693"/>
            <a:ext cx="844997" cy="369332"/>
          </a:xfrm>
          <a:prstGeom prst="rect">
            <a:avLst/>
          </a:prstGeom>
          <a:noFill/>
        </p:spPr>
        <p:txBody>
          <a:bodyPr wrap="square" rtlCol="0">
            <a:spAutoFit/>
          </a:bodyPr>
          <a:lstStyle/>
          <a:p>
            <a:r>
              <a:rPr lang="da-DK" b="1" dirty="0" smtClean="0">
                <a:solidFill>
                  <a:srgbClr val="FFFF00"/>
                </a:solidFill>
                <a:latin typeface="Arial"/>
                <a:cs typeface="Arial"/>
              </a:rPr>
              <a:t>47%</a:t>
            </a:r>
            <a:endParaRPr lang="da-DK" b="1" dirty="0">
              <a:solidFill>
                <a:srgbClr val="FFFF00"/>
              </a:solidFill>
              <a:latin typeface="Arial"/>
              <a:cs typeface="Arial"/>
            </a:endParaRPr>
          </a:p>
        </p:txBody>
      </p:sp>
      <p:sp>
        <p:nvSpPr>
          <p:cNvPr id="48" name="Tekstfelt 47"/>
          <p:cNvSpPr txBox="1"/>
          <p:nvPr/>
        </p:nvSpPr>
        <p:spPr>
          <a:xfrm>
            <a:off x="5161175" y="4191505"/>
            <a:ext cx="1431670" cy="507831"/>
          </a:xfrm>
          <a:prstGeom prst="rect">
            <a:avLst/>
          </a:prstGeom>
          <a:noFill/>
        </p:spPr>
        <p:txBody>
          <a:bodyPr wrap="square" rtlCol="0">
            <a:spAutoFit/>
          </a:bodyPr>
          <a:lstStyle/>
          <a:p>
            <a:r>
              <a:rPr lang="da-DK" sz="900" dirty="0" smtClean="0">
                <a:solidFill>
                  <a:srgbClr val="7F7F7F"/>
                </a:solidFill>
                <a:latin typeface="Arial"/>
                <a:cs typeface="Arial"/>
              </a:rPr>
              <a:t>Oplever at kampagnen gør det lettere at sige nej</a:t>
            </a:r>
          </a:p>
        </p:txBody>
      </p:sp>
      <p:sp>
        <p:nvSpPr>
          <p:cNvPr id="50" name="Tekstfelt 49"/>
          <p:cNvSpPr txBox="1"/>
          <p:nvPr/>
        </p:nvSpPr>
        <p:spPr>
          <a:xfrm>
            <a:off x="3533706" y="3914693"/>
            <a:ext cx="844997" cy="369332"/>
          </a:xfrm>
          <a:prstGeom prst="rect">
            <a:avLst/>
          </a:prstGeom>
          <a:noFill/>
        </p:spPr>
        <p:txBody>
          <a:bodyPr wrap="square" rtlCol="0">
            <a:spAutoFit/>
          </a:bodyPr>
          <a:lstStyle/>
          <a:p>
            <a:r>
              <a:rPr lang="da-DK" b="1" dirty="0" smtClean="0">
                <a:solidFill>
                  <a:srgbClr val="FFFF00"/>
                </a:solidFill>
                <a:latin typeface="Arial"/>
                <a:cs typeface="Arial"/>
              </a:rPr>
              <a:t>31%</a:t>
            </a:r>
            <a:endParaRPr lang="da-DK" b="1" dirty="0">
              <a:solidFill>
                <a:srgbClr val="FFFF00"/>
              </a:solidFill>
              <a:latin typeface="Arial"/>
              <a:cs typeface="Arial"/>
            </a:endParaRPr>
          </a:p>
        </p:txBody>
      </p:sp>
      <p:sp>
        <p:nvSpPr>
          <p:cNvPr id="51" name="Tekstfelt 50"/>
          <p:cNvSpPr txBox="1"/>
          <p:nvPr/>
        </p:nvSpPr>
        <p:spPr>
          <a:xfrm>
            <a:off x="3531274" y="4193679"/>
            <a:ext cx="1525335"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diskuteret festivalernes holdning mod stoffer med andre</a:t>
            </a:r>
            <a:endParaRPr lang="da-DK" sz="900" dirty="0">
              <a:solidFill>
                <a:schemeClr val="tx1">
                  <a:lumMod val="50000"/>
                  <a:lumOff val="50000"/>
                </a:schemeClr>
              </a:solidFill>
              <a:latin typeface="Arial"/>
              <a:cs typeface="Arial"/>
            </a:endParaRPr>
          </a:p>
        </p:txBody>
      </p:sp>
      <p:pic>
        <p:nvPicPr>
          <p:cNvPr id="57" name="Billede 56"/>
          <p:cNvPicPr>
            <a:picLocks noChangeAspect="1"/>
          </p:cNvPicPr>
          <p:nvPr/>
        </p:nvPicPr>
        <p:blipFill>
          <a:blip r:embed="rId5">
            <a:lum bright="70000" contrast="-70000"/>
          </a:blip>
          <a:stretch>
            <a:fillRect/>
          </a:stretch>
        </p:blipFill>
        <p:spPr>
          <a:xfrm>
            <a:off x="6008630" y="4805947"/>
            <a:ext cx="331912" cy="331912"/>
          </a:xfrm>
          <a:prstGeom prst="rect">
            <a:avLst/>
          </a:prstGeom>
        </p:spPr>
      </p:pic>
      <p:pic>
        <p:nvPicPr>
          <p:cNvPr id="59" name="Billede 58"/>
          <p:cNvPicPr>
            <a:picLocks noChangeAspect="1"/>
          </p:cNvPicPr>
          <p:nvPr/>
        </p:nvPicPr>
        <p:blipFill>
          <a:blip r:embed="rId6">
            <a:lum bright="70000" contrast="-70000"/>
          </a:blip>
          <a:stretch>
            <a:fillRect/>
          </a:stretch>
        </p:blipFill>
        <p:spPr>
          <a:xfrm>
            <a:off x="4306302" y="4743940"/>
            <a:ext cx="497092" cy="497092"/>
          </a:xfrm>
          <a:prstGeom prst="rect">
            <a:avLst/>
          </a:prstGeom>
        </p:spPr>
      </p:pic>
      <p:pic>
        <p:nvPicPr>
          <p:cNvPr id="4" name="Billede 3"/>
          <p:cNvPicPr>
            <a:picLocks noChangeAspect="1"/>
          </p:cNvPicPr>
          <p:nvPr/>
        </p:nvPicPr>
        <p:blipFill>
          <a:blip r:embed="rId7">
            <a:lum bright="70000" contrast="-70000"/>
          </a:blip>
          <a:stretch>
            <a:fillRect/>
          </a:stretch>
        </p:blipFill>
        <p:spPr>
          <a:xfrm rot="10800000">
            <a:off x="2937108" y="4797226"/>
            <a:ext cx="324684" cy="340633"/>
          </a:xfrm>
          <a:prstGeom prst="rect">
            <a:avLst/>
          </a:prstGeom>
        </p:spPr>
      </p:pic>
      <p:grpSp>
        <p:nvGrpSpPr>
          <p:cNvPr id="9" name="Grupper 8"/>
          <p:cNvGrpSpPr/>
          <p:nvPr/>
        </p:nvGrpSpPr>
        <p:grpSpPr>
          <a:xfrm>
            <a:off x="1200930" y="4799526"/>
            <a:ext cx="656349" cy="338333"/>
            <a:chOff x="7467600" y="3619212"/>
            <a:chExt cx="1118647" cy="559847"/>
          </a:xfrm>
        </p:grpSpPr>
        <p:pic>
          <p:nvPicPr>
            <p:cNvPr id="8" name="Billede 7"/>
            <p:cNvPicPr>
              <a:picLocks noChangeAspect="1"/>
            </p:cNvPicPr>
            <p:nvPr/>
          </p:nvPicPr>
          <p:blipFill>
            <a:blip r:embed="rId8">
              <a:lum bright="70000" contrast="-70000"/>
            </a:blip>
            <a:stretch>
              <a:fillRect/>
            </a:stretch>
          </p:blipFill>
          <p:spPr>
            <a:xfrm>
              <a:off x="8026400" y="3619212"/>
              <a:ext cx="559847" cy="559847"/>
            </a:xfrm>
            <a:prstGeom prst="rect">
              <a:avLst/>
            </a:prstGeom>
          </p:spPr>
        </p:pic>
        <p:pic>
          <p:nvPicPr>
            <p:cNvPr id="39" name="Billede 38"/>
            <p:cNvPicPr>
              <a:picLocks noChangeAspect="1"/>
            </p:cNvPicPr>
            <p:nvPr/>
          </p:nvPicPr>
          <p:blipFill>
            <a:blip r:embed="rId8">
              <a:lum bright="70000" contrast="-70000"/>
            </a:blip>
            <a:stretch>
              <a:fillRect/>
            </a:stretch>
          </p:blipFill>
          <p:spPr>
            <a:xfrm flipH="1">
              <a:off x="7467600" y="3619212"/>
              <a:ext cx="559847" cy="559847"/>
            </a:xfrm>
            <a:prstGeom prst="rect">
              <a:avLst/>
            </a:prstGeom>
          </p:spPr>
        </p:pic>
      </p:grpSp>
      <p:pic>
        <p:nvPicPr>
          <p:cNvPr id="43" name="Billede 42"/>
          <p:cNvPicPr>
            <a:picLocks noChangeAspect="1"/>
          </p:cNvPicPr>
          <p:nvPr/>
        </p:nvPicPr>
        <p:blipFill>
          <a:blip r:embed="rId2">
            <a:lum bright="70000" contrast="-70000"/>
          </a:blip>
          <a:stretch>
            <a:fillRect/>
          </a:stretch>
        </p:blipFill>
        <p:spPr>
          <a:xfrm>
            <a:off x="1299580" y="2814838"/>
            <a:ext cx="405164" cy="405164"/>
          </a:xfrm>
          <a:prstGeom prst="rect">
            <a:avLst/>
          </a:prstGeom>
          <a:noFill/>
        </p:spPr>
      </p:pic>
      <p:pic>
        <p:nvPicPr>
          <p:cNvPr id="44" name="Billede 43"/>
          <p:cNvPicPr>
            <a:picLocks noChangeAspect="1"/>
          </p:cNvPicPr>
          <p:nvPr/>
        </p:nvPicPr>
        <p:blipFill>
          <a:blip r:embed="rId2">
            <a:lum bright="70000" contrast="-70000"/>
          </a:blip>
          <a:stretch>
            <a:fillRect/>
          </a:stretch>
        </p:blipFill>
        <p:spPr>
          <a:xfrm>
            <a:off x="1524842" y="2818401"/>
            <a:ext cx="405164" cy="405164"/>
          </a:xfrm>
          <a:prstGeom prst="rect">
            <a:avLst/>
          </a:prstGeom>
          <a:noFill/>
        </p:spPr>
      </p:pic>
      <p:cxnSp>
        <p:nvCxnSpPr>
          <p:cNvPr id="69" name="Lige forbindelse 68"/>
          <p:cNvCxnSpPr/>
          <p:nvPr/>
        </p:nvCxnSpPr>
        <p:spPr>
          <a:xfrm>
            <a:off x="2126484" y="2753993"/>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1" name="Lige forbindelse 70"/>
          <p:cNvCxnSpPr/>
          <p:nvPr/>
        </p:nvCxnSpPr>
        <p:spPr>
          <a:xfrm>
            <a:off x="663509" y="471099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2" name="Lige forbindelse 71"/>
          <p:cNvCxnSpPr/>
          <p:nvPr/>
        </p:nvCxnSpPr>
        <p:spPr>
          <a:xfrm>
            <a:off x="2137860" y="4709359"/>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3" name="Lige forbindelse 72"/>
          <p:cNvCxnSpPr/>
          <p:nvPr/>
        </p:nvCxnSpPr>
        <p:spPr>
          <a:xfrm>
            <a:off x="3611422" y="4720698"/>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Lige forbindelse 73"/>
          <p:cNvCxnSpPr/>
          <p:nvPr/>
        </p:nvCxnSpPr>
        <p:spPr>
          <a:xfrm>
            <a:off x="5250891" y="4720698"/>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76" name="Tekstfelt 75"/>
          <p:cNvSpPr txBox="1"/>
          <p:nvPr/>
        </p:nvSpPr>
        <p:spPr>
          <a:xfrm>
            <a:off x="182306" y="5460448"/>
            <a:ext cx="3229595" cy="400110"/>
          </a:xfrm>
          <a:prstGeom prst="rect">
            <a:avLst/>
          </a:prstGeom>
          <a:noFill/>
        </p:spPr>
        <p:txBody>
          <a:bodyPr wrap="square" rtlCol="0">
            <a:spAutoFit/>
          </a:bodyPr>
          <a:lstStyle/>
          <a:p>
            <a:pPr algn="ctr"/>
            <a:r>
              <a:rPr lang="da-DK" sz="2000" b="1" dirty="0" smtClean="0">
                <a:solidFill>
                  <a:schemeClr val="bg1"/>
                </a:solidFill>
                <a:latin typeface="Arial"/>
                <a:cs typeface="Arial"/>
              </a:rPr>
              <a:t>Mindre Druk – Mere </a:t>
            </a:r>
            <a:r>
              <a:rPr lang="da-DK" sz="2000" b="1" dirty="0">
                <a:solidFill>
                  <a:schemeClr val="bg1"/>
                </a:solidFill>
                <a:latin typeface="Arial"/>
                <a:cs typeface="Arial"/>
              </a:rPr>
              <a:t>F</a:t>
            </a:r>
            <a:r>
              <a:rPr lang="da-DK" sz="2000" b="1" dirty="0" smtClean="0">
                <a:solidFill>
                  <a:schemeClr val="bg1"/>
                </a:solidFill>
                <a:latin typeface="Arial"/>
                <a:cs typeface="Arial"/>
              </a:rPr>
              <a:t>est</a:t>
            </a:r>
            <a:endParaRPr lang="da-DK" sz="2000" b="1" dirty="0">
              <a:solidFill>
                <a:schemeClr val="bg1"/>
              </a:solidFill>
              <a:latin typeface="Arial"/>
              <a:cs typeface="Arial"/>
            </a:endParaRPr>
          </a:p>
        </p:txBody>
      </p:sp>
      <p:cxnSp>
        <p:nvCxnSpPr>
          <p:cNvPr id="79" name="Lige forbindelse 78"/>
          <p:cNvCxnSpPr/>
          <p:nvPr/>
        </p:nvCxnSpPr>
        <p:spPr>
          <a:xfrm>
            <a:off x="657021" y="687098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0" name="Tekstfelt 79"/>
          <p:cNvSpPr txBox="1"/>
          <p:nvPr/>
        </p:nvSpPr>
        <p:spPr>
          <a:xfrm>
            <a:off x="569186" y="6156562"/>
            <a:ext cx="1448648" cy="369332"/>
          </a:xfrm>
          <a:prstGeom prst="rect">
            <a:avLst/>
          </a:prstGeom>
          <a:noFill/>
        </p:spPr>
        <p:txBody>
          <a:bodyPr wrap="square" rtlCol="0">
            <a:spAutoFit/>
          </a:bodyPr>
          <a:lstStyle/>
          <a:p>
            <a:r>
              <a:rPr lang="da-DK" b="1" dirty="0" smtClean="0">
                <a:solidFill>
                  <a:srgbClr val="FFFF00"/>
                </a:solidFill>
                <a:latin typeface="Arial"/>
                <a:cs typeface="Arial"/>
              </a:rPr>
              <a:t>2937*</a:t>
            </a:r>
            <a:endParaRPr lang="da-DK" b="1" dirty="0">
              <a:solidFill>
                <a:srgbClr val="FFFF00"/>
              </a:solidFill>
              <a:latin typeface="Arial"/>
              <a:cs typeface="Arial"/>
            </a:endParaRPr>
          </a:p>
        </p:txBody>
      </p:sp>
      <p:sp>
        <p:nvSpPr>
          <p:cNvPr id="81" name="Tekstfelt 80"/>
          <p:cNvSpPr txBox="1"/>
          <p:nvPr/>
        </p:nvSpPr>
        <p:spPr>
          <a:xfrm>
            <a:off x="572876" y="6483171"/>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sp>
        <p:nvSpPr>
          <p:cNvPr id="84" name="Tekstfelt 83"/>
          <p:cNvSpPr txBox="1"/>
          <p:nvPr/>
        </p:nvSpPr>
        <p:spPr>
          <a:xfrm>
            <a:off x="3739603" y="6235574"/>
            <a:ext cx="2853242" cy="369332"/>
          </a:xfrm>
          <a:prstGeom prst="rect">
            <a:avLst/>
          </a:prstGeom>
          <a:noFill/>
        </p:spPr>
        <p:txBody>
          <a:bodyPr wrap="square" rtlCol="0">
            <a:spAutoFit/>
          </a:bodyPr>
          <a:lstStyle/>
          <a:p>
            <a:r>
              <a:rPr lang="da-DK" b="1" dirty="0" smtClean="0">
                <a:solidFill>
                  <a:srgbClr val="FFFF00"/>
                </a:solidFill>
                <a:latin typeface="Arial"/>
                <a:cs typeface="Arial"/>
              </a:rPr>
              <a:t>23% Kender kampagnen</a:t>
            </a:r>
            <a:endParaRPr lang="da-DK" b="1" dirty="0">
              <a:solidFill>
                <a:srgbClr val="FFFF00"/>
              </a:solidFill>
              <a:latin typeface="Arial"/>
              <a:cs typeface="Arial"/>
            </a:endParaRPr>
          </a:p>
        </p:txBody>
      </p:sp>
      <p:pic>
        <p:nvPicPr>
          <p:cNvPr id="101" name="Billede 100"/>
          <p:cNvPicPr>
            <a:picLocks noChangeAspect="1"/>
          </p:cNvPicPr>
          <p:nvPr/>
        </p:nvPicPr>
        <p:blipFill>
          <a:blip r:embed="rId2">
            <a:lum bright="70000" contrast="-70000"/>
          </a:blip>
          <a:stretch>
            <a:fillRect/>
          </a:stretch>
        </p:blipFill>
        <p:spPr>
          <a:xfrm>
            <a:off x="1316197" y="6931826"/>
            <a:ext cx="405164" cy="405164"/>
          </a:xfrm>
          <a:prstGeom prst="rect">
            <a:avLst/>
          </a:prstGeom>
          <a:noFill/>
        </p:spPr>
      </p:pic>
      <p:pic>
        <p:nvPicPr>
          <p:cNvPr id="102" name="Billede 101"/>
          <p:cNvPicPr>
            <a:picLocks noChangeAspect="1"/>
          </p:cNvPicPr>
          <p:nvPr/>
        </p:nvPicPr>
        <p:blipFill>
          <a:blip r:embed="rId2">
            <a:lum bright="70000" contrast="-70000"/>
          </a:blip>
          <a:stretch>
            <a:fillRect/>
          </a:stretch>
        </p:blipFill>
        <p:spPr>
          <a:xfrm>
            <a:off x="1530119" y="6935389"/>
            <a:ext cx="405164" cy="405164"/>
          </a:xfrm>
          <a:prstGeom prst="rect">
            <a:avLst/>
          </a:prstGeom>
          <a:noFill/>
        </p:spPr>
      </p:pic>
      <p:sp>
        <p:nvSpPr>
          <p:cNvPr id="112" name="Tekstfelt 111"/>
          <p:cNvSpPr txBox="1"/>
          <p:nvPr/>
        </p:nvSpPr>
        <p:spPr>
          <a:xfrm>
            <a:off x="2025937" y="6159195"/>
            <a:ext cx="844997" cy="369332"/>
          </a:xfrm>
          <a:prstGeom prst="rect">
            <a:avLst/>
          </a:prstGeom>
          <a:noFill/>
        </p:spPr>
        <p:txBody>
          <a:bodyPr wrap="square" rtlCol="0">
            <a:spAutoFit/>
          </a:bodyPr>
          <a:lstStyle/>
          <a:p>
            <a:r>
              <a:rPr lang="da-DK" b="1" dirty="0" smtClean="0">
                <a:solidFill>
                  <a:srgbClr val="FFFF00"/>
                </a:solidFill>
                <a:latin typeface="Arial"/>
                <a:cs typeface="Arial"/>
              </a:rPr>
              <a:t>73%</a:t>
            </a:r>
            <a:endParaRPr lang="da-DK" b="1" dirty="0">
              <a:solidFill>
                <a:srgbClr val="FFFF00"/>
              </a:solidFill>
              <a:latin typeface="Arial"/>
              <a:cs typeface="Arial"/>
            </a:endParaRPr>
          </a:p>
        </p:txBody>
      </p:sp>
      <p:sp>
        <p:nvSpPr>
          <p:cNvPr id="113" name="Tekstfelt 112"/>
          <p:cNvSpPr txBox="1"/>
          <p:nvPr/>
        </p:nvSpPr>
        <p:spPr>
          <a:xfrm>
            <a:off x="2028851" y="6488212"/>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114" name="Grupper 113"/>
          <p:cNvGrpSpPr/>
          <p:nvPr/>
        </p:nvGrpSpPr>
        <p:grpSpPr>
          <a:xfrm>
            <a:off x="2661545" y="6963835"/>
            <a:ext cx="656349" cy="338333"/>
            <a:chOff x="7467600" y="3619212"/>
            <a:chExt cx="1118647" cy="559847"/>
          </a:xfrm>
        </p:grpSpPr>
        <p:pic>
          <p:nvPicPr>
            <p:cNvPr id="115" name="Billede 114"/>
            <p:cNvPicPr>
              <a:picLocks noChangeAspect="1"/>
            </p:cNvPicPr>
            <p:nvPr/>
          </p:nvPicPr>
          <p:blipFill>
            <a:blip r:embed="rId8">
              <a:lum bright="70000" contrast="-70000"/>
            </a:blip>
            <a:stretch>
              <a:fillRect/>
            </a:stretch>
          </p:blipFill>
          <p:spPr>
            <a:xfrm>
              <a:off x="8026400" y="3619212"/>
              <a:ext cx="559847" cy="559847"/>
            </a:xfrm>
            <a:prstGeom prst="rect">
              <a:avLst/>
            </a:prstGeom>
          </p:spPr>
        </p:pic>
        <p:pic>
          <p:nvPicPr>
            <p:cNvPr id="116" name="Billede 115"/>
            <p:cNvPicPr>
              <a:picLocks noChangeAspect="1"/>
            </p:cNvPicPr>
            <p:nvPr/>
          </p:nvPicPr>
          <p:blipFill>
            <a:blip r:embed="rId8">
              <a:lum bright="70000" contrast="-70000"/>
            </a:blip>
            <a:stretch>
              <a:fillRect/>
            </a:stretch>
          </p:blipFill>
          <p:spPr>
            <a:xfrm flipH="1">
              <a:off x="7467600" y="3619212"/>
              <a:ext cx="559847" cy="559847"/>
            </a:xfrm>
            <a:prstGeom prst="rect">
              <a:avLst/>
            </a:prstGeom>
          </p:spPr>
        </p:pic>
      </p:grpSp>
      <p:cxnSp>
        <p:nvCxnSpPr>
          <p:cNvPr id="117" name="Lige forbindelse 116"/>
          <p:cNvCxnSpPr/>
          <p:nvPr/>
        </p:nvCxnSpPr>
        <p:spPr>
          <a:xfrm>
            <a:off x="2101444" y="6875306"/>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Lige forbindelse 4"/>
          <p:cNvCxnSpPr/>
          <p:nvPr/>
        </p:nvCxnSpPr>
        <p:spPr>
          <a:xfrm flipV="1">
            <a:off x="350410" y="5306805"/>
            <a:ext cx="6134100" cy="9154"/>
          </a:xfrm>
          <a:prstGeom prst="line">
            <a:avLst/>
          </a:prstGeom>
          <a:ln w="571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90" name="Billede 8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825044" y="173295"/>
            <a:ext cx="858903" cy="196248"/>
          </a:xfrm>
          <a:prstGeom prst="rect">
            <a:avLst/>
          </a:prstGeom>
        </p:spPr>
      </p:pic>
      <p:sp>
        <p:nvSpPr>
          <p:cNvPr id="3" name="Tekstfelt 2"/>
          <p:cNvSpPr txBox="1"/>
          <p:nvPr/>
        </p:nvSpPr>
        <p:spPr>
          <a:xfrm>
            <a:off x="490122" y="9420232"/>
            <a:ext cx="5980460" cy="292388"/>
          </a:xfrm>
          <a:prstGeom prst="rect">
            <a:avLst/>
          </a:prstGeom>
          <a:noFill/>
        </p:spPr>
        <p:txBody>
          <a:bodyPr wrap="square" rtlCol="0">
            <a:spAutoFit/>
          </a:bodyPr>
          <a:lstStyle/>
          <a:p>
            <a:r>
              <a:rPr lang="da-DK" sz="600" dirty="0" smtClean="0">
                <a:solidFill>
                  <a:schemeClr val="bg1"/>
                </a:solidFill>
                <a:latin typeface="Arial"/>
                <a:cs typeface="Arial"/>
              </a:rPr>
              <a:t>*Publikum-undersøgelse: (n=1388), Vig Festival (n=82), Jellinge Festival (n=985), Samsøe Festival (482), Bork Havn (n= 409)</a:t>
            </a:r>
          </a:p>
          <a:p>
            <a:endParaRPr lang="da-DK" sz="700" dirty="0">
              <a:solidFill>
                <a:srgbClr val="FFFF00"/>
              </a:solidFill>
            </a:endParaRPr>
          </a:p>
        </p:txBody>
      </p:sp>
      <p:graphicFrame>
        <p:nvGraphicFramePr>
          <p:cNvPr id="82" name="Diagram 81"/>
          <p:cNvGraphicFramePr>
            <a:graphicFrameLocks/>
          </p:cNvGraphicFramePr>
          <p:nvPr>
            <p:extLst>
              <p:ext uri="{D42A27DB-BD31-4B8C-83A1-F6EECF244321}">
                <p14:modId xmlns:p14="http://schemas.microsoft.com/office/powerpoint/2010/main" val="1542158366"/>
              </p:ext>
            </p:extLst>
          </p:nvPr>
        </p:nvGraphicFramePr>
        <p:xfrm>
          <a:off x="3958776" y="2405038"/>
          <a:ext cx="2525734" cy="1346498"/>
        </p:xfrm>
        <a:graphic>
          <a:graphicData uri="http://schemas.openxmlformats.org/drawingml/2006/chart">
            <c:chart xmlns:c="http://schemas.openxmlformats.org/drawingml/2006/chart" xmlns:r="http://schemas.openxmlformats.org/officeDocument/2006/relationships" r:id="rId10"/>
          </a:graphicData>
        </a:graphic>
      </p:graphicFrame>
      <p:cxnSp>
        <p:nvCxnSpPr>
          <p:cNvPr id="78" name="Lige forbindelse 77"/>
          <p:cNvCxnSpPr/>
          <p:nvPr/>
        </p:nvCxnSpPr>
        <p:spPr>
          <a:xfrm>
            <a:off x="3958776" y="2722636"/>
            <a:ext cx="2445122" cy="0"/>
          </a:xfrm>
          <a:prstGeom prst="line">
            <a:avLst/>
          </a:prstGeom>
          <a:ln>
            <a:solidFill>
              <a:srgbClr val="FFF500"/>
            </a:solidFill>
            <a:prstDash val="dash"/>
          </a:ln>
        </p:spPr>
        <p:style>
          <a:lnRef idx="2">
            <a:schemeClr val="accent1"/>
          </a:lnRef>
          <a:fillRef idx="0">
            <a:schemeClr val="accent1"/>
          </a:fillRef>
          <a:effectRef idx="1">
            <a:schemeClr val="accent1"/>
          </a:effectRef>
          <a:fontRef idx="minor">
            <a:schemeClr val="tx1"/>
          </a:fontRef>
        </p:style>
      </p:cxnSp>
      <p:cxnSp>
        <p:nvCxnSpPr>
          <p:cNvPr id="87" name="Lige forbindelse 86"/>
          <p:cNvCxnSpPr/>
          <p:nvPr/>
        </p:nvCxnSpPr>
        <p:spPr>
          <a:xfrm>
            <a:off x="650492" y="7949899"/>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9" name="Tekstfelt 88"/>
          <p:cNvSpPr txBox="1"/>
          <p:nvPr/>
        </p:nvSpPr>
        <p:spPr>
          <a:xfrm>
            <a:off x="569186" y="7681326"/>
            <a:ext cx="1440008" cy="230832"/>
          </a:xfrm>
          <a:prstGeom prst="rect">
            <a:avLst/>
          </a:prstGeom>
          <a:noFill/>
        </p:spPr>
        <p:txBody>
          <a:bodyPr wrap="square" rtlCol="0">
            <a:spAutoFit/>
          </a:bodyPr>
          <a:lstStyle/>
          <a:p>
            <a:r>
              <a:rPr lang="da-DK" sz="900" smtClean="0">
                <a:solidFill>
                  <a:schemeClr val="tx1">
                    <a:lumMod val="50000"/>
                    <a:lumOff val="50000"/>
                  </a:schemeClr>
                </a:solidFill>
                <a:latin typeface="Arial"/>
                <a:cs typeface="Arial"/>
              </a:rPr>
              <a:t>Stickers i barområdet</a:t>
            </a:r>
            <a:endParaRPr lang="da-DK" sz="900" dirty="0">
              <a:solidFill>
                <a:schemeClr val="tx1">
                  <a:lumMod val="50000"/>
                  <a:lumOff val="50000"/>
                </a:schemeClr>
              </a:solidFill>
              <a:latin typeface="Arial"/>
              <a:cs typeface="Arial"/>
            </a:endParaRPr>
          </a:p>
        </p:txBody>
      </p:sp>
      <p:sp>
        <p:nvSpPr>
          <p:cNvPr id="93" name="Tekstfelt 92"/>
          <p:cNvSpPr txBox="1"/>
          <p:nvPr/>
        </p:nvSpPr>
        <p:spPr>
          <a:xfrm>
            <a:off x="2024988" y="7331127"/>
            <a:ext cx="844997" cy="369332"/>
          </a:xfrm>
          <a:prstGeom prst="rect">
            <a:avLst/>
          </a:prstGeom>
          <a:noFill/>
        </p:spPr>
        <p:txBody>
          <a:bodyPr wrap="square" rtlCol="0">
            <a:spAutoFit/>
          </a:bodyPr>
          <a:lstStyle/>
          <a:p>
            <a:r>
              <a:rPr lang="da-DK" b="1" dirty="0" smtClean="0">
                <a:solidFill>
                  <a:srgbClr val="FFFF00"/>
                </a:solidFill>
                <a:latin typeface="Arial"/>
                <a:cs typeface="Arial"/>
              </a:rPr>
              <a:t>63%</a:t>
            </a:r>
            <a:endParaRPr lang="da-DK" b="1" dirty="0">
              <a:solidFill>
                <a:srgbClr val="FFFF00"/>
              </a:solidFill>
              <a:latin typeface="Arial"/>
              <a:cs typeface="Arial"/>
            </a:endParaRPr>
          </a:p>
        </p:txBody>
      </p:sp>
      <p:sp>
        <p:nvSpPr>
          <p:cNvPr id="94" name="Tekstfelt 93"/>
          <p:cNvSpPr txBox="1"/>
          <p:nvPr/>
        </p:nvSpPr>
        <p:spPr>
          <a:xfrm>
            <a:off x="2025936" y="7581351"/>
            <a:ext cx="2063213"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16-18 årige har været i dialog med deres forældre om alkoholforbrug</a:t>
            </a:r>
            <a:endParaRPr lang="da-DK" sz="900" dirty="0">
              <a:solidFill>
                <a:schemeClr val="tx1">
                  <a:lumMod val="50000"/>
                  <a:lumOff val="50000"/>
                </a:schemeClr>
              </a:solidFill>
              <a:latin typeface="Arial"/>
              <a:cs typeface="Arial"/>
            </a:endParaRPr>
          </a:p>
        </p:txBody>
      </p:sp>
      <p:cxnSp>
        <p:nvCxnSpPr>
          <p:cNvPr id="98" name="Lige forbindelse 97"/>
          <p:cNvCxnSpPr/>
          <p:nvPr/>
        </p:nvCxnSpPr>
        <p:spPr>
          <a:xfrm>
            <a:off x="2098530" y="7968445"/>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99" name="Tekstfelt 98"/>
          <p:cNvSpPr txBox="1"/>
          <p:nvPr/>
        </p:nvSpPr>
        <p:spPr>
          <a:xfrm>
            <a:off x="569186" y="8001164"/>
            <a:ext cx="164611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Største opmærksomheds-punkt</a:t>
            </a:r>
            <a:endParaRPr lang="da-DK" sz="900" dirty="0">
              <a:solidFill>
                <a:schemeClr val="tx1">
                  <a:lumMod val="50000"/>
                  <a:lumOff val="50000"/>
                </a:schemeClr>
              </a:solidFill>
              <a:latin typeface="Arial"/>
              <a:cs typeface="Arial"/>
            </a:endParaRPr>
          </a:p>
        </p:txBody>
      </p:sp>
      <p:grpSp>
        <p:nvGrpSpPr>
          <p:cNvPr id="100" name="Grupper 99"/>
          <p:cNvGrpSpPr/>
          <p:nvPr/>
        </p:nvGrpSpPr>
        <p:grpSpPr>
          <a:xfrm>
            <a:off x="1543717" y="8250605"/>
            <a:ext cx="322262" cy="327025"/>
            <a:chOff x="9069388" y="1230313"/>
            <a:chExt cx="322262" cy="327025"/>
          </a:xfrm>
          <a:solidFill>
            <a:schemeClr val="accent5">
              <a:lumMod val="20000"/>
              <a:lumOff val="80000"/>
            </a:schemeClr>
          </a:solidFill>
        </p:grpSpPr>
        <p:sp>
          <p:nvSpPr>
            <p:cNvPr id="103" name="Freeform 89"/>
            <p:cNvSpPr>
              <a:spLocks noChangeArrowheads="1"/>
            </p:cNvSpPr>
            <p:nvPr/>
          </p:nvSpPr>
          <p:spPr bwMode="auto">
            <a:xfrm>
              <a:off x="9069388" y="1230313"/>
              <a:ext cx="322262" cy="327025"/>
            </a:xfrm>
            <a:custGeom>
              <a:avLst/>
              <a:gdLst>
                <a:gd name="T0" fmla="*/ 873 w 897"/>
                <a:gd name="T1" fmla="*/ 436 h 908"/>
                <a:gd name="T2" fmla="*/ 873 w 897"/>
                <a:gd name="T3" fmla="*/ 436 h 908"/>
                <a:gd name="T4" fmla="*/ 792 w 897"/>
                <a:gd name="T5" fmla="*/ 436 h 908"/>
                <a:gd name="T6" fmla="*/ 471 w 897"/>
                <a:gd name="T7" fmla="*/ 103 h 908"/>
                <a:gd name="T8" fmla="*/ 471 w 897"/>
                <a:gd name="T9" fmla="*/ 22 h 908"/>
                <a:gd name="T10" fmla="*/ 448 w 897"/>
                <a:gd name="T11" fmla="*/ 0 h 908"/>
                <a:gd name="T12" fmla="*/ 425 w 897"/>
                <a:gd name="T13" fmla="*/ 22 h 908"/>
                <a:gd name="T14" fmla="*/ 425 w 897"/>
                <a:gd name="T15" fmla="*/ 103 h 908"/>
                <a:gd name="T16" fmla="*/ 92 w 897"/>
                <a:gd name="T17" fmla="*/ 436 h 908"/>
                <a:gd name="T18" fmla="*/ 23 w 897"/>
                <a:gd name="T19" fmla="*/ 436 h 908"/>
                <a:gd name="T20" fmla="*/ 0 w 897"/>
                <a:gd name="T21" fmla="*/ 448 h 908"/>
                <a:gd name="T22" fmla="*/ 23 w 897"/>
                <a:gd name="T23" fmla="*/ 470 h 908"/>
                <a:gd name="T24" fmla="*/ 92 w 897"/>
                <a:gd name="T25" fmla="*/ 470 h 908"/>
                <a:gd name="T26" fmla="*/ 425 w 897"/>
                <a:gd name="T27" fmla="*/ 803 h 908"/>
                <a:gd name="T28" fmla="*/ 425 w 897"/>
                <a:gd name="T29" fmla="*/ 884 h 908"/>
                <a:gd name="T30" fmla="*/ 448 w 897"/>
                <a:gd name="T31" fmla="*/ 907 h 908"/>
                <a:gd name="T32" fmla="*/ 471 w 897"/>
                <a:gd name="T33" fmla="*/ 884 h 908"/>
                <a:gd name="T34" fmla="*/ 471 w 897"/>
                <a:gd name="T35" fmla="*/ 803 h 908"/>
                <a:gd name="T36" fmla="*/ 792 w 897"/>
                <a:gd name="T37" fmla="*/ 470 h 908"/>
                <a:gd name="T38" fmla="*/ 873 w 897"/>
                <a:gd name="T39" fmla="*/ 470 h 908"/>
                <a:gd name="T40" fmla="*/ 896 w 897"/>
                <a:gd name="T41" fmla="*/ 448 h 908"/>
                <a:gd name="T42" fmla="*/ 873 w 897"/>
                <a:gd name="T43" fmla="*/ 436 h 908"/>
                <a:gd name="T44" fmla="*/ 758 w 897"/>
                <a:gd name="T45" fmla="*/ 436 h 908"/>
                <a:gd name="T46" fmla="*/ 758 w 897"/>
                <a:gd name="T47" fmla="*/ 436 h 908"/>
                <a:gd name="T48" fmla="*/ 666 w 897"/>
                <a:gd name="T49" fmla="*/ 436 h 908"/>
                <a:gd name="T50" fmla="*/ 471 w 897"/>
                <a:gd name="T51" fmla="*/ 229 h 908"/>
                <a:gd name="T52" fmla="*/ 471 w 897"/>
                <a:gd name="T53" fmla="*/ 149 h 908"/>
                <a:gd name="T54" fmla="*/ 758 w 897"/>
                <a:gd name="T55" fmla="*/ 436 h 908"/>
                <a:gd name="T56" fmla="*/ 448 w 897"/>
                <a:gd name="T57" fmla="*/ 631 h 908"/>
                <a:gd name="T58" fmla="*/ 448 w 897"/>
                <a:gd name="T59" fmla="*/ 631 h 908"/>
                <a:gd name="T60" fmla="*/ 264 w 897"/>
                <a:gd name="T61" fmla="*/ 448 h 908"/>
                <a:gd name="T62" fmla="*/ 448 w 897"/>
                <a:gd name="T63" fmla="*/ 275 h 908"/>
                <a:gd name="T64" fmla="*/ 620 w 897"/>
                <a:gd name="T65" fmla="*/ 448 h 908"/>
                <a:gd name="T66" fmla="*/ 448 w 897"/>
                <a:gd name="T67" fmla="*/ 631 h 908"/>
                <a:gd name="T68" fmla="*/ 425 w 897"/>
                <a:gd name="T69" fmla="*/ 149 h 908"/>
                <a:gd name="T70" fmla="*/ 425 w 897"/>
                <a:gd name="T71" fmla="*/ 149 h 908"/>
                <a:gd name="T72" fmla="*/ 425 w 897"/>
                <a:gd name="T73" fmla="*/ 229 h 908"/>
                <a:gd name="T74" fmla="*/ 218 w 897"/>
                <a:gd name="T75" fmla="*/ 436 h 908"/>
                <a:gd name="T76" fmla="*/ 138 w 897"/>
                <a:gd name="T77" fmla="*/ 436 h 908"/>
                <a:gd name="T78" fmla="*/ 425 w 897"/>
                <a:gd name="T79" fmla="*/ 149 h 908"/>
                <a:gd name="T80" fmla="*/ 138 w 897"/>
                <a:gd name="T81" fmla="*/ 470 h 908"/>
                <a:gd name="T82" fmla="*/ 138 w 897"/>
                <a:gd name="T83" fmla="*/ 470 h 908"/>
                <a:gd name="T84" fmla="*/ 218 w 897"/>
                <a:gd name="T85" fmla="*/ 470 h 908"/>
                <a:gd name="T86" fmla="*/ 425 w 897"/>
                <a:gd name="T87" fmla="*/ 677 h 908"/>
                <a:gd name="T88" fmla="*/ 425 w 897"/>
                <a:gd name="T89" fmla="*/ 757 h 908"/>
                <a:gd name="T90" fmla="*/ 138 w 897"/>
                <a:gd name="T91" fmla="*/ 470 h 908"/>
                <a:gd name="T92" fmla="*/ 471 w 897"/>
                <a:gd name="T93" fmla="*/ 757 h 908"/>
                <a:gd name="T94" fmla="*/ 471 w 897"/>
                <a:gd name="T95" fmla="*/ 757 h 908"/>
                <a:gd name="T96" fmla="*/ 471 w 897"/>
                <a:gd name="T97" fmla="*/ 677 h 908"/>
                <a:gd name="T98" fmla="*/ 666 w 897"/>
                <a:gd name="T99" fmla="*/ 470 h 908"/>
                <a:gd name="T100" fmla="*/ 758 w 897"/>
                <a:gd name="T101" fmla="*/ 470 h 908"/>
                <a:gd name="T102" fmla="*/ 471 w 897"/>
                <a:gd name="T103" fmla="*/ 75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7" h="908">
                  <a:moveTo>
                    <a:pt x="873" y="436"/>
                  </a:moveTo>
                  <a:lnTo>
                    <a:pt x="873" y="436"/>
                  </a:lnTo>
                  <a:cubicBezTo>
                    <a:pt x="792" y="436"/>
                    <a:pt x="792" y="436"/>
                    <a:pt x="792" y="436"/>
                  </a:cubicBezTo>
                  <a:cubicBezTo>
                    <a:pt x="781" y="252"/>
                    <a:pt x="643" y="114"/>
                    <a:pt x="471" y="103"/>
                  </a:cubicBezTo>
                  <a:cubicBezTo>
                    <a:pt x="471" y="22"/>
                    <a:pt x="471" y="22"/>
                    <a:pt x="471" y="22"/>
                  </a:cubicBezTo>
                  <a:cubicBezTo>
                    <a:pt x="471" y="11"/>
                    <a:pt x="459" y="0"/>
                    <a:pt x="448" y="0"/>
                  </a:cubicBezTo>
                  <a:cubicBezTo>
                    <a:pt x="436" y="0"/>
                    <a:pt x="425" y="11"/>
                    <a:pt x="425" y="22"/>
                  </a:cubicBezTo>
                  <a:cubicBezTo>
                    <a:pt x="425" y="103"/>
                    <a:pt x="425" y="103"/>
                    <a:pt x="425" y="103"/>
                  </a:cubicBezTo>
                  <a:cubicBezTo>
                    <a:pt x="241" y="114"/>
                    <a:pt x="103" y="252"/>
                    <a:pt x="92" y="436"/>
                  </a:cubicBezTo>
                  <a:cubicBezTo>
                    <a:pt x="23" y="436"/>
                    <a:pt x="23" y="436"/>
                    <a:pt x="23" y="436"/>
                  </a:cubicBezTo>
                  <a:cubicBezTo>
                    <a:pt x="0" y="436"/>
                    <a:pt x="0" y="436"/>
                    <a:pt x="0" y="448"/>
                  </a:cubicBezTo>
                  <a:cubicBezTo>
                    <a:pt x="0" y="470"/>
                    <a:pt x="0" y="470"/>
                    <a:pt x="23" y="470"/>
                  </a:cubicBezTo>
                  <a:cubicBezTo>
                    <a:pt x="92" y="470"/>
                    <a:pt x="92" y="470"/>
                    <a:pt x="92" y="470"/>
                  </a:cubicBezTo>
                  <a:cubicBezTo>
                    <a:pt x="103" y="654"/>
                    <a:pt x="241" y="792"/>
                    <a:pt x="425" y="803"/>
                  </a:cubicBezTo>
                  <a:cubicBezTo>
                    <a:pt x="425" y="884"/>
                    <a:pt x="425" y="884"/>
                    <a:pt x="425" y="884"/>
                  </a:cubicBezTo>
                  <a:cubicBezTo>
                    <a:pt x="425" y="895"/>
                    <a:pt x="436" y="907"/>
                    <a:pt x="448" y="907"/>
                  </a:cubicBezTo>
                  <a:cubicBezTo>
                    <a:pt x="459" y="907"/>
                    <a:pt x="471" y="895"/>
                    <a:pt x="471" y="884"/>
                  </a:cubicBezTo>
                  <a:cubicBezTo>
                    <a:pt x="471" y="803"/>
                    <a:pt x="471" y="803"/>
                    <a:pt x="471" y="803"/>
                  </a:cubicBezTo>
                  <a:cubicBezTo>
                    <a:pt x="643" y="792"/>
                    <a:pt x="781" y="654"/>
                    <a:pt x="792" y="470"/>
                  </a:cubicBezTo>
                  <a:cubicBezTo>
                    <a:pt x="873" y="470"/>
                    <a:pt x="873" y="470"/>
                    <a:pt x="873" y="470"/>
                  </a:cubicBezTo>
                  <a:cubicBezTo>
                    <a:pt x="884" y="470"/>
                    <a:pt x="896" y="470"/>
                    <a:pt x="896" y="448"/>
                  </a:cubicBezTo>
                  <a:cubicBezTo>
                    <a:pt x="896" y="436"/>
                    <a:pt x="884" y="436"/>
                    <a:pt x="873" y="436"/>
                  </a:cubicBezTo>
                  <a:close/>
                  <a:moveTo>
                    <a:pt x="758" y="436"/>
                  </a:moveTo>
                  <a:lnTo>
                    <a:pt x="758" y="436"/>
                  </a:lnTo>
                  <a:cubicBezTo>
                    <a:pt x="666" y="436"/>
                    <a:pt x="666" y="436"/>
                    <a:pt x="666" y="436"/>
                  </a:cubicBezTo>
                  <a:cubicBezTo>
                    <a:pt x="655" y="321"/>
                    <a:pt x="574" y="241"/>
                    <a:pt x="471" y="229"/>
                  </a:cubicBezTo>
                  <a:cubicBezTo>
                    <a:pt x="471" y="149"/>
                    <a:pt x="471" y="149"/>
                    <a:pt x="471" y="149"/>
                  </a:cubicBezTo>
                  <a:cubicBezTo>
                    <a:pt x="620" y="160"/>
                    <a:pt x="746" y="275"/>
                    <a:pt x="758" y="436"/>
                  </a:cubicBezTo>
                  <a:close/>
                  <a:moveTo>
                    <a:pt x="448" y="631"/>
                  </a:moveTo>
                  <a:lnTo>
                    <a:pt x="448" y="631"/>
                  </a:lnTo>
                  <a:cubicBezTo>
                    <a:pt x="344" y="631"/>
                    <a:pt x="264" y="551"/>
                    <a:pt x="264" y="448"/>
                  </a:cubicBezTo>
                  <a:cubicBezTo>
                    <a:pt x="264" y="356"/>
                    <a:pt x="344" y="275"/>
                    <a:pt x="448" y="275"/>
                  </a:cubicBezTo>
                  <a:cubicBezTo>
                    <a:pt x="540" y="275"/>
                    <a:pt x="620" y="356"/>
                    <a:pt x="620" y="448"/>
                  </a:cubicBezTo>
                  <a:cubicBezTo>
                    <a:pt x="620" y="551"/>
                    <a:pt x="540" y="631"/>
                    <a:pt x="448" y="631"/>
                  </a:cubicBezTo>
                  <a:close/>
                  <a:moveTo>
                    <a:pt x="425" y="149"/>
                  </a:moveTo>
                  <a:lnTo>
                    <a:pt x="425" y="149"/>
                  </a:lnTo>
                  <a:cubicBezTo>
                    <a:pt x="425" y="229"/>
                    <a:pt x="425" y="229"/>
                    <a:pt x="425" y="229"/>
                  </a:cubicBezTo>
                  <a:cubicBezTo>
                    <a:pt x="322" y="241"/>
                    <a:pt x="230" y="321"/>
                    <a:pt x="218" y="436"/>
                  </a:cubicBezTo>
                  <a:cubicBezTo>
                    <a:pt x="138" y="436"/>
                    <a:pt x="138" y="436"/>
                    <a:pt x="138" y="436"/>
                  </a:cubicBezTo>
                  <a:cubicBezTo>
                    <a:pt x="149" y="275"/>
                    <a:pt x="264" y="160"/>
                    <a:pt x="425" y="149"/>
                  </a:cubicBezTo>
                  <a:close/>
                  <a:moveTo>
                    <a:pt x="138" y="470"/>
                  </a:moveTo>
                  <a:lnTo>
                    <a:pt x="138" y="470"/>
                  </a:lnTo>
                  <a:cubicBezTo>
                    <a:pt x="218" y="470"/>
                    <a:pt x="218" y="470"/>
                    <a:pt x="218" y="470"/>
                  </a:cubicBezTo>
                  <a:cubicBezTo>
                    <a:pt x="230" y="585"/>
                    <a:pt x="322" y="665"/>
                    <a:pt x="425" y="677"/>
                  </a:cubicBezTo>
                  <a:cubicBezTo>
                    <a:pt x="425" y="757"/>
                    <a:pt x="425" y="757"/>
                    <a:pt x="425" y="757"/>
                  </a:cubicBezTo>
                  <a:cubicBezTo>
                    <a:pt x="264" y="746"/>
                    <a:pt x="149" y="631"/>
                    <a:pt x="138" y="470"/>
                  </a:cubicBezTo>
                  <a:close/>
                  <a:moveTo>
                    <a:pt x="471" y="757"/>
                  </a:moveTo>
                  <a:lnTo>
                    <a:pt x="471" y="757"/>
                  </a:lnTo>
                  <a:cubicBezTo>
                    <a:pt x="471" y="677"/>
                    <a:pt x="471" y="677"/>
                    <a:pt x="471" y="677"/>
                  </a:cubicBezTo>
                  <a:cubicBezTo>
                    <a:pt x="574" y="665"/>
                    <a:pt x="655" y="585"/>
                    <a:pt x="666" y="470"/>
                  </a:cubicBezTo>
                  <a:cubicBezTo>
                    <a:pt x="758" y="470"/>
                    <a:pt x="758" y="470"/>
                    <a:pt x="758" y="470"/>
                  </a:cubicBezTo>
                  <a:cubicBezTo>
                    <a:pt x="746" y="631"/>
                    <a:pt x="620" y="746"/>
                    <a:pt x="471" y="75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solidFill>
                  <a:schemeClr val="accent3">
                    <a:lumMod val="40000"/>
                    <a:lumOff val="60000"/>
                  </a:schemeClr>
                </a:solidFill>
              </a:endParaRPr>
            </a:p>
          </p:txBody>
        </p:sp>
        <p:sp>
          <p:nvSpPr>
            <p:cNvPr id="104" name="Freeform 90"/>
            <p:cNvSpPr>
              <a:spLocks noChangeArrowheads="1"/>
            </p:cNvSpPr>
            <p:nvPr/>
          </p:nvSpPr>
          <p:spPr bwMode="auto">
            <a:xfrm>
              <a:off x="9193213" y="1358900"/>
              <a:ext cx="74612" cy="69850"/>
            </a:xfrm>
            <a:custGeom>
              <a:avLst/>
              <a:gdLst>
                <a:gd name="T0" fmla="*/ 104 w 208"/>
                <a:gd name="T1" fmla="*/ 0 h 196"/>
                <a:gd name="T2" fmla="*/ 104 w 208"/>
                <a:gd name="T3" fmla="*/ 0 h 196"/>
                <a:gd name="T4" fmla="*/ 0 w 208"/>
                <a:gd name="T5" fmla="*/ 92 h 196"/>
                <a:gd name="T6" fmla="*/ 104 w 208"/>
                <a:gd name="T7" fmla="*/ 195 h 196"/>
                <a:gd name="T8" fmla="*/ 207 w 208"/>
                <a:gd name="T9" fmla="*/ 92 h 196"/>
                <a:gd name="T10" fmla="*/ 104 w 208"/>
                <a:gd name="T11" fmla="*/ 0 h 196"/>
                <a:gd name="T12" fmla="*/ 104 w 208"/>
                <a:gd name="T13" fmla="*/ 160 h 196"/>
                <a:gd name="T14" fmla="*/ 104 w 208"/>
                <a:gd name="T15" fmla="*/ 160 h 196"/>
                <a:gd name="T16" fmla="*/ 46 w 208"/>
                <a:gd name="T17" fmla="*/ 92 h 196"/>
                <a:gd name="T18" fmla="*/ 104 w 208"/>
                <a:gd name="T19" fmla="*/ 34 h 196"/>
                <a:gd name="T20" fmla="*/ 161 w 208"/>
                <a:gd name="T21" fmla="*/ 92 h 196"/>
                <a:gd name="T22" fmla="*/ 104 w 208"/>
                <a:gd name="T23"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96">
                  <a:moveTo>
                    <a:pt x="104" y="0"/>
                  </a:moveTo>
                  <a:lnTo>
                    <a:pt x="104" y="0"/>
                  </a:lnTo>
                  <a:cubicBezTo>
                    <a:pt x="46" y="0"/>
                    <a:pt x="0" y="46"/>
                    <a:pt x="0" y="92"/>
                  </a:cubicBezTo>
                  <a:cubicBezTo>
                    <a:pt x="0" y="149"/>
                    <a:pt x="46" y="195"/>
                    <a:pt x="104" y="195"/>
                  </a:cubicBezTo>
                  <a:cubicBezTo>
                    <a:pt x="161" y="195"/>
                    <a:pt x="207" y="149"/>
                    <a:pt x="207" y="92"/>
                  </a:cubicBezTo>
                  <a:cubicBezTo>
                    <a:pt x="207" y="46"/>
                    <a:pt x="161" y="0"/>
                    <a:pt x="104" y="0"/>
                  </a:cubicBezTo>
                  <a:close/>
                  <a:moveTo>
                    <a:pt x="104" y="160"/>
                  </a:moveTo>
                  <a:lnTo>
                    <a:pt x="104" y="160"/>
                  </a:lnTo>
                  <a:cubicBezTo>
                    <a:pt x="69" y="160"/>
                    <a:pt x="46" y="126"/>
                    <a:pt x="46" y="92"/>
                  </a:cubicBezTo>
                  <a:cubicBezTo>
                    <a:pt x="46" y="68"/>
                    <a:pt x="69" y="34"/>
                    <a:pt x="104" y="34"/>
                  </a:cubicBezTo>
                  <a:cubicBezTo>
                    <a:pt x="127" y="34"/>
                    <a:pt x="161" y="68"/>
                    <a:pt x="161" y="92"/>
                  </a:cubicBezTo>
                  <a:cubicBezTo>
                    <a:pt x="161" y="126"/>
                    <a:pt x="127" y="160"/>
                    <a:pt x="104" y="1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solidFill>
                  <a:schemeClr val="accent3">
                    <a:lumMod val="40000"/>
                    <a:lumOff val="60000"/>
                  </a:schemeClr>
                </a:solidFill>
              </a:endParaRPr>
            </a:p>
          </p:txBody>
        </p:sp>
      </p:grpSp>
      <p:grpSp>
        <p:nvGrpSpPr>
          <p:cNvPr id="105" name="Grupper 104"/>
          <p:cNvGrpSpPr/>
          <p:nvPr/>
        </p:nvGrpSpPr>
        <p:grpSpPr>
          <a:xfrm>
            <a:off x="3004493" y="8035528"/>
            <a:ext cx="268287" cy="261937"/>
            <a:chOff x="4592638" y="6269038"/>
            <a:chExt cx="268287" cy="261937"/>
          </a:xfrm>
          <a:solidFill>
            <a:schemeClr val="accent5">
              <a:lumMod val="20000"/>
              <a:lumOff val="80000"/>
            </a:schemeClr>
          </a:solidFill>
        </p:grpSpPr>
        <p:sp>
          <p:nvSpPr>
            <p:cNvPr id="106" name="Freeform 312"/>
            <p:cNvSpPr>
              <a:spLocks noChangeArrowheads="1"/>
            </p:cNvSpPr>
            <p:nvPr/>
          </p:nvSpPr>
          <p:spPr bwMode="auto">
            <a:xfrm>
              <a:off x="4600575" y="6467475"/>
              <a:ext cx="103188" cy="17463"/>
            </a:xfrm>
            <a:custGeom>
              <a:avLst/>
              <a:gdLst>
                <a:gd name="T0" fmla="*/ 22 w 288"/>
                <a:gd name="T1" fmla="*/ 46 h 47"/>
                <a:gd name="T2" fmla="*/ 22 w 288"/>
                <a:gd name="T3" fmla="*/ 46 h 47"/>
                <a:gd name="T4" fmla="*/ 264 w 288"/>
                <a:gd name="T5" fmla="*/ 46 h 47"/>
                <a:gd name="T6" fmla="*/ 287 w 288"/>
                <a:gd name="T7" fmla="*/ 23 h 47"/>
                <a:gd name="T8" fmla="*/ 264 w 288"/>
                <a:gd name="T9" fmla="*/ 0 h 47"/>
                <a:gd name="T10" fmla="*/ 22 w 288"/>
                <a:gd name="T11" fmla="*/ 0 h 47"/>
                <a:gd name="T12" fmla="*/ 0 w 288"/>
                <a:gd name="T13" fmla="*/ 23 h 47"/>
                <a:gd name="T14" fmla="*/ 22 w 288"/>
                <a:gd name="T15" fmla="*/ 4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47">
                  <a:moveTo>
                    <a:pt x="22" y="46"/>
                  </a:moveTo>
                  <a:lnTo>
                    <a:pt x="22" y="46"/>
                  </a:lnTo>
                  <a:cubicBezTo>
                    <a:pt x="264" y="46"/>
                    <a:pt x="264" y="46"/>
                    <a:pt x="264" y="46"/>
                  </a:cubicBezTo>
                  <a:cubicBezTo>
                    <a:pt x="275" y="46"/>
                    <a:pt x="287" y="34"/>
                    <a:pt x="287" y="23"/>
                  </a:cubicBezTo>
                  <a:cubicBezTo>
                    <a:pt x="287" y="12"/>
                    <a:pt x="275" y="0"/>
                    <a:pt x="264" y="0"/>
                  </a:cubicBezTo>
                  <a:cubicBezTo>
                    <a:pt x="22" y="0"/>
                    <a:pt x="22" y="0"/>
                    <a:pt x="22" y="0"/>
                  </a:cubicBezTo>
                  <a:cubicBezTo>
                    <a:pt x="11" y="0"/>
                    <a:pt x="0" y="12"/>
                    <a:pt x="0" y="23"/>
                  </a:cubicBezTo>
                  <a:cubicBezTo>
                    <a:pt x="0" y="34"/>
                    <a:pt x="11" y="46"/>
                    <a:pt x="22" y="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solidFill>
                  <a:schemeClr val="accent3">
                    <a:lumMod val="40000"/>
                    <a:lumOff val="60000"/>
                  </a:schemeClr>
                </a:solidFill>
              </a:endParaRPr>
            </a:p>
          </p:txBody>
        </p:sp>
        <p:sp>
          <p:nvSpPr>
            <p:cNvPr id="107" name="Freeform 313"/>
            <p:cNvSpPr>
              <a:spLocks noChangeArrowheads="1"/>
            </p:cNvSpPr>
            <p:nvPr/>
          </p:nvSpPr>
          <p:spPr bwMode="auto">
            <a:xfrm>
              <a:off x="4613275" y="6269038"/>
              <a:ext cx="182563" cy="177800"/>
            </a:xfrm>
            <a:custGeom>
              <a:avLst/>
              <a:gdLst>
                <a:gd name="T0" fmla="*/ 161 w 506"/>
                <a:gd name="T1" fmla="*/ 493 h 494"/>
                <a:gd name="T2" fmla="*/ 161 w 506"/>
                <a:gd name="T3" fmla="*/ 493 h 494"/>
                <a:gd name="T4" fmla="*/ 172 w 506"/>
                <a:gd name="T5" fmla="*/ 493 h 494"/>
                <a:gd name="T6" fmla="*/ 195 w 506"/>
                <a:gd name="T7" fmla="*/ 493 h 494"/>
                <a:gd name="T8" fmla="*/ 241 w 506"/>
                <a:gd name="T9" fmla="*/ 447 h 494"/>
                <a:gd name="T10" fmla="*/ 241 w 506"/>
                <a:gd name="T11" fmla="*/ 436 h 494"/>
                <a:gd name="T12" fmla="*/ 253 w 506"/>
                <a:gd name="T13" fmla="*/ 402 h 494"/>
                <a:gd name="T14" fmla="*/ 402 w 506"/>
                <a:gd name="T15" fmla="*/ 241 h 494"/>
                <a:gd name="T16" fmla="*/ 436 w 506"/>
                <a:gd name="T17" fmla="*/ 241 h 494"/>
                <a:gd name="T18" fmla="*/ 448 w 506"/>
                <a:gd name="T19" fmla="*/ 230 h 494"/>
                <a:gd name="T20" fmla="*/ 494 w 506"/>
                <a:gd name="T21" fmla="*/ 184 h 494"/>
                <a:gd name="T22" fmla="*/ 505 w 506"/>
                <a:gd name="T23" fmla="*/ 172 h 494"/>
                <a:gd name="T24" fmla="*/ 494 w 506"/>
                <a:gd name="T25" fmla="*/ 161 h 494"/>
                <a:gd name="T26" fmla="*/ 345 w 506"/>
                <a:gd name="T27" fmla="*/ 0 h 494"/>
                <a:gd name="T28" fmla="*/ 310 w 506"/>
                <a:gd name="T29" fmla="*/ 0 h 494"/>
                <a:gd name="T30" fmla="*/ 264 w 506"/>
                <a:gd name="T31" fmla="*/ 46 h 494"/>
                <a:gd name="T32" fmla="*/ 264 w 506"/>
                <a:gd name="T33" fmla="*/ 57 h 494"/>
                <a:gd name="T34" fmla="*/ 253 w 506"/>
                <a:gd name="T35" fmla="*/ 103 h 494"/>
                <a:gd name="T36" fmla="*/ 104 w 506"/>
                <a:gd name="T37" fmla="*/ 252 h 494"/>
                <a:gd name="T38" fmla="*/ 69 w 506"/>
                <a:gd name="T39" fmla="*/ 252 h 494"/>
                <a:gd name="T40" fmla="*/ 46 w 506"/>
                <a:gd name="T41" fmla="*/ 264 h 494"/>
                <a:gd name="T42" fmla="*/ 12 w 506"/>
                <a:gd name="T43" fmla="*/ 310 h 494"/>
                <a:gd name="T44" fmla="*/ 12 w 506"/>
                <a:gd name="T45" fmla="*/ 333 h 494"/>
                <a:gd name="T46" fmla="*/ 161 w 506"/>
                <a:gd name="T47" fmla="*/ 493 h 494"/>
                <a:gd name="T48" fmla="*/ 299 w 506"/>
                <a:gd name="T49" fmla="*/ 103 h 494"/>
                <a:gd name="T50" fmla="*/ 299 w 506"/>
                <a:gd name="T51" fmla="*/ 103 h 494"/>
                <a:gd name="T52" fmla="*/ 299 w 506"/>
                <a:gd name="T53" fmla="*/ 69 h 494"/>
                <a:gd name="T54" fmla="*/ 321 w 506"/>
                <a:gd name="T55" fmla="*/ 46 h 494"/>
                <a:gd name="T56" fmla="*/ 448 w 506"/>
                <a:gd name="T57" fmla="*/ 172 h 494"/>
                <a:gd name="T58" fmla="*/ 425 w 506"/>
                <a:gd name="T59" fmla="*/ 195 h 494"/>
                <a:gd name="T60" fmla="*/ 391 w 506"/>
                <a:gd name="T61" fmla="*/ 195 h 494"/>
                <a:gd name="T62" fmla="*/ 299 w 506"/>
                <a:gd name="T63" fmla="*/ 103 h 494"/>
                <a:gd name="T64" fmla="*/ 149 w 506"/>
                <a:gd name="T65" fmla="*/ 264 h 494"/>
                <a:gd name="T66" fmla="*/ 149 w 506"/>
                <a:gd name="T67" fmla="*/ 264 h 494"/>
                <a:gd name="T68" fmla="*/ 275 w 506"/>
                <a:gd name="T69" fmla="*/ 138 h 494"/>
                <a:gd name="T70" fmla="*/ 356 w 506"/>
                <a:gd name="T71" fmla="*/ 230 h 494"/>
                <a:gd name="T72" fmla="*/ 230 w 506"/>
                <a:gd name="T73" fmla="*/ 356 h 494"/>
                <a:gd name="T74" fmla="*/ 149 w 506"/>
                <a:gd name="T75" fmla="*/ 264 h 494"/>
                <a:gd name="T76" fmla="*/ 58 w 506"/>
                <a:gd name="T77" fmla="*/ 321 h 494"/>
                <a:gd name="T78" fmla="*/ 58 w 506"/>
                <a:gd name="T79" fmla="*/ 321 h 494"/>
                <a:gd name="T80" fmla="*/ 80 w 506"/>
                <a:gd name="T81" fmla="*/ 298 h 494"/>
                <a:gd name="T82" fmla="*/ 104 w 506"/>
                <a:gd name="T83" fmla="*/ 298 h 494"/>
                <a:gd name="T84" fmla="*/ 207 w 506"/>
                <a:gd name="T85" fmla="*/ 390 h 494"/>
                <a:gd name="T86" fmla="*/ 195 w 506"/>
                <a:gd name="T87" fmla="*/ 425 h 494"/>
                <a:gd name="T88" fmla="*/ 172 w 506"/>
                <a:gd name="T89" fmla="*/ 447 h 494"/>
                <a:gd name="T90" fmla="*/ 58 w 506"/>
                <a:gd name="T91" fmla="*/ 321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494">
                  <a:moveTo>
                    <a:pt x="161" y="493"/>
                  </a:moveTo>
                  <a:lnTo>
                    <a:pt x="161" y="493"/>
                  </a:lnTo>
                  <a:lnTo>
                    <a:pt x="172" y="493"/>
                  </a:lnTo>
                  <a:cubicBezTo>
                    <a:pt x="184" y="493"/>
                    <a:pt x="184" y="493"/>
                    <a:pt x="195" y="493"/>
                  </a:cubicBezTo>
                  <a:cubicBezTo>
                    <a:pt x="241" y="447"/>
                    <a:pt x="241" y="447"/>
                    <a:pt x="241" y="447"/>
                  </a:cubicBezTo>
                  <a:lnTo>
                    <a:pt x="241" y="436"/>
                  </a:lnTo>
                  <a:cubicBezTo>
                    <a:pt x="253" y="402"/>
                    <a:pt x="253" y="402"/>
                    <a:pt x="253" y="402"/>
                  </a:cubicBezTo>
                  <a:cubicBezTo>
                    <a:pt x="402" y="241"/>
                    <a:pt x="402" y="241"/>
                    <a:pt x="402" y="241"/>
                  </a:cubicBezTo>
                  <a:cubicBezTo>
                    <a:pt x="436" y="241"/>
                    <a:pt x="436" y="241"/>
                    <a:pt x="436" y="241"/>
                  </a:cubicBezTo>
                  <a:cubicBezTo>
                    <a:pt x="448" y="241"/>
                    <a:pt x="448" y="241"/>
                    <a:pt x="448" y="230"/>
                  </a:cubicBezTo>
                  <a:cubicBezTo>
                    <a:pt x="494" y="184"/>
                    <a:pt x="494" y="184"/>
                    <a:pt x="494" y="184"/>
                  </a:cubicBezTo>
                  <a:cubicBezTo>
                    <a:pt x="505" y="184"/>
                    <a:pt x="505" y="184"/>
                    <a:pt x="505" y="172"/>
                  </a:cubicBezTo>
                  <a:cubicBezTo>
                    <a:pt x="505" y="172"/>
                    <a:pt x="505" y="161"/>
                    <a:pt x="494" y="161"/>
                  </a:cubicBezTo>
                  <a:cubicBezTo>
                    <a:pt x="345" y="0"/>
                    <a:pt x="345" y="0"/>
                    <a:pt x="345" y="0"/>
                  </a:cubicBezTo>
                  <a:cubicBezTo>
                    <a:pt x="333" y="0"/>
                    <a:pt x="321" y="0"/>
                    <a:pt x="310" y="0"/>
                  </a:cubicBezTo>
                  <a:cubicBezTo>
                    <a:pt x="264" y="46"/>
                    <a:pt x="264" y="46"/>
                    <a:pt x="264" y="46"/>
                  </a:cubicBezTo>
                  <a:lnTo>
                    <a:pt x="264" y="57"/>
                  </a:lnTo>
                  <a:cubicBezTo>
                    <a:pt x="253" y="103"/>
                    <a:pt x="253" y="103"/>
                    <a:pt x="253" y="103"/>
                  </a:cubicBezTo>
                  <a:cubicBezTo>
                    <a:pt x="104" y="252"/>
                    <a:pt x="104" y="252"/>
                    <a:pt x="104" y="252"/>
                  </a:cubicBezTo>
                  <a:cubicBezTo>
                    <a:pt x="69" y="252"/>
                    <a:pt x="69" y="252"/>
                    <a:pt x="69" y="252"/>
                  </a:cubicBezTo>
                  <a:cubicBezTo>
                    <a:pt x="58" y="252"/>
                    <a:pt x="58" y="264"/>
                    <a:pt x="46" y="264"/>
                  </a:cubicBezTo>
                  <a:cubicBezTo>
                    <a:pt x="12" y="310"/>
                    <a:pt x="12" y="310"/>
                    <a:pt x="12" y="310"/>
                  </a:cubicBezTo>
                  <a:cubicBezTo>
                    <a:pt x="0" y="310"/>
                    <a:pt x="0" y="333"/>
                    <a:pt x="12" y="333"/>
                  </a:cubicBezTo>
                  <a:lnTo>
                    <a:pt x="161" y="493"/>
                  </a:lnTo>
                  <a:close/>
                  <a:moveTo>
                    <a:pt x="299" y="103"/>
                  </a:moveTo>
                  <a:lnTo>
                    <a:pt x="299" y="103"/>
                  </a:lnTo>
                  <a:cubicBezTo>
                    <a:pt x="299" y="69"/>
                    <a:pt x="299" y="69"/>
                    <a:pt x="299" y="69"/>
                  </a:cubicBezTo>
                  <a:cubicBezTo>
                    <a:pt x="321" y="46"/>
                    <a:pt x="321" y="46"/>
                    <a:pt x="321" y="46"/>
                  </a:cubicBezTo>
                  <a:cubicBezTo>
                    <a:pt x="448" y="172"/>
                    <a:pt x="448" y="172"/>
                    <a:pt x="448" y="172"/>
                  </a:cubicBezTo>
                  <a:cubicBezTo>
                    <a:pt x="425" y="195"/>
                    <a:pt x="425" y="195"/>
                    <a:pt x="425" y="195"/>
                  </a:cubicBezTo>
                  <a:cubicBezTo>
                    <a:pt x="391" y="195"/>
                    <a:pt x="391" y="195"/>
                    <a:pt x="391" y="195"/>
                  </a:cubicBezTo>
                  <a:lnTo>
                    <a:pt x="299" y="103"/>
                  </a:lnTo>
                  <a:close/>
                  <a:moveTo>
                    <a:pt x="149" y="264"/>
                  </a:moveTo>
                  <a:lnTo>
                    <a:pt x="149" y="264"/>
                  </a:lnTo>
                  <a:cubicBezTo>
                    <a:pt x="275" y="138"/>
                    <a:pt x="275" y="138"/>
                    <a:pt x="275" y="138"/>
                  </a:cubicBezTo>
                  <a:cubicBezTo>
                    <a:pt x="356" y="230"/>
                    <a:pt x="356" y="230"/>
                    <a:pt x="356" y="230"/>
                  </a:cubicBezTo>
                  <a:cubicBezTo>
                    <a:pt x="230" y="356"/>
                    <a:pt x="230" y="356"/>
                    <a:pt x="230" y="356"/>
                  </a:cubicBezTo>
                  <a:lnTo>
                    <a:pt x="149" y="264"/>
                  </a:lnTo>
                  <a:close/>
                  <a:moveTo>
                    <a:pt x="58" y="321"/>
                  </a:moveTo>
                  <a:lnTo>
                    <a:pt x="58" y="321"/>
                  </a:lnTo>
                  <a:cubicBezTo>
                    <a:pt x="80" y="298"/>
                    <a:pt x="80" y="298"/>
                    <a:pt x="80" y="298"/>
                  </a:cubicBezTo>
                  <a:cubicBezTo>
                    <a:pt x="104" y="298"/>
                    <a:pt x="104" y="298"/>
                    <a:pt x="104" y="298"/>
                  </a:cubicBezTo>
                  <a:cubicBezTo>
                    <a:pt x="207" y="390"/>
                    <a:pt x="207" y="390"/>
                    <a:pt x="207" y="390"/>
                  </a:cubicBezTo>
                  <a:cubicBezTo>
                    <a:pt x="195" y="425"/>
                    <a:pt x="195" y="425"/>
                    <a:pt x="195" y="425"/>
                  </a:cubicBezTo>
                  <a:cubicBezTo>
                    <a:pt x="172" y="447"/>
                    <a:pt x="172" y="447"/>
                    <a:pt x="172" y="447"/>
                  </a:cubicBezTo>
                  <a:lnTo>
                    <a:pt x="58" y="3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solidFill>
                  <a:schemeClr val="accent3">
                    <a:lumMod val="40000"/>
                    <a:lumOff val="60000"/>
                  </a:schemeClr>
                </a:solidFill>
              </a:endParaRPr>
            </a:p>
          </p:txBody>
        </p:sp>
        <p:sp>
          <p:nvSpPr>
            <p:cNvPr id="108" name="Freeform 314"/>
            <p:cNvSpPr>
              <a:spLocks noChangeArrowheads="1"/>
            </p:cNvSpPr>
            <p:nvPr/>
          </p:nvSpPr>
          <p:spPr bwMode="auto">
            <a:xfrm>
              <a:off x="4724400" y="6376988"/>
              <a:ext cx="136525" cy="136525"/>
            </a:xfrm>
            <a:custGeom>
              <a:avLst/>
              <a:gdLst>
                <a:gd name="T0" fmla="*/ 356 w 380"/>
                <a:gd name="T1" fmla="*/ 230 h 380"/>
                <a:gd name="T2" fmla="*/ 356 w 380"/>
                <a:gd name="T3" fmla="*/ 230 h 380"/>
                <a:gd name="T4" fmla="*/ 92 w 380"/>
                <a:gd name="T5" fmla="*/ 0 h 380"/>
                <a:gd name="T6" fmla="*/ 57 w 380"/>
                <a:gd name="T7" fmla="*/ 35 h 380"/>
                <a:gd name="T8" fmla="*/ 322 w 380"/>
                <a:gd name="T9" fmla="*/ 265 h 380"/>
                <a:gd name="T10" fmla="*/ 333 w 380"/>
                <a:gd name="T11" fmla="*/ 287 h 380"/>
                <a:gd name="T12" fmla="*/ 322 w 380"/>
                <a:gd name="T13" fmla="*/ 322 h 380"/>
                <a:gd name="T14" fmla="*/ 322 w 380"/>
                <a:gd name="T15" fmla="*/ 322 h 380"/>
                <a:gd name="T16" fmla="*/ 264 w 380"/>
                <a:gd name="T17" fmla="*/ 322 h 380"/>
                <a:gd name="T18" fmla="*/ 35 w 380"/>
                <a:gd name="T19" fmla="*/ 58 h 380"/>
                <a:gd name="T20" fmla="*/ 0 w 380"/>
                <a:gd name="T21" fmla="*/ 92 h 380"/>
                <a:gd name="T22" fmla="*/ 230 w 380"/>
                <a:gd name="T23" fmla="*/ 356 h 380"/>
                <a:gd name="T24" fmla="*/ 287 w 380"/>
                <a:gd name="T25" fmla="*/ 379 h 380"/>
                <a:gd name="T26" fmla="*/ 345 w 380"/>
                <a:gd name="T27" fmla="*/ 356 h 380"/>
                <a:gd name="T28" fmla="*/ 356 w 380"/>
                <a:gd name="T29" fmla="*/ 356 h 380"/>
                <a:gd name="T30" fmla="*/ 379 w 380"/>
                <a:gd name="T31" fmla="*/ 287 h 380"/>
                <a:gd name="T32" fmla="*/ 356 w 380"/>
                <a:gd name="T33" fmla="*/ 2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380">
                  <a:moveTo>
                    <a:pt x="356" y="230"/>
                  </a:moveTo>
                  <a:lnTo>
                    <a:pt x="356" y="230"/>
                  </a:lnTo>
                  <a:cubicBezTo>
                    <a:pt x="92" y="0"/>
                    <a:pt x="92" y="0"/>
                    <a:pt x="92" y="0"/>
                  </a:cubicBezTo>
                  <a:cubicBezTo>
                    <a:pt x="57" y="35"/>
                    <a:pt x="57" y="35"/>
                    <a:pt x="57" y="35"/>
                  </a:cubicBezTo>
                  <a:cubicBezTo>
                    <a:pt x="322" y="265"/>
                    <a:pt x="322" y="265"/>
                    <a:pt x="322" y="265"/>
                  </a:cubicBezTo>
                  <a:cubicBezTo>
                    <a:pt x="333" y="276"/>
                    <a:pt x="333" y="287"/>
                    <a:pt x="333" y="287"/>
                  </a:cubicBezTo>
                  <a:cubicBezTo>
                    <a:pt x="333" y="299"/>
                    <a:pt x="333" y="310"/>
                    <a:pt x="322" y="322"/>
                  </a:cubicBezTo>
                  <a:lnTo>
                    <a:pt x="322" y="322"/>
                  </a:lnTo>
                  <a:cubicBezTo>
                    <a:pt x="299" y="345"/>
                    <a:pt x="276" y="345"/>
                    <a:pt x="264" y="322"/>
                  </a:cubicBezTo>
                  <a:cubicBezTo>
                    <a:pt x="35" y="58"/>
                    <a:pt x="35" y="58"/>
                    <a:pt x="35" y="58"/>
                  </a:cubicBezTo>
                  <a:cubicBezTo>
                    <a:pt x="0" y="92"/>
                    <a:pt x="0" y="92"/>
                    <a:pt x="0" y="92"/>
                  </a:cubicBezTo>
                  <a:cubicBezTo>
                    <a:pt x="230" y="356"/>
                    <a:pt x="230" y="356"/>
                    <a:pt x="230" y="356"/>
                  </a:cubicBezTo>
                  <a:cubicBezTo>
                    <a:pt x="241" y="368"/>
                    <a:pt x="264" y="379"/>
                    <a:pt x="287" y="379"/>
                  </a:cubicBezTo>
                  <a:cubicBezTo>
                    <a:pt x="310" y="379"/>
                    <a:pt x="333" y="379"/>
                    <a:pt x="345" y="356"/>
                  </a:cubicBezTo>
                  <a:cubicBezTo>
                    <a:pt x="356" y="356"/>
                    <a:pt x="356" y="356"/>
                    <a:pt x="356" y="356"/>
                  </a:cubicBezTo>
                  <a:cubicBezTo>
                    <a:pt x="368" y="333"/>
                    <a:pt x="379" y="310"/>
                    <a:pt x="379" y="287"/>
                  </a:cubicBezTo>
                  <a:cubicBezTo>
                    <a:pt x="379" y="265"/>
                    <a:pt x="368" y="253"/>
                    <a:pt x="356" y="2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solidFill>
                  <a:schemeClr val="accent3">
                    <a:lumMod val="40000"/>
                    <a:lumOff val="60000"/>
                  </a:schemeClr>
                </a:solidFill>
              </a:endParaRPr>
            </a:p>
          </p:txBody>
        </p:sp>
        <p:sp>
          <p:nvSpPr>
            <p:cNvPr id="109" name="Freeform 315"/>
            <p:cNvSpPr>
              <a:spLocks noChangeArrowheads="1"/>
            </p:cNvSpPr>
            <p:nvPr/>
          </p:nvSpPr>
          <p:spPr bwMode="auto">
            <a:xfrm>
              <a:off x="4592638" y="6497638"/>
              <a:ext cx="120650" cy="33337"/>
            </a:xfrm>
            <a:custGeom>
              <a:avLst/>
              <a:gdLst>
                <a:gd name="T0" fmla="*/ 310 w 333"/>
                <a:gd name="T1" fmla="*/ 0 h 93"/>
                <a:gd name="T2" fmla="*/ 310 w 333"/>
                <a:gd name="T3" fmla="*/ 0 h 93"/>
                <a:gd name="T4" fmla="*/ 23 w 333"/>
                <a:gd name="T5" fmla="*/ 0 h 93"/>
                <a:gd name="T6" fmla="*/ 0 w 333"/>
                <a:gd name="T7" fmla="*/ 23 h 93"/>
                <a:gd name="T8" fmla="*/ 0 w 333"/>
                <a:gd name="T9" fmla="*/ 92 h 93"/>
                <a:gd name="T10" fmla="*/ 45 w 333"/>
                <a:gd name="T11" fmla="*/ 92 h 93"/>
                <a:gd name="T12" fmla="*/ 45 w 333"/>
                <a:gd name="T13" fmla="*/ 46 h 93"/>
                <a:gd name="T14" fmla="*/ 287 w 333"/>
                <a:gd name="T15" fmla="*/ 46 h 93"/>
                <a:gd name="T16" fmla="*/ 287 w 333"/>
                <a:gd name="T17" fmla="*/ 92 h 93"/>
                <a:gd name="T18" fmla="*/ 332 w 333"/>
                <a:gd name="T19" fmla="*/ 92 h 93"/>
                <a:gd name="T20" fmla="*/ 332 w 333"/>
                <a:gd name="T21" fmla="*/ 23 h 93"/>
                <a:gd name="T22" fmla="*/ 310 w 333"/>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93">
                  <a:moveTo>
                    <a:pt x="310" y="0"/>
                  </a:moveTo>
                  <a:lnTo>
                    <a:pt x="310" y="0"/>
                  </a:lnTo>
                  <a:cubicBezTo>
                    <a:pt x="23" y="0"/>
                    <a:pt x="23" y="0"/>
                    <a:pt x="23" y="0"/>
                  </a:cubicBezTo>
                  <a:cubicBezTo>
                    <a:pt x="11" y="0"/>
                    <a:pt x="0" y="12"/>
                    <a:pt x="0" y="23"/>
                  </a:cubicBezTo>
                  <a:cubicBezTo>
                    <a:pt x="0" y="92"/>
                    <a:pt x="0" y="92"/>
                    <a:pt x="0" y="92"/>
                  </a:cubicBezTo>
                  <a:cubicBezTo>
                    <a:pt x="45" y="92"/>
                    <a:pt x="45" y="92"/>
                    <a:pt x="45" y="92"/>
                  </a:cubicBezTo>
                  <a:cubicBezTo>
                    <a:pt x="45" y="46"/>
                    <a:pt x="45" y="46"/>
                    <a:pt x="45" y="46"/>
                  </a:cubicBezTo>
                  <a:cubicBezTo>
                    <a:pt x="287" y="46"/>
                    <a:pt x="287" y="46"/>
                    <a:pt x="287" y="46"/>
                  </a:cubicBezTo>
                  <a:cubicBezTo>
                    <a:pt x="287" y="92"/>
                    <a:pt x="287" y="92"/>
                    <a:pt x="287" y="92"/>
                  </a:cubicBezTo>
                  <a:cubicBezTo>
                    <a:pt x="332" y="92"/>
                    <a:pt x="332" y="92"/>
                    <a:pt x="332" y="92"/>
                  </a:cubicBezTo>
                  <a:cubicBezTo>
                    <a:pt x="332" y="23"/>
                    <a:pt x="332" y="23"/>
                    <a:pt x="332" y="23"/>
                  </a:cubicBezTo>
                  <a:cubicBezTo>
                    <a:pt x="332" y="12"/>
                    <a:pt x="321" y="0"/>
                    <a:pt x="31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solidFill>
                  <a:schemeClr val="accent3">
                    <a:lumMod val="40000"/>
                    <a:lumOff val="60000"/>
                  </a:schemeClr>
                </a:solidFill>
              </a:endParaRPr>
            </a:p>
          </p:txBody>
        </p:sp>
      </p:grpSp>
      <p:graphicFrame>
        <p:nvGraphicFramePr>
          <p:cNvPr id="110" name="Diagram 109"/>
          <p:cNvGraphicFramePr>
            <a:graphicFrameLocks/>
          </p:cNvGraphicFramePr>
          <p:nvPr>
            <p:extLst>
              <p:ext uri="{D42A27DB-BD31-4B8C-83A1-F6EECF244321}">
                <p14:modId xmlns:p14="http://schemas.microsoft.com/office/powerpoint/2010/main" val="1392715113"/>
              </p:ext>
            </p:extLst>
          </p:nvPr>
        </p:nvGraphicFramePr>
        <p:xfrm>
          <a:off x="3793683" y="6535580"/>
          <a:ext cx="2780648" cy="1813976"/>
        </p:xfrm>
        <a:graphic>
          <a:graphicData uri="http://schemas.openxmlformats.org/drawingml/2006/chart">
            <c:chart xmlns:c="http://schemas.openxmlformats.org/drawingml/2006/chart" xmlns:r="http://schemas.openxmlformats.org/officeDocument/2006/relationships" r:id="rId11"/>
          </a:graphicData>
        </a:graphic>
      </p:graphicFrame>
      <p:cxnSp>
        <p:nvCxnSpPr>
          <p:cNvPr id="111" name="Lige forbindelse 110"/>
          <p:cNvCxnSpPr/>
          <p:nvPr/>
        </p:nvCxnSpPr>
        <p:spPr>
          <a:xfrm>
            <a:off x="4023644" y="7515793"/>
            <a:ext cx="2460866" cy="200"/>
          </a:xfrm>
          <a:prstGeom prst="line">
            <a:avLst/>
          </a:prstGeom>
          <a:ln>
            <a:solidFill>
              <a:srgbClr val="FFF500"/>
            </a:solidFill>
            <a:prstDash val="dash"/>
          </a:ln>
        </p:spPr>
        <p:style>
          <a:lnRef idx="2">
            <a:schemeClr val="accent1"/>
          </a:lnRef>
          <a:fillRef idx="0">
            <a:schemeClr val="accent1"/>
          </a:fillRef>
          <a:effectRef idx="1">
            <a:schemeClr val="accent1"/>
          </a:effectRef>
          <a:fontRef idx="minor">
            <a:schemeClr val="tx1"/>
          </a:fontRef>
        </p:style>
      </p:cxnSp>
      <p:sp>
        <p:nvSpPr>
          <p:cNvPr id="125" name="Titel 2"/>
          <p:cNvSpPr txBox="1">
            <a:spLocks/>
          </p:cNvSpPr>
          <p:nvPr/>
        </p:nvSpPr>
        <p:spPr>
          <a:xfrm>
            <a:off x="350410" y="370586"/>
            <a:ext cx="6134100" cy="1019152"/>
          </a:xfrm>
          <a:prstGeom prst="rect">
            <a:avLst/>
          </a:prstGeom>
        </p:spPr>
        <p:txBody>
          <a:bodyPr vert="horz" lIns="0" tIns="45720" rIns="0" bIns="45720" rtlCol="0" anchor="b" anchorCtr="0">
            <a:noAutofit/>
          </a:bodyPr>
          <a:lstStyle>
            <a:lvl1pPr marL="0" indent="0" algn="l" rtl="0" eaLnBrk="1" fontAlgn="base" hangingPunct="1">
              <a:lnSpc>
                <a:spcPct val="80000"/>
              </a:lnSpc>
              <a:spcBef>
                <a:spcPct val="0"/>
              </a:spcBef>
              <a:spcAft>
                <a:spcPct val="0"/>
              </a:spcAft>
              <a:defRPr sz="3600" b="1" i="0" kern="800" cap="none" spc="-100" baseline="0">
                <a:solidFill>
                  <a:schemeClr val="tx1"/>
                </a:solidFill>
                <a:latin typeface="Arial"/>
                <a:ea typeface="ＭＳ Ｐゴシック" pitchFamily="-108" charset="-128"/>
                <a:cs typeface="Arial"/>
              </a:defRPr>
            </a:lvl1pPr>
            <a:lvl2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2pPr>
            <a:lvl3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3pPr>
            <a:lvl4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4pPr>
            <a:lvl5pPr algn="l" rtl="0" eaLnBrk="1" fontAlgn="base" hangingPunct="1">
              <a:spcBef>
                <a:spcPct val="0"/>
              </a:spcBef>
              <a:spcAft>
                <a:spcPct val="0"/>
              </a:spcAft>
              <a:defRPr sz="2500">
                <a:solidFill>
                  <a:schemeClr val="tx2"/>
                </a:solidFill>
                <a:latin typeface="Helvetica Neue Bold Condensed" charset="0"/>
                <a:ea typeface="ＭＳ Ｐゴシック" pitchFamily="-108" charset="-128"/>
                <a:cs typeface="ＭＳ Ｐゴシック" pitchFamily="-110" charset="-128"/>
              </a:defRPr>
            </a:lvl5pPr>
            <a:lvl6pPr marL="478596" algn="l" rtl="0" eaLnBrk="1" fontAlgn="base" hangingPunct="1">
              <a:spcBef>
                <a:spcPct val="0"/>
              </a:spcBef>
              <a:spcAft>
                <a:spcPct val="0"/>
              </a:spcAft>
              <a:defRPr sz="1600">
                <a:solidFill>
                  <a:schemeClr val="tx2"/>
                </a:solidFill>
                <a:latin typeface="Trebuchet MS" pitchFamily="34" charset="0"/>
              </a:defRPr>
            </a:lvl6pPr>
            <a:lvl7pPr marL="957190" algn="l" rtl="0" eaLnBrk="1" fontAlgn="base" hangingPunct="1">
              <a:spcBef>
                <a:spcPct val="0"/>
              </a:spcBef>
              <a:spcAft>
                <a:spcPct val="0"/>
              </a:spcAft>
              <a:defRPr sz="1600">
                <a:solidFill>
                  <a:schemeClr val="tx2"/>
                </a:solidFill>
                <a:latin typeface="Trebuchet MS" pitchFamily="34" charset="0"/>
              </a:defRPr>
            </a:lvl7pPr>
            <a:lvl8pPr marL="1435784" algn="l" rtl="0" eaLnBrk="1" fontAlgn="base" hangingPunct="1">
              <a:spcBef>
                <a:spcPct val="0"/>
              </a:spcBef>
              <a:spcAft>
                <a:spcPct val="0"/>
              </a:spcAft>
              <a:defRPr sz="1600">
                <a:solidFill>
                  <a:schemeClr val="tx2"/>
                </a:solidFill>
                <a:latin typeface="Trebuchet MS" pitchFamily="34" charset="0"/>
              </a:defRPr>
            </a:lvl8pPr>
            <a:lvl9pPr marL="1914379" algn="l" rtl="0" eaLnBrk="1" fontAlgn="base" hangingPunct="1">
              <a:spcBef>
                <a:spcPct val="0"/>
              </a:spcBef>
              <a:spcAft>
                <a:spcPct val="0"/>
              </a:spcAft>
              <a:defRPr sz="1600">
                <a:solidFill>
                  <a:schemeClr val="tx2"/>
                </a:solidFill>
                <a:latin typeface="Trebuchet MS" pitchFamily="34" charset="0"/>
              </a:defRPr>
            </a:lvl9pPr>
          </a:lstStyle>
          <a:p>
            <a:r>
              <a:rPr lang="da-DK" dirty="0" smtClean="0">
                <a:solidFill>
                  <a:schemeClr val="bg1"/>
                </a:solidFill>
              </a:rPr>
              <a:t>Festivalgæster</a:t>
            </a:r>
            <a:endParaRPr lang="da-DK" dirty="0">
              <a:solidFill>
                <a:schemeClr val="bg1"/>
              </a:solidFill>
            </a:endParaRPr>
          </a:p>
        </p:txBody>
      </p:sp>
    </p:spTree>
    <p:extLst>
      <p:ext uri="{BB962C8B-B14F-4D97-AF65-F5344CB8AC3E}">
        <p14:creationId xmlns:p14="http://schemas.microsoft.com/office/powerpoint/2010/main" val="167547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p:txBody>
          <a:bodyPr/>
          <a:lstStyle/>
          <a:p>
            <a:endParaRPr lang="da-DK"/>
          </a:p>
        </p:txBody>
      </p:sp>
      <p:sp>
        <p:nvSpPr>
          <p:cNvPr id="3" name="Titel 2"/>
          <p:cNvSpPr>
            <a:spLocks noGrp="1"/>
          </p:cNvSpPr>
          <p:nvPr>
            <p:ph type="title"/>
          </p:nvPr>
        </p:nvSpPr>
        <p:spPr/>
        <p:txBody>
          <a:bodyPr/>
          <a:lstStyle/>
          <a:p>
            <a:r>
              <a:rPr lang="da-DK" dirty="0" smtClean="0"/>
              <a:t>Festivalmedhjælpere i baren</a:t>
            </a:r>
            <a:endParaRPr lang="da-DK" dirty="0"/>
          </a:p>
        </p:txBody>
      </p:sp>
      <p:sp>
        <p:nvSpPr>
          <p:cNvPr id="22" name="Tekstfelt 21"/>
          <p:cNvSpPr txBox="1"/>
          <p:nvPr/>
        </p:nvSpPr>
        <p:spPr bwMode="auto">
          <a:xfrm>
            <a:off x="766916" y="9389806"/>
            <a:ext cx="4809009" cy="123111"/>
          </a:xfrm>
          <a:prstGeom prst="rect">
            <a:avLst/>
          </a:prstGeom>
          <a:noFill/>
          <a:ln w="9525">
            <a:noFill/>
            <a:miter lim="800000"/>
            <a:headEnd/>
            <a:tailEnd/>
          </a:ln>
        </p:spPr>
        <p:txBody>
          <a:bodyPr wrap="none" lIns="0" tIns="0" rIns="0" bIns="0" rtlCol="0">
            <a:prstTxWarp prst="textNoShape">
              <a:avLst/>
            </a:prstTxWarp>
            <a:spAutoFit/>
          </a:bodyPr>
          <a:lstStyle/>
          <a:p>
            <a:r>
              <a:rPr lang="da-DK" sz="800" dirty="0" smtClean="0">
                <a:solidFill>
                  <a:schemeClr val="bg1"/>
                </a:solidFill>
                <a:latin typeface="Arial"/>
                <a:cs typeface="Arial"/>
              </a:rPr>
              <a:t>*Medarbejder-undersøgelse</a:t>
            </a:r>
            <a:r>
              <a:rPr lang="da-DK" sz="800" dirty="0">
                <a:solidFill>
                  <a:schemeClr val="bg1"/>
                </a:solidFill>
                <a:latin typeface="Arial"/>
                <a:cs typeface="Arial"/>
              </a:rPr>
              <a:t>: Roskilde Festival (n=1290), Vig Festival (n=103), og Grøn Koncert (n=489) </a:t>
            </a:r>
            <a:endParaRPr lang="da-DK" sz="800" dirty="0">
              <a:solidFill>
                <a:srgbClr val="FFFF00"/>
              </a:solidFill>
            </a:endParaRPr>
          </a:p>
        </p:txBody>
      </p:sp>
      <p:sp>
        <p:nvSpPr>
          <p:cNvPr id="23" name="Pladsholder til tekst 22"/>
          <p:cNvSpPr txBox="1">
            <a:spLocks noGrp="1"/>
          </p:cNvSpPr>
          <p:nvPr>
            <p:ph type="body" sz="quarter" idx="12"/>
          </p:nvPr>
        </p:nvSpPr>
        <p:spPr>
          <a:xfrm>
            <a:off x="350838" y="3302412"/>
            <a:ext cx="1930400" cy="443198"/>
          </a:xfrm>
          <a:prstGeom prst="rect">
            <a:avLst/>
          </a:prstGeom>
          <a:noFill/>
        </p:spPr>
        <p:txBody>
          <a:bodyPr wrap="square" rtlCol="0">
            <a:spAutoFit/>
          </a:bodyPr>
          <a:lstStyle/>
          <a:p>
            <a:r>
              <a:rPr lang="da-DK" b="1" dirty="0" smtClean="0">
                <a:solidFill>
                  <a:srgbClr val="FFFF00"/>
                </a:solidFill>
                <a:latin typeface="Arial"/>
                <a:cs typeface="Arial"/>
              </a:rPr>
              <a:t>1882*</a:t>
            </a:r>
            <a:endParaRPr lang="da-DK" b="1" dirty="0">
              <a:solidFill>
                <a:srgbClr val="FFFF00"/>
              </a:solidFill>
              <a:latin typeface="Arial"/>
              <a:cs typeface="Arial"/>
            </a:endParaRPr>
          </a:p>
        </p:txBody>
      </p:sp>
      <p:pic>
        <p:nvPicPr>
          <p:cNvPr id="24" name="Pladsholder til billede 23"/>
          <p:cNvPicPr>
            <a:picLocks noGrp="1" noChangeAspect="1"/>
          </p:cNvPicPr>
          <p:nvPr>
            <p:ph type="pic" sz="quarter" idx="24"/>
          </p:nvPr>
        </p:nvPicPr>
        <p:blipFill>
          <a:blip r:embed="rId2">
            <a:lum bright="70000" contrast="-70000"/>
          </a:blip>
          <a:srcRect t="7759" b="7759"/>
          <a:stretch>
            <a:fillRect/>
          </a:stretch>
        </p:blipFill>
        <p:spPr>
          <a:xfrm>
            <a:off x="1722222" y="4552949"/>
            <a:ext cx="559016" cy="472059"/>
          </a:xfrm>
          <a:prstGeom prst="rect">
            <a:avLst/>
          </a:prstGeom>
          <a:noFill/>
        </p:spPr>
      </p:pic>
      <p:sp>
        <p:nvSpPr>
          <p:cNvPr id="25" name="Pladsholder til tekst 24"/>
          <p:cNvSpPr txBox="1">
            <a:spLocks noGrp="1"/>
          </p:cNvSpPr>
          <p:nvPr>
            <p:ph type="body" sz="quarter" idx="13"/>
          </p:nvPr>
        </p:nvSpPr>
        <p:spPr>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Medarbejdere på festivaller har deltaget</a:t>
            </a:r>
            <a:endParaRPr lang="da-DK" sz="900" dirty="0">
              <a:solidFill>
                <a:schemeClr val="tx1">
                  <a:lumMod val="50000"/>
                  <a:lumOff val="50000"/>
                </a:schemeClr>
              </a:solidFill>
              <a:latin typeface="Arial"/>
              <a:cs typeface="Arial"/>
            </a:endParaRPr>
          </a:p>
        </p:txBody>
      </p:sp>
      <p:sp>
        <p:nvSpPr>
          <p:cNvPr id="26" name="Pladsholder til tekst 25"/>
          <p:cNvSpPr txBox="1">
            <a:spLocks noGrp="1"/>
          </p:cNvSpPr>
          <p:nvPr>
            <p:ph type="body" sz="quarter" idx="14"/>
          </p:nvPr>
        </p:nvSpPr>
        <p:spPr>
          <a:prstGeom prst="rect">
            <a:avLst/>
          </a:prstGeom>
          <a:noFill/>
        </p:spPr>
        <p:txBody>
          <a:bodyPr wrap="square" rtlCol="0">
            <a:spAutoFit/>
          </a:bodyPr>
          <a:lstStyle/>
          <a:p>
            <a:r>
              <a:rPr lang="da-DK" b="1" dirty="0" smtClean="0">
                <a:solidFill>
                  <a:srgbClr val="FFFF00"/>
                </a:solidFill>
                <a:latin typeface="Arial"/>
                <a:cs typeface="Arial"/>
              </a:rPr>
              <a:t>91%</a:t>
            </a:r>
            <a:endParaRPr lang="da-DK" b="1" dirty="0">
              <a:solidFill>
                <a:srgbClr val="FFFF00"/>
              </a:solidFill>
              <a:latin typeface="Arial"/>
              <a:cs typeface="Arial"/>
            </a:endParaRPr>
          </a:p>
        </p:txBody>
      </p:sp>
      <p:sp>
        <p:nvSpPr>
          <p:cNvPr id="27" name="Pladsholder til tekst 26"/>
          <p:cNvSpPr txBox="1">
            <a:spLocks noGrp="1"/>
          </p:cNvSpPr>
          <p:nvPr>
            <p:ph type="body" sz="quarter" idx="15"/>
          </p:nvPr>
        </p:nvSpPr>
        <p:spPr>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31" name="Grupper 30"/>
          <p:cNvGrpSpPr/>
          <p:nvPr/>
        </p:nvGrpSpPr>
        <p:grpSpPr>
          <a:xfrm>
            <a:off x="3739439" y="4620744"/>
            <a:ext cx="656349" cy="338333"/>
            <a:chOff x="7467600" y="3619212"/>
            <a:chExt cx="1118647" cy="559847"/>
          </a:xfrm>
        </p:grpSpPr>
        <p:pic>
          <p:nvPicPr>
            <p:cNvPr id="32" name="Billede 31"/>
            <p:cNvPicPr>
              <a:picLocks noChangeAspect="1"/>
            </p:cNvPicPr>
            <p:nvPr/>
          </p:nvPicPr>
          <p:blipFill>
            <a:blip r:embed="rId3">
              <a:lum bright="70000" contrast="-70000"/>
            </a:blip>
            <a:stretch>
              <a:fillRect/>
            </a:stretch>
          </p:blipFill>
          <p:spPr>
            <a:xfrm>
              <a:off x="8026400" y="3619212"/>
              <a:ext cx="559847" cy="559847"/>
            </a:xfrm>
            <a:prstGeom prst="rect">
              <a:avLst/>
            </a:prstGeom>
          </p:spPr>
        </p:pic>
        <p:pic>
          <p:nvPicPr>
            <p:cNvPr id="33" name="Billede 32"/>
            <p:cNvPicPr>
              <a:picLocks noChangeAspect="1"/>
            </p:cNvPicPr>
            <p:nvPr/>
          </p:nvPicPr>
          <p:blipFill>
            <a:blip r:embed="rId3">
              <a:lum bright="70000" contrast="-70000"/>
            </a:blip>
            <a:stretch>
              <a:fillRect/>
            </a:stretch>
          </p:blipFill>
          <p:spPr>
            <a:xfrm flipH="1">
              <a:off x="7467600" y="3619212"/>
              <a:ext cx="559847" cy="559847"/>
            </a:xfrm>
            <a:prstGeom prst="rect">
              <a:avLst/>
            </a:prstGeom>
          </p:spPr>
        </p:pic>
      </p:grpSp>
      <p:sp>
        <p:nvSpPr>
          <p:cNvPr id="34" name="Pladsholder til tekst 33"/>
          <p:cNvSpPr txBox="1">
            <a:spLocks noGrp="1"/>
          </p:cNvSpPr>
          <p:nvPr>
            <p:ph type="body" sz="quarter" idx="18"/>
          </p:nvPr>
        </p:nvSpPr>
        <p:spPr>
          <a:prstGeom prst="rect">
            <a:avLst/>
          </a:prstGeom>
          <a:noFill/>
        </p:spPr>
        <p:txBody>
          <a:bodyPr wrap="square" rtlCol="0">
            <a:spAutoFit/>
          </a:bodyPr>
          <a:lstStyle/>
          <a:p>
            <a:r>
              <a:rPr lang="da-DK" b="1" dirty="0" smtClean="0">
                <a:solidFill>
                  <a:srgbClr val="FFFF00"/>
                </a:solidFill>
                <a:latin typeface="Arial"/>
                <a:cs typeface="Arial"/>
              </a:rPr>
              <a:t>93%</a:t>
            </a:r>
            <a:endParaRPr lang="da-DK" b="1" dirty="0">
              <a:solidFill>
                <a:srgbClr val="FFFF00"/>
              </a:solidFill>
              <a:latin typeface="Arial"/>
              <a:cs typeface="Arial"/>
            </a:endParaRPr>
          </a:p>
        </p:txBody>
      </p:sp>
      <p:sp>
        <p:nvSpPr>
          <p:cNvPr id="35" name="Pladsholder til tekst 34"/>
          <p:cNvSpPr txBox="1">
            <a:spLocks noGrp="1"/>
          </p:cNvSpPr>
          <p:nvPr>
            <p:ph type="body" sz="quarter" idx="19"/>
          </p:nvPr>
        </p:nvSpPr>
        <p:spPr>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aldersgrænsen ved udskænkning</a:t>
            </a:r>
            <a:endParaRPr lang="da-DK" sz="900" dirty="0">
              <a:solidFill>
                <a:schemeClr val="tx1">
                  <a:lumMod val="50000"/>
                  <a:lumOff val="50000"/>
                </a:schemeClr>
              </a:solidFill>
              <a:latin typeface="Arial"/>
              <a:cs typeface="Arial"/>
            </a:endParaRPr>
          </a:p>
        </p:txBody>
      </p:sp>
      <p:pic>
        <p:nvPicPr>
          <p:cNvPr id="36" name="Pladsholder til billede 35"/>
          <p:cNvPicPr>
            <a:picLocks noGrp="1" noChangeAspect="1"/>
          </p:cNvPicPr>
          <p:nvPr>
            <p:ph type="pic" sz="quarter" idx="27"/>
          </p:nvPr>
        </p:nvPicPr>
        <p:blipFill>
          <a:blip r:embed="rId4">
            <a:lum bright="70000" contrast="-70000"/>
          </a:blip>
          <a:srcRect t="7866" b="7866"/>
          <a:stretch>
            <a:fillRect/>
          </a:stretch>
        </p:blipFill>
        <p:spPr>
          <a:xfrm>
            <a:off x="1820453" y="6779600"/>
            <a:ext cx="460785" cy="389108"/>
          </a:xfrm>
          <a:prstGeom prst="rect">
            <a:avLst/>
          </a:prstGeom>
        </p:spPr>
      </p:pic>
      <p:sp>
        <p:nvSpPr>
          <p:cNvPr id="38" name="Pladsholder til tekst 37"/>
          <p:cNvSpPr txBox="1">
            <a:spLocks noGrp="1"/>
          </p:cNvSpPr>
          <p:nvPr>
            <p:ph type="body" sz="quarter" idx="16"/>
          </p:nvPr>
        </p:nvSpPr>
        <p:spPr>
          <a:prstGeom prst="rect">
            <a:avLst/>
          </a:prstGeom>
          <a:noFill/>
        </p:spPr>
        <p:txBody>
          <a:bodyPr wrap="square" rtlCol="0">
            <a:spAutoFit/>
          </a:bodyPr>
          <a:lstStyle/>
          <a:p>
            <a:r>
              <a:rPr lang="da-DK" b="1" dirty="0" smtClean="0">
                <a:solidFill>
                  <a:srgbClr val="FFFF00"/>
                </a:solidFill>
                <a:latin typeface="Arial"/>
                <a:cs typeface="Arial"/>
              </a:rPr>
              <a:t>21%</a:t>
            </a:r>
            <a:endParaRPr lang="da-DK" b="1" dirty="0">
              <a:solidFill>
                <a:srgbClr val="FFFF00"/>
              </a:solidFill>
              <a:latin typeface="Arial"/>
              <a:cs typeface="Arial"/>
            </a:endParaRPr>
          </a:p>
        </p:txBody>
      </p:sp>
      <p:sp>
        <p:nvSpPr>
          <p:cNvPr id="39" name="Pladsholder til tekst 38"/>
          <p:cNvSpPr txBox="1">
            <a:spLocks noGrp="1"/>
          </p:cNvSpPr>
          <p:nvPr>
            <p:ph type="body" sz="quarter" idx="17"/>
          </p:nvPr>
        </p:nvSpPr>
        <p:spPr>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Er blevet orienteret om kampagnen </a:t>
            </a:r>
            <a:endParaRPr lang="da-DK" sz="900" dirty="0">
              <a:solidFill>
                <a:schemeClr val="tx1">
                  <a:lumMod val="50000"/>
                  <a:lumOff val="50000"/>
                </a:schemeClr>
              </a:solidFill>
              <a:latin typeface="Arial"/>
              <a:cs typeface="Arial"/>
            </a:endParaRPr>
          </a:p>
        </p:txBody>
      </p:sp>
      <p:pic>
        <p:nvPicPr>
          <p:cNvPr id="40" name="Pladsholder til billede 39"/>
          <p:cNvPicPr>
            <a:picLocks noGrp="1" noChangeAspect="1"/>
          </p:cNvPicPr>
          <p:nvPr>
            <p:ph type="pic" sz="quarter" idx="26"/>
          </p:nvPr>
        </p:nvPicPr>
        <p:blipFill>
          <a:blip r:embed="rId5">
            <a:lum bright="70000" contrast="-70000"/>
          </a:blip>
          <a:srcRect t="7759" b="7759"/>
          <a:stretch>
            <a:fillRect/>
          </a:stretch>
        </p:blipFill>
        <p:spPr>
          <a:xfrm>
            <a:off x="5949280" y="4552949"/>
            <a:ext cx="542008" cy="457697"/>
          </a:xfrm>
          <a:prstGeom prst="rect">
            <a:avLst/>
          </a:prstGeom>
        </p:spPr>
      </p:pic>
      <p:sp>
        <p:nvSpPr>
          <p:cNvPr id="42" name="Rektangel 41"/>
          <p:cNvSpPr/>
          <p:nvPr/>
        </p:nvSpPr>
        <p:spPr>
          <a:xfrm>
            <a:off x="2461419" y="6041138"/>
            <a:ext cx="4135933" cy="988412"/>
          </a:xfrm>
          <a:prstGeom prst="rect">
            <a:avLst/>
          </a:prstGeom>
          <a:solidFill>
            <a:schemeClr val="tx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Autofit/>
          </a:bodyPr>
          <a:lstStyle/>
          <a:p>
            <a:pPr algn="ctr">
              <a:lnSpc>
                <a:spcPct val="100000"/>
              </a:lnSpc>
            </a:pPr>
            <a:endParaRPr lang="da-DK" dirty="0" err="1"/>
          </a:p>
        </p:txBody>
      </p:sp>
      <p:graphicFrame>
        <p:nvGraphicFramePr>
          <p:cNvPr id="43" name="Diagram 42"/>
          <p:cNvGraphicFramePr>
            <a:graphicFrameLocks/>
          </p:cNvGraphicFramePr>
          <p:nvPr>
            <p:extLst>
              <p:ext uri="{D42A27DB-BD31-4B8C-83A1-F6EECF244321}">
                <p14:modId xmlns:p14="http://schemas.microsoft.com/office/powerpoint/2010/main" val="262674378"/>
              </p:ext>
            </p:extLst>
          </p:nvPr>
        </p:nvGraphicFramePr>
        <p:xfrm>
          <a:off x="2780928" y="5908218"/>
          <a:ext cx="3727606" cy="2242664"/>
        </p:xfrm>
        <a:graphic>
          <a:graphicData uri="http://schemas.openxmlformats.org/drawingml/2006/chart">
            <c:chart xmlns:c="http://schemas.openxmlformats.org/drawingml/2006/chart" xmlns:r="http://schemas.openxmlformats.org/officeDocument/2006/relationships" r:id="rId6"/>
          </a:graphicData>
        </a:graphic>
      </p:graphicFrame>
      <p:sp>
        <p:nvSpPr>
          <p:cNvPr id="44" name="Tekstfelt 43"/>
          <p:cNvSpPr txBox="1"/>
          <p:nvPr/>
        </p:nvSpPr>
        <p:spPr>
          <a:xfrm>
            <a:off x="2780928" y="5519851"/>
            <a:ext cx="3710360" cy="461665"/>
          </a:xfrm>
          <a:prstGeom prst="rect">
            <a:avLst/>
          </a:prstGeom>
          <a:noFill/>
        </p:spPr>
        <p:txBody>
          <a:bodyPr wrap="square" rtlCol="0">
            <a:spAutoFit/>
          </a:bodyPr>
          <a:lstStyle/>
          <a:p>
            <a:r>
              <a:rPr lang="da-DK" sz="2400" b="1" dirty="0" smtClean="0">
                <a:solidFill>
                  <a:srgbClr val="FFFF00"/>
                </a:solidFill>
                <a:latin typeface="Arial"/>
                <a:cs typeface="Arial"/>
              </a:rPr>
              <a:t>51% kender kampagnen</a:t>
            </a:r>
            <a:endParaRPr lang="da-DK" sz="2400" b="1" dirty="0">
              <a:solidFill>
                <a:srgbClr val="FFFF00"/>
              </a:solidFill>
              <a:latin typeface="Arial"/>
              <a:cs typeface="Arial"/>
            </a:endParaRPr>
          </a:p>
        </p:txBody>
      </p:sp>
      <p:cxnSp>
        <p:nvCxnSpPr>
          <p:cNvPr id="45" name="Lige forbindelse 44"/>
          <p:cNvCxnSpPr/>
          <p:nvPr/>
        </p:nvCxnSpPr>
        <p:spPr>
          <a:xfrm flipV="1">
            <a:off x="2933220" y="6689210"/>
            <a:ext cx="3405776" cy="26996"/>
          </a:xfrm>
          <a:prstGeom prst="line">
            <a:avLst/>
          </a:prstGeom>
          <a:ln>
            <a:solidFill>
              <a:srgbClr val="FFF5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97941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ktangel 74"/>
          <p:cNvSpPr/>
          <p:nvPr/>
        </p:nvSpPr>
        <p:spPr>
          <a:xfrm>
            <a:off x="0" y="0"/>
            <a:ext cx="6883513" cy="9906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2">
            <a:lum bright="70000" contrast="-70000"/>
          </a:blip>
          <a:stretch>
            <a:fillRect/>
          </a:stretch>
        </p:blipFill>
        <p:spPr>
          <a:xfrm>
            <a:off x="1366334" y="2533379"/>
            <a:ext cx="405164" cy="405164"/>
          </a:xfrm>
          <a:prstGeom prst="rect">
            <a:avLst/>
          </a:prstGeom>
          <a:noFill/>
        </p:spPr>
      </p:pic>
      <p:sp>
        <p:nvSpPr>
          <p:cNvPr id="12" name="Tekstfelt 11"/>
          <p:cNvSpPr txBox="1"/>
          <p:nvPr/>
        </p:nvSpPr>
        <p:spPr>
          <a:xfrm>
            <a:off x="496278" y="943202"/>
            <a:ext cx="3279574" cy="430887"/>
          </a:xfrm>
          <a:prstGeom prst="rect">
            <a:avLst/>
          </a:prstGeom>
          <a:noFill/>
        </p:spPr>
        <p:txBody>
          <a:bodyPr wrap="square" rtlCol="0">
            <a:spAutoFit/>
          </a:bodyPr>
          <a:lstStyle/>
          <a:p>
            <a:pPr algn="ctr"/>
            <a:r>
              <a:rPr lang="da-DK" sz="2200" b="1" dirty="0" smtClean="0">
                <a:solidFill>
                  <a:schemeClr val="bg1"/>
                </a:solidFill>
                <a:latin typeface="Arial"/>
                <a:cs typeface="Arial"/>
              </a:rPr>
              <a:t>Music </a:t>
            </a:r>
            <a:r>
              <a:rPr lang="da-DK" sz="2200" b="1" dirty="0">
                <a:solidFill>
                  <a:schemeClr val="bg1"/>
                </a:solidFill>
                <a:latin typeface="Arial"/>
                <a:cs typeface="Arial"/>
              </a:rPr>
              <a:t>A</a:t>
            </a:r>
            <a:r>
              <a:rPr lang="da-DK" sz="2200" b="1" dirty="0" smtClean="0">
                <a:solidFill>
                  <a:schemeClr val="bg1"/>
                </a:solidFill>
                <a:latin typeface="Arial"/>
                <a:cs typeface="Arial"/>
              </a:rPr>
              <a:t>gainst Drugs</a:t>
            </a:r>
            <a:endParaRPr lang="da-DK" sz="2200" b="1" dirty="0">
              <a:solidFill>
                <a:schemeClr val="bg1"/>
              </a:solidFill>
              <a:latin typeface="Arial"/>
              <a:cs typeface="Arial"/>
            </a:endParaRPr>
          </a:p>
        </p:txBody>
      </p:sp>
      <p:cxnSp>
        <p:nvCxnSpPr>
          <p:cNvPr id="15" name="Lige forbindelse 14"/>
          <p:cNvCxnSpPr/>
          <p:nvPr/>
        </p:nvCxnSpPr>
        <p:spPr>
          <a:xfrm>
            <a:off x="944883" y="2480310"/>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Tekstfelt 16"/>
          <p:cNvSpPr txBox="1"/>
          <p:nvPr/>
        </p:nvSpPr>
        <p:spPr>
          <a:xfrm>
            <a:off x="852735" y="1754552"/>
            <a:ext cx="1448648" cy="430887"/>
          </a:xfrm>
          <a:prstGeom prst="rect">
            <a:avLst/>
          </a:prstGeom>
          <a:noFill/>
        </p:spPr>
        <p:txBody>
          <a:bodyPr wrap="square" rtlCol="0">
            <a:spAutoFit/>
          </a:bodyPr>
          <a:lstStyle/>
          <a:p>
            <a:r>
              <a:rPr lang="da-DK" sz="2200" b="1" dirty="0" smtClean="0">
                <a:solidFill>
                  <a:srgbClr val="FFFF00"/>
                </a:solidFill>
                <a:latin typeface="Arial"/>
                <a:cs typeface="Arial"/>
              </a:rPr>
              <a:t>985</a:t>
            </a:r>
            <a:endParaRPr lang="da-DK" sz="2200" b="1" dirty="0">
              <a:solidFill>
                <a:srgbClr val="FFFF00"/>
              </a:solidFill>
              <a:latin typeface="Arial"/>
              <a:cs typeface="Arial"/>
            </a:endParaRPr>
          </a:p>
        </p:txBody>
      </p:sp>
      <p:sp>
        <p:nvSpPr>
          <p:cNvPr id="18" name="Tekstfelt 17"/>
          <p:cNvSpPr txBox="1"/>
          <p:nvPr/>
        </p:nvSpPr>
        <p:spPr>
          <a:xfrm>
            <a:off x="860738" y="2081161"/>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sp>
        <p:nvSpPr>
          <p:cNvPr id="37" name="Tekstfelt 36"/>
          <p:cNvSpPr txBox="1"/>
          <p:nvPr/>
        </p:nvSpPr>
        <p:spPr>
          <a:xfrm>
            <a:off x="858461" y="3276999"/>
            <a:ext cx="844997" cy="430887"/>
          </a:xfrm>
          <a:prstGeom prst="rect">
            <a:avLst/>
          </a:prstGeom>
          <a:noFill/>
        </p:spPr>
        <p:txBody>
          <a:bodyPr wrap="square" rtlCol="0">
            <a:spAutoFit/>
          </a:bodyPr>
          <a:lstStyle/>
          <a:p>
            <a:r>
              <a:rPr lang="da-DK" sz="2200" b="1" dirty="0" smtClean="0">
                <a:solidFill>
                  <a:srgbClr val="FFFF00"/>
                </a:solidFill>
                <a:latin typeface="Arial"/>
                <a:cs typeface="Arial"/>
              </a:rPr>
              <a:t>99%</a:t>
            </a:r>
            <a:endParaRPr lang="da-DK" sz="2200" b="1" dirty="0">
              <a:solidFill>
                <a:srgbClr val="FFFF00"/>
              </a:solidFill>
              <a:latin typeface="Arial"/>
              <a:cs typeface="Arial"/>
            </a:endParaRPr>
          </a:p>
        </p:txBody>
      </p:sp>
      <p:sp>
        <p:nvSpPr>
          <p:cNvPr id="38" name="Tekstfelt 37"/>
          <p:cNvSpPr txBox="1"/>
          <p:nvPr/>
        </p:nvSpPr>
        <p:spPr>
          <a:xfrm>
            <a:off x="861375" y="3685389"/>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sp>
        <p:nvSpPr>
          <p:cNvPr id="50" name="Tekstfelt 49"/>
          <p:cNvSpPr txBox="1"/>
          <p:nvPr/>
        </p:nvSpPr>
        <p:spPr>
          <a:xfrm>
            <a:off x="2595926" y="3247665"/>
            <a:ext cx="844997" cy="430887"/>
          </a:xfrm>
          <a:prstGeom prst="rect">
            <a:avLst/>
          </a:prstGeom>
          <a:noFill/>
        </p:spPr>
        <p:txBody>
          <a:bodyPr wrap="square" rtlCol="0">
            <a:spAutoFit/>
          </a:bodyPr>
          <a:lstStyle/>
          <a:p>
            <a:r>
              <a:rPr lang="da-DK" sz="2200" b="1" dirty="0" smtClean="0">
                <a:solidFill>
                  <a:srgbClr val="FFFF00"/>
                </a:solidFill>
                <a:latin typeface="Arial"/>
                <a:cs typeface="Arial"/>
              </a:rPr>
              <a:t>16%</a:t>
            </a:r>
            <a:endParaRPr lang="da-DK" sz="2200" b="1" dirty="0">
              <a:solidFill>
                <a:srgbClr val="FFFF00"/>
              </a:solidFill>
              <a:latin typeface="Arial"/>
              <a:cs typeface="Arial"/>
            </a:endParaRPr>
          </a:p>
        </p:txBody>
      </p:sp>
      <p:sp>
        <p:nvSpPr>
          <p:cNvPr id="51" name="Tekstfelt 50"/>
          <p:cNvSpPr txBox="1"/>
          <p:nvPr/>
        </p:nvSpPr>
        <p:spPr>
          <a:xfrm>
            <a:off x="2594654" y="3594787"/>
            <a:ext cx="1525335"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diskuteret festivalernes holdning mod stoffer med andre</a:t>
            </a:r>
            <a:endParaRPr lang="da-DK" sz="900" dirty="0">
              <a:solidFill>
                <a:schemeClr val="tx1">
                  <a:lumMod val="50000"/>
                  <a:lumOff val="50000"/>
                </a:schemeClr>
              </a:solidFill>
              <a:latin typeface="Arial"/>
              <a:cs typeface="Arial"/>
            </a:endParaRPr>
          </a:p>
        </p:txBody>
      </p:sp>
      <p:pic>
        <p:nvPicPr>
          <p:cNvPr id="59" name="Billede 58"/>
          <p:cNvPicPr>
            <a:picLocks noChangeAspect="1"/>
          </p:cNvPicPr>
          <p:nvPr/>
        </p:nvPicPr>
        <p:blipFill>
          <a:blip r:embed="rId3">
            <a:lum bright="70000" contrast="-70000"/>
          </a:blip>
          <a:stretch>
            <a:fillRect/>
          </a:stretch>
        </p:blipFill>
        <p:spPr>
          <a:xfrm>
            <a:off x="3369682" y="4145048"/>
            <a:ext cx="497092" cy="497092"/>
          </a:xfrm>
          <a:prstGeom prst="rect">
            <a:avLst/>
          </a:prstGeom>
        </p:spPr>
      </p:pic>
      <p:grpSp>
        <p:nvGrpSpPr>
          <p:cNvPr id="9" name="Grupper 8"/>
          <p:cNvGrpSpPr/>
          <p:nvPr/>
        </p:nvGrpSpPr>
        <p:grpSpPr>
          <a:xfrm>
            <a:off x="1482729" y="4161012"/>
            <a:ext cx="656349" cy="338333"/>
            <a:chOff x="7467600" y="3619212"/>
            <a:chExt cx="1118647" cy="559847"/>
          </a:xfrm>
        </p:grpSpPr>
        <p:pic>
          <p:nvPicPr>
            <p:cNvPr id="8" name="Billede 7"/>
            <p:cNvPicPr>
              <a:picLocks noChangeAspect="1"/>
            </p:cNvPicPr>
            <p:nvPr/>
          </p:nvPicPr>
          <p:blipFill>
            <a:blip r:embed="rId4">
              <a:lum bright="70000" contrast="-70000"/>
            </a:blip>
            <a:stretch>
              <a:fillRect/>
            </a:stretch>
          </p:blipFill>
          <p:spPr>
            <a:xfrm>
              <a:off x="8026400" y="3619212"/>
              <a:ext cx="559847" cy="559847"/>
            </a:xfrm>
            <a:prstGeom prst="rect">
              <a:avLst/>
            </a:prstGeom>
          </p:spPr>
        </p:pic>
        <p:pic>
          <p:nvPicPr>
            <p:cNvPr id="39" name="Billede 38"/>
            <p:cNvPicPr>
              <a:picLocks noChangeAspect="1"/>
            </p:cNvPicPr>
            <p:nvPr/>
          </p:nvPicPr>
          <p:blipFill>
            <a:blip r:embed="rId4">
              <a:lum bright="70000" contrast="-70000"/>
            </a:blip>
            <a:stretch>
              <a:fillRect/>
            </a:stretch>
          </p:blipFill>
          <p:spPr>
            <a:xfrm flipH="1">
              <a:off x="7467600" y="3619212"/>
              <a:ext cx="559847" cy="559847"/>
            </a:xfrm>
            <a:prstGeom prst="rect">
              <a:avLst/>
            </a:prstGeom>
          </p:spPr>
        </p:pic>
      </p:grpSp>
      <p:pic>
        <p:nvPicPr>
          <p:cNvPr id="43" name="Billede 42"/>
          <p:cNvPicPr>
            <a:picLocks noChangeAspect="1"/>
          </p:cNvPicPr>
          <p:nvPr/>
        </p:nvPicPr>
        <p:blipFill>
          <a:blip r:embed="rId2">
            <a:lum bright="70000" contrast="-70000"/>
          </a:blip>
          <a:stretch>
            <a:fillRect/>
          </a:stretch>
        </p:blipFill>
        <p:spPr>
          <a:xfrm>
            <a:off x="1581379" y="2529816"/>
            <a:ext cx="405164" cy="405164"/>
          </a:xfrm>
          <a:prstGeom prst="rect">
            <a:avLst/>
          </a:prstGeom>
          <a:noFill/>
        </p:spPr>
      </p:pic>
      <p:pic>
        <p:nvPicPr>
          <p:cNvPr id="44" name="Billede 43"/>
          <p:cNvPicPr>
            <a:picLocks noChangeAspect="1"/>
          </p:cNvPicPr>
          <p:nvPr/>
        </p:nvPicPr>
        <p:blipFill>
          <a:blip r:embed="rId2">
            <a:lum bright="70000" contrast="-70000"/>
          </a:blip>
          <a:stretch>
            <a:fillRect/>
          </a:stretch>
        </p:blipFill>
        <p:spPr>
          <a:xfrm>
            <a:off x="1806641" y="2533379"/>
            <a:ext cx="405164" cy="405164"/>
          </a:xfrm>
          <a:prstGeom prst="rect">
            <a:avLst/>
          </a:prstGeom>
          <a:noFill/>
        </p:spPr>
      </p:pic>
      <p:cxnSp>
        <p:nvCxnSpPr>
          <p:cNvPr id="71" name="Lige forbindelse 70"/>
          <p:cNvCxnSpPr/>
          <p:nvPr/>
        </p:nvCxnSpPr>
        <p:spPr>
          <a:xfrm>
            <a:off x="945308" y="4072483"/>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3" name="Lige forbindelse 72"/>
          <p:cNvCxnSpPr/>
          <p:nvPr/>
        </p:nvCxnSpPr>
        <p:spPr>
          <a:xfrm>
            <a:off x="2674802" y="4121806"/>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76" name="Tekstfelt 75"/>
          <p:cNvSpPr txBox="1"/>
          <p:nvPr/>
        </p:nvSpPr>
        <p:spPr>
          <a:xfrm>
            <a:off x="589442" y="5333351"/>
            <a:ext cx="3544945" cy="430887"/>
          </a:xfrm>
          <a:prstGeom prst="rect">
            <a:avLst/>
          </a:prstGeom>
          <a:noFill/>
        </p:spPr>
        <p:txBody>
          <a:bodyPr wrap="square" rtlCol="0">
            <a:spAutoFit/>
          </a:bodyPr>
          <a:lstStyle/>
          <a:p>
            <a:pPr algn="ctr"/>
            <a:r>
              <a:rPr lang="da-DK" sz="2200" b="1" dirty="0" smtClean="0">
                <a:solidFill>
                  <a:schemeClr val="bg1"/>
                </a:solidFill>
                <a:latin typeface="Arial"/>
                <a:cs typeface="Arial"/>
              </a:rPr>
              <a:t>Mindre Druk – Mere </a:t>
            </a:r>
            <a:r>
              <a:rPr lang="da-DK" sz="2200" b="1" dirty="0">
                <a:solidFill>
                  <a:schemeClr val="bg1"/>
                </a:solidFill>
                <a:latin typeface="Arial"/>
                <a:cs typeface="Arial"/>
              </a:rPr>
              <a:t>F</a:t>
            </a:r>
            <a:r>
              <a:rPr lang="da-DK" sz="2200" b="1" dirty="0" smtClean="0">
                <a:solidFill>
                  <a:schemeClr val="bg1"/>
                </a:solidFill>
                <a:latin typeface="Arial"/>
                <a:cs typeface="Arial"/>
              </a:rPr>
              <a:t>est</a:t>
            </a:r>
            <a:endParaRPr lang="da-DK" sz="2200" b="1" dirty="0">
              <a:solidFill>
                <a:schemeClr val="bg1"/>
              </a:solidFill>
              <a:latin typeface="Arial"/>
              <a:cs typeface="Arial"/>
            </a:endParaRPr>
          </a:p>
        </p:txBody>
      </p:sp>
      <p:cxnSp>
        <p:nvCxnSpPr>
          <p:cNvPr id="79" name="Lige forbindelse 78"/>
          <p:cNvCxnSpPr/>
          <p:nvPr/>
        </p:nvCxnSpPr>
        <p:spPr>
          <a:xfrm>
            <a:off x="917492" y="6897955"/>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0" name="Tekstfelt 79"/>
          <p:cNvSpPr txBox="1"/>
          <p:nvPr/>
        </p:nvSpPr>
        <p:spPr>
          <a:xfrm>
            <a:off x="825344" y="6183536"/>
            <a:ext cx="1448648" cy="430887"/>
          </a:xfrm>
          <a:prstGeom prst="rect">
            <a:avLst/>
          </a:prstGeom>
          <a:noFill/>
        </p:spPr>
        <p:txBody>
          <a:bodyPr wrap="square" rtlCol="0">
            <a:spAutoFit/>
          </a:bodyPr>
          <a:lstStyle/>
          <a:p>
            <a:r>
              <a:rPr lang="da-DK" sz="2200" b="1" dirty="0" smtClean="0">
                <a:solidFill>
                  <a:srgbClr val="FFFF00"/>
                </a:solidFill>
                <a:latin typeface="Arial"/>
                <a:cs typeface="Arial"/>
              </a:rPr>
              <a:t>985</a:t>
            </a:r>
            <a:endParaRPr lang="da-DK" sz="2200" b="1" dirty="0">
              <a:solidFill>
                <a:srgbClr val="FFFF00"/>
              </a:solidFill>
              <a:latin typeface="Arial"/>
              <a:cs typeface="Arial"/>
            </a:endParaRPr>
          </a:p>
        </p:txBody>
      </p:sp>
      <p:sp>
        <p:nvSpPr>
          <p:cNvPr id="81" name="Tekstfelt 80"/>
          <p:cNvSpPr txBox="1"/>
          <p:nvPr/>
        </p:nvSpPr>
        <p:spPr>
          <a:xfrm>
            <a:off x="833347" y="6510145"/>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pic>
        <p:nvPicPr>
          <p:cNvPr id="101" name="Billede 100"/>
          <p:cNvPicPr>
            <a:picLocks noChangeAspect="1"/>
          </p:cNvPicPr>
          <p:nvPr/>
        </p:nvPicPr>
        <p:blipFill>
          <a:blip r:embed="rId2">
            <a:lum bright="70000" contrast="-70000"/>
          </a:blip>
          <a:stretch>
            <a:fillRect/>
          </a:stretch>
        </p:blipFill>
        <p:spPr>
          <a:xfrm>
            <a:off x="1576668" y="6970139"/>
            <a:ext cx="405164" cy="405164"/>
          </a:xfrm>
          <a:prstGeom prst="rect">
            <a:avLst/>
          </a:prstGeom>
          <a:noFill/>
        </p:spPr>
      </p:pic>
      <p:pic>
        <p:nvPicPr>
          <p:cNvPr id="102" name="Billede 101"/>
          <p:cNvPicPr>
            <a:picLocks noChangeAspect="1"/>
          </p:cNvPicPr>
          <p:nvPr/>
        </p:nvPicPr>
        <p:blipFill>
          <a:blip r:embed="rId2">
            <a:lum bright="70000" contrast="-70000"/>
          </a:blip>
          <a:stretch>
            <a:fillRect/>
          </a:stretch>
        </p:blipFill>
        <p:spPr>
          <a:xfrm>
            <a:off x="1790590" y="6962363"/>
            <a:ext cx="405164" cy="405164"/>
          </a:xfrm>
          <a:prstGeom prst="rect">
            <a:avLst/>
          </a:prstGeom>
          <a:noFill/>
        </p:spPr>
      </p:pic>
      <p:sp>
        <p:nvSpPr>
          <p:cNvPr id="112" name="Tekstfelt 111"/>
          <p:cNvSpPr txBox="1"/>
          <p:nvPr/>
        </p:nvSpPr>
        <p:spPr>
          <a:xfrm>
            <a:off x="2286408" y="6186169"/>
            <a:ext cx="844997" cy="430887"/>
          </a:xfrm>
          <a:prstGeom prst="rect">
            <a:avLst/>
          </a:prstGeom>
          <a:noFill/>
        </p:spPr>
        <p:txBody>
          <a:bodyPr wrap="square" rtlCol="0">
            <a:spAutoFit/>
          </a:bodyPr>
          <a:lstStyle/>
          <a:p>
            <a:r>
              <a:rPr lang="da-DK" sz="2200" b="1" dirty="0" smtClean="0">
                <a:solidFill>
                  <a:srgbClr val="FFFF00"/>
                </a:solidFill>
                <a:latin typeface="Arial"/>
                <a:cs typeface="Arial"/>
              </a:rPr>
              <a:t>75%</a:t>
            </a:r>
            <a:endParaRPr lang="da-DK" sz="2200" b="1" dirty="0">
              <a:solidFill>
                <a:srgbClr val="FFFF00"/>
              </a:solidFill>
              <a:latin typeface="Arial"/>
              <a:cs typeface="Arial"/>
            </a:endParaRPr>
          </a:p>
        </p:txBody>
      </p:sp>
      <p:sp>
        <p:nvSpPr>
          <p:cNvPr id="113" name="Tekstfelt 112"/>
          <p:cNvSpPr txBox="1"/>
          <p:nvPr/>
        </p:nvSpPr>
        <p:spPr>
          <a:xfrm>
            <a:off x="2289322" y="6515186"/>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114" name="Grupper 113"/>
          <p:cNvGrpSpPr/>
          <p:nvPr/>
        </p:nvGrpSpPr>
        <p:grpSpPr>
          <a:xfrm>
            <a:off x="2922016" y="6990809"/>
            <a:ext cx="656349" cy="338333"/>
            <a:chOff x="7467600" y="3619212"/>
            <a:chExt cx="1118647" cy="559847"/>
          </a:xfrm>
        </p:grpSpPr>
        <p:pic>
          <p:nvPicPr>
            <p:cNvPr id="115" name="Billede 114"/>
            <p:cNvPicPr>
              <a:picLocks noChangeAspect="1"/>
            </p:cNvPicPr>
            <p:nvPr/>
          </p:nvPicPr>
          <p:blipFill>
            <a:blip r:embed="rId4">
              <a:lum bright="70000" contrast="-70000"/>
            </a:blip>
            <a:stretch>
              <a:fillRect/>
            </a:stretch>
          </p:blipFill>
          <p:spPr>
            <a:xfrm>
              <a:off x="8026400" y="3619212"/>
              <a:ext cx="559847" cy="559847"/>
            </a:xfrm>
            <a:prstGeom prst="rect">
              <a:avLst/>
            </a:prstGeom>
          </p:spPr>
        </p:pic>
        <p:pic>
          <p:nvPicPr>
            <p:cNvPr id="116" name="Billede 115"/>
            <p:cNvPicPr>
              <a:picLocks noChangeAspect="1"/>
            </p:cNvPicPr>
            <p:nvPr/>
          </p:nvPicPr>
          <p:blipFill>
            <a:blip r:embed="rId4">
              <a:lum bright="70000" contrast="-70000"/>
            </a:blip>
            <a:stretch>
              <a:fillRect/>
            </a:stretch>
          </p:blipFill>
          <p:spPr>
            <a:xfrm flipH="1">
              <a:off x="7467600" y="3619212"/>
              <a:ext cx="559847" cy="559847"/>
            </a:xfrm>
            <a:prstGeom prst="rect">
              <a:avLst/>
            </a:prstGeom>
          </p:spPr>
        </p:pic>
      </p:grpSp>
      <p:cxnSp>
        <p:nvCxnSpPr>
          <p:cNvPr id="117" name="Lige forbindelse 116"/>
          <p:cNvCxnSpPr/>
          <p:nvPr/>
        </p:nvCxnSpPr>
        <p:spPr>
          <a:xfrm>
            <a:off x="2361915" y="6902280"/>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Lige forbindelse 4"/>
          <p:cNvCxnSpPr/>
          <p:nvPr/>
        </p:nvCxnSpPr>
        <p:spPr>
          <a:xfrm flipV="1">
            <a:off x="652242" y="4833700"/>
            <a:ext cx="5602253" cy="10927"/>
          </a:xfrm>
          <a:prstGeom prst="line">
            <a:avLst/>
          </a:prstGeom>
          <a:ln w="571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7" name="Tekstfelt 76"/>
          <p:cNvSpPr txBox="1"/>
          <p:nvPr/>
        </p:nvSpPr>
        <p:spPr>
          <a:xfrm>
            <a:off x="2328939" y="1754552"/>
            <a:ext cx="844997" cy="430887"/>
          </a:xfrm>
          <a:prstGeom prst="rect">
            <a:avLst/>
          </a:prstGeom>
          <a:noFill/>
        </p:spPr>
        <p:txBody>
          <a:bodyPr wrap="square" rtlCol="0">
            <a:spAutoFit/>
          </a:bodyPr>
          <a:lstStyle/>
          <a:p>
            <a:r>
              <a:rPr lang="da-DK" sz="2200" b="1" dirty="0" smtClean="0">
                <a:solidFill>
                  <a:srgbClr val="FFFF00"/>
                </a:solidFill>
                <a:latin typeface="Arial"/>
                <a:cs typeface="Arial"/>
              </a:rPr>
              <a:t>61%</a:t>
            </a:r>
            <a:endParaRPr lang="da-DK" sz="2200" b="1" dirty="0">
              <a:solidFill>
                <a:srgbClr val="FFFF00"/>
              </a:solidFill>
              <a:latin typeface="Arial"/>
              <a:cs typeface="Arial"/>
            </a:endParaRPr>
          </a:p>
        </p:txBody>
      </p:sp>
      <p:sp>
        <p:nvSpPr>
          <p:cNvPr id="78" name="Tekstfelt 77"/>
          <p:cNvSpPr txBox="1"/>
          <p:nvPr/>
        </p:nvSpPr>
        <p:spPr>
          <a:xfrm>
            <a:off x="2298421" y="2219661"/>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kampagnen</a:t>
            </a:r>
            <a:endParaRPr lang="da-DK" sz="900" dirty="0">
              <a:solidFill>
                <a:schemeClr val="tx1">
                  <a:lumMod val="50000"/>
                  <a:lumOff val="50000"/>
                </a:schemeClr>
              </a:solidFill>
              <a:latin typeface="Arial"/>
              <a:cs typeface="Arial"/>
            </a:endParaRPr>
          </a:p>
        </p:txBody>
      </p:sp>
      <p:pic>
        <p:nvPicPr>
          <p:cNvPr id="82" name="Billede 81"/>
          <p:cNvPicPr>
            <a:picLocks noChangeAspect="1"/>
          </p:cNvPicPr>
          <p:nvPr/>
        </p:nvPicPr>
        <p:blipFill>
          <a:blip r:embed="rId5">
            <a:lum bright="70000" contrast="-70000"/>
          </a:blip>
          <a:stretch>
            <a:fillRect/>
          </a:stretch>
        </p:blipFill>
        <p:spPr>
          <a:xfrm>
            <a:off x="3264657" y="2533378"/>
            <a:ext cx="419879" cy="419879"/>
          </a:xfrm>
          <a:prstGeom prst="rect">
            <a:avLst/>
          </a:prstGeom>
        </p:spPr>
      </p:pic>
      <p:cxnSp>
        <p:nvCxnSpPr>
          <p:cNvPr id="85" name="Lige forbindelse 84"/>
          <p:cNvCxnSpPr/>
          <p:nvPr/>
        </p:nvCxnSpPr>
        <p:spPr>
          <a:xfrm>
            <a:off x="2388150" y="247871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7" name="Tekstfelt 86"/>
          <p:cNvSpPr txBox="1"/>
          <p:nvPr/>
        </p:nvSpPr>
        <p:spPr>
          <a:xfrm>
            <a:off x="860322" y="7742525"/>
            <a:ext cx="844997" cy="430887"/>
          </a:xfrm>
          <a:prstGeom prst="rect">
            <a:avLst/>
          </a:prstGeom>
          <a:noFill/>
        </p:spPr>
        <p:txBody>
          <a:bodyPr wrap="square" rtlCol="0">
            <a:spAutoFit/>
          </a:bodyPr>
          <a:lstStyle/>
          <a:p>
            <a:r>
              <a:rPr lang="da-DK" sz="2200" b="1" dirty="0" smtClean="0">
                <a:solidFill>
                  <a:srgbClr val="FFFF00"/>
                </a:solidFill>
                <a:latin typeface="Arial"/>
                <a:cs typeface="Arial"/>
              </a:rPr>
              <a:t>21%</a:t>
            </a:r>
            <a:endParaRPr lang="da-DK" sz="2200" b="1" dirty="0">
              <a:solidFill>
                <a:srgbClr val="FFFF00"/>
              </a:solidFill>
              <a:latin typeface="Arial"/>
              <a:cs typeface="Arial"/>
            </a:endParaRPr>
          </a:p>
        </p:txBody>
      </p:sp>
      <p:sp>
        <p:nvSpPr>
          <p:cNvPr id="88" name="Tekstfelt 87"/>
          <p:cNvSpPr txBox="1"/>
          <p:nvPr/>
        </p:nvSpPr>
        <p:spPr>
          <a:xfrm>
            <a:off x="863824" y="8196295"/>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kampagnen</a:t>
            </a:r>
            <a:endParaRPr lang="da-DK" sz="900" dirty="0">
              <a:solidFill>
                <a:schemeClr val="tx1">
                  <a:lumMod val="50000"/>
                  <a:lumOff val="50000"/>
                </a:schemeClr>
              </a:solidFill>
              <a:latin typeface="Arial"/>
              <a:cs typeface="Arial"/>
            </a:endParaRPr>
          </a:p>
        </p:txBody>
      </p:sp>
      <p:pic>
        <p:nvPicPr>
          <p:cNvPr id="89" name="Billede 88"/>
          <p:cNvPicPr>
            <a:picLocks noChangeAspect="1"/>
          </p:cNvPicPr>
          <p:nvPr/>
        </p:nvPicPr>
        <p:blipFill>
          <a:blip r:embed="rId5">
            <a:lum bright="70000" contrast="-70000"/>
          </a:blip>
          <a:stretch>
            <a:fillRect/>
          </a:stretch>
        </p:blipFill>
        <p:spPr>
          <a:xfrm>
            <a:off x="1723125" y="8515792"/>
            <a:ext cx="412940" cy="412940"/>
          </a:xfrm>
          <a:prstGeom prst="rect">
            <a:avLst/>
          </a:prstGeom>
        </p:spPr>
      </p:pic>
      <p:cxnSp>
        <p:nvCxnSpPr>
          <p:cNvPr id="90" name="Lige forbindelse 89"/>
          <p:cNvCxnSpPr/>
          <p:nvPr/>
        </p:nvCxnSpPr>
        <p:spPr>
          <a:xfrm>
            <a:off x="953553" y="845535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3" name="Tekstfelt 82"/>
          <p:cNvSpPr txBox="1"/>
          <p:nvPr/>
        </p:nvSpPr>
        <p:spPr>
          <a:xfrm>
            <a:off x="2318888" y="7732940"/>
            <a:ext cx="844997" cy="430887"/>
          </a:xfrm>
          <a:prstGeom prst="rect">
            <a:avLst/>
          </a:prstGeom>
          <a:noFill/>
        </p:spPr>
        <p:txBody>
          <a:bodyPr wrap="square" rtlCol="0">
            <a:spAutoFit/>
          </a:bodyPr>
          <a:lstStyle/>
          <a:p>
            <a:r>
              <a:rPr lang="da-DK" sz="2200" b="1" dirty="0" smtClean="0">
                <a:solidFill>
                  <a:srgbClr val="FFFF00"/>
                </a:solidFill>
                <a:latin typeface="Arial"/>
                <a:cs typeface="Arial"/>
              </a:rPr>
              <a:t>79%</a:t>
            </a:r>
            <a:endParaRPr lang="da-DK" sz="2200" b="1" dirty="0">
              <a:solidFill>
                <a:srgbClr val="FFFF00"/>
              </a:solidFill>
              <a:latin typeface="Arial"/>
              <a:cs typeface="Arial"/>
            </a:endParaRPr>
          </a:p>
        </p:txBody>
      </p:sp>
      <p:sp>
        <p:nvSpPr>
          <p:cNvPr id="84" name="Tekstfelt 83"/>
          <p:cNvSpPr txBox="1"/>
          <p:nvPr/>
        </p:nvSpPr>
        <p:spPr>
          <a:xfrm>
            <a:off x="2308649" y="8076971"/>
            <a:ext cx="1440008" cy="369332"/>
          </a:xfrm>
          <a:prstGeom prst="rect">
            <a:avLst/>
          </a:prstGeom>
          <a:noFill/>
        </p:spPr>
        <p:txBody>
          <a:bodyPr wrap="square" rtlCol="0">
            <a:spAutoFit/>
          </a:bodyPr>
          <a:lstStyle/>
          <a:p>
            <a:r>
              <a:rPr lang="da-DK" sz="900" smtClean="0">
                <a:solidFill>
                  <a:schemeClr val="tx1">
                    <a:lumMod val="50000"/>
                    <a:lumOff val="50000"/>
                  </a:schemeClr>
                </a:solidFill>
                <a:latin typeface="Arial"/>
                <a:cs typeface="Arial"/>
              </a:rPr>
              <a:t>Har været </a:t>
            </a:r>
            <a:r>
              <a:rPr lang="da-DK" sz="900" dirty="0" smtClean="0">
                <a:solidFill>
                  <a:schemeClr val="tx1">
                    <a:lumMod val="50000"/>
                    <a:lumOff val="50000"/>
                  </a:schemeClr>
                </a:solidFill>
                <a:latin typeface="Arial"/>
                <a:cs typeface="Arial"/>
              </a:rPr>
              <a:t>i dialog med forældre </a:t>
            </a:r>
            <a:r>
              <a:rPr lang="da-DK" sz="900" smtClean="0">
                <a:solidFill>
                  <a:schemeClr val="tx1">
                    <a:lumMod val="50000"/>
                    <a:lumOff val="50000"/>
                  </a:schemeClr>
                </a:solidFill>
                <a:latin typeface="Arial"/>
                <a:cs typeface="Arial"/>
              </a:rPr>
              <a:t>om alkohol</a:t>
            </a:r>
            <a:endParaRPr lang="da-DK" sz="900" dirty="0">
              <a:solidFill>
                <a:schemeClr val="tx1">
                  <a:lumMod val="50000"/>
                  <a:lumOff val="50000"/>
                </a:schemeClr>
              </a:solidFill>
              <a:latin typeface="Arial"/>
              <a:cs typeface="Arial"/>
            </a:endParaRPr>
          </a:p>
        </p:txBody>
      </p:sp>
      <p:cxnSp>
        <p:nvCxnSpPr>
          <p:cNvPr id="95" name="Lige forbindelse 94"/>
          <p:cNvCxnSpPr/>
          <p:nvPr/>
        </p:nvCxnSpPr>
        <p:spPr>
          <a:xfrm>
            <a:off x="2404237" y="8457105"/>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8" name="Billede 10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825044" y="173295"/>
            <a:ext cx="858903" cy="196248"/>
          </a:xfrm>
          <a:prstGeom prst="rect">
            <a:avLst/>
          </a:prstGeom>
        </p:spPr>
      </p:pic>
      <p:grpSp>
        <p:nvGrpSpPr>
          <p:cNvPr id="98" name="Grupper 97"/>
          <p:cNvGrpSpPr/>
          <p:nvPr/>
        </p:nvGrpSpPr>
        <p:grpSpPr>
          <a:xfrm>
            <a:off x="3097239" y="8538725"/>
            <a:ext cx="383039" cy="294249"/>
            <a:chOff x="8170863" y="1533525"/>
            <a:chExt cx="588962" cy="452438"/>
          </a:xfrm>
          <a:solidFill>
            <a:schemeClr val="accent3">
              <a:lumMod val="60000"/>
              <a:lumOff val="40000"/>
            </a:schemeClr>
          </a:solidFill>
        </p:grpSpPr>
        <p:sp>
          <p:nvSpPr>
            <p:cNvPr id="104" name="Freeform 18"/>
            <p:cNvSpPr>
              <a:spLocks noChangeArrowheads="1"/>
            </p:cNvSpPr>
            <p:nvPr/>
          </p:nvSpPr>
          <p:spPr bwMode="auto">
            <a:xfrm>
              <a:off x="8323263" y="1636713"/>
              <a:ext cx="436562" cy="349250"/>
            </a:xfrm>
            <a:custGeom>
              <a:avLst/>
              <a:gdLst>
                <a:gd name="T0" fmla="*/ 1211 w 1212"/>
                <a:gd name="T1" fmla="*/ 437 h 972"/>
                <a:gd name="T2" fmla="*/ 1211 w 1212"/>
                <a:gd name="T3" fmla="*/ 437 h 972"/>
                <a:gd name="T4" fmla="*/ 780 w 1212"/>
                <a:gd name="T5" fmla="*/ 0 h 972"/>
                <a:gd name="T6" fmla="*/ 799 w 1212"/>
                <a:gd name="T7" fmla="*/ 113 h 972"/>
                <a:gd name="T8" fmla="*/ 794 w 1212"/>
                <a:gd name="T9" fmla="*/ 128 h 972"/>
                <a:gd name="T10" fmla="*/ 1094 w 1212"/>
                <a:gd name="T11" fmla="*/ 437 h 972"/>
                <a:gd name="T12" fmla="*/ 966 w 1212"/>
                <a:gd name="T13" fmla="*/ 662 h 972"/>
                <a:gd name="T14" fmla="*/ 932 w 1212"/>
                <a:gd name="T15" fmla="*/ 731 h 972"/>
                <a:gd name="T16" fmla="*/ 937 w 1212"/>
                <a:gd name="T17" fmla="*/ 815 h 972"/>
                <a:gd name="T18" fmla="*/ 858 w 1212"/>
                <a:gd name="T19" fmla="*/ 761 h 972"/>
                <a:gd name="T20" fmla="*/ 809 w 1212"/>
                <a:gd name="T21" fmla="*/ 746 h 972"/>
                <a:gd name="T22" fmla="*/ 789 w 1212"/>
                <a:gd name="T23" fmla="*/ 746 h 972"/>
                <a:gd name="T24" fmla="*/ 588 w 1212"/>
                <a:gd name="T25" fmla="*/ 775 h 972"/>
                <a:gd name="T26" fmla="*/ 142 w 1212"/>
                <a:gd name="T27" fmla="*/ 599 h 972"/>
                <a:gd name="T28" fmla="*/ 0 w 1212"/>
                <a:gd name="T29" fmla="*/ 584 h 972"/>
                <a:gd name="T30" fmla="*/ 588 w 1212"/>
                <a:gd name="T31" fmla="*/ 893 h 972"/>
                <a:gd name="T32" fmla="*/ 804 w 1212"/>
                <a:gd name="T33" fmla="*/ 864 h 972"/>
                <a:gd name="T34" fmla="*/ 932 w 1212"/>
                <a:gd name="T35" fmla="*/ 957 h 972"/>
                <a:gd name="T36" fmla="*/ 981 w 1212"/>
                <a:gd name="T37" fmla="*/ 971 h 972"/>
                <a:gd name="T38" fmla="*/ 1035 w 1212"/>
                <a:gd name="T39" fmla="*/ 947 h 972"/>
                <a:gd name="T40" fmla="*/ 1059 w 1212"/>
                <a:gd name="T41" fmla="*/ 888 h 972"/>
                <a:gd name="T42" fmla="*/ 1049 w 1212"/>
                <a:gd name="T43" fmla="*/ 746 h 972"/>
                <a:gd name="T44" fmla="*/ 1211 w 1212"/>
                <a:gd name="T45" fmla="*/ 437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2" h="972">
                  <a:moveTo>
                    <a:pt x="1211" y="437"/>
                  </a:moveTo>
                  <a:lnTo>
                    <a:pt x="1211" y="437"/>
                  </a:lnTo>
                  <a:cubicBezTo>
                    <a:pt x="1211" y="236"/>
                    <a:pt x="1030" y="64"/>
                    <a:pt x="780" y="0"/>
                  </a:cubicBezTo>
                  <a:cubicBezTo>
                    <a:pt x="789" y="40"/>
                    <a:pt x="799" y="74"/>
                    <a:pt x="799" y="113"/>
                  </a:cubicBezTo>
                  <a:cubicBezTo>
                    <a:pt x="799" y="118"/>
                    <a:pt x="799" y="123"/>
                    <a:pt x="794" y="128"/>
                  </a:cubicBezTo>
                  <a:cubicBezTo>
                    <a:pt x="971" y="182"/>
                    <a:pt x="1094" y="299"/>
                    <a:pt x="1094" y="437"/>
                  </a:cubicBezTo>
                  <a:cubicBezTo>
                    <a:pt x="1094" y="520"/>
                    <a:pt x="1049" y="599"/>
                    <a:pt x="966" y="662"/>
                  </a:cubicBezTo>
                  <a:cubicBezTo>
                    <a:pt x="942" y="677"/>
                    <a:pt x="932" y="702"/>
                    <a:pt x="932" y="731"/>
                  </a:cubicBezTo>
                  <a:cubicBezTo>
                    <a:pt x="937" y="815"/>
                    <a:pt x="937" y="815"/>
                    <a:pt x="937" y="815"/>
                  </a:cubicBezTo>
                  <a:cubicBezTo>
                    <a:pt x="858" y="761"/>
                    <a:pt x="858" y="761"/>
                    <a:pt x="858" y="761"/>
                  </a:cubicBezTo>
                  <a:cubicBezTo>
                    <a:pt x="843" y="751"/>
                    <a:pt x="829" y="746"/>
                    <a:pt x="809" y="746"/>
                  </a:cubicBezTo>
                  <a:cubicBezTo>
                    <a:pt x="804" y="746"/>
                    <a:pt x="794" y="746"/>
                    <a:pt x="789" y="746"/>
                  </a:cubicBezTo>
                  <a:cubicBezTo>
                    <a:pt x="726" y="766"/>
                    <a:pt x="657" y="775"/>
                    <a:pt x="588" y="775"/>
                  </a:cubicBezTo>
                  <a:cubicBezTo>
                    <a:pt x="397" y="775"/>
                    <a:pt x="230" y="702"/>
                    <a:pt x="142" y="599"/>
                  </a:cubicBezTo>
                  <a:cubicBezTo>
                    <a:pt x="93" y="599"/>
                    <a:pt x="44" y="594"/>
                    <a:pt x="0" y="584"/>
                  </a:cubicBezTo>
                  <a:cubicBezTo>
                    <a:pt x="83" y="766"/>
                    <a:pt x="314" y="893"/>
                    <a:pt x="588" y="893"/>
                  </a:cubicBezTo>
                  <a:cubicBezTo>
                    <a:pt x="662" y="893"/>
                    <a:pt x="735" y="883"/>
                    <a:pt x="804" y="864"/>
                  </a:cubicBezTo>
                  <a:cubicBezTo>
                    <a:pt x="932" y="957"/>
                    <a:pt x="932" y="957"/>
                    <a:pt x="932" y="957"/>
                  </a:cubicBezTo>
                  <a:cubicBezTo>
                    <a:pt x="946" y="967"/>
                    <a:pt x="961" y="971"/>
                    <a:pt x="981" y="971"/>
                  </a:cubicBezTo>
                  <a:cubicBezTo>
                    <a:pt x="1000" y="971"/>
                    <a:pt x="1020" y="962"/>
                    <a:pt x="1035" y="947"/>
                  </a:cubicBezTo>
                  <a:cubicBezTo>
                    <a:pt x="1054" y="932"/>
                    <a:pt x="1059" y="908"/>
                    <a:pt x="1059" y="888"/>
                  </a:cubicBezTo>
                  <a:cubicBezTo>
                    <a:pt x="1049" y="746"/>
                    <a:pt x="1049" y="746"/>
                    <a:pt x="1049" y="746"/>
                  </a:cubicBezTo>
                  <a:cubicBezTo>
                    <a:pt x="1157" y="658"/>
                    <a:pt x="1211" y="550"/>
                    <a:pt x="1211" y="43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sp>
          <p:nvSpPr>
            <p:cNvPr id="109" name="Freeform 19"/>
            <p:cNvSpPr>
              <a:spLocks noChangeArrowheads="1"/>
            </p:cNvSpPr>
            <p:nvPr/>
          </p:nvSpPr>
          <p:spPr bwMode="auto">
            <a:xfrm>
              <a:off x="8170863" y="1533525"/>
              <a:ext cx="407987" cy="314325"/>
            </a:xfrm>
            <a:custGeom>
              <a:avLst/>
              <a:gdLst>
                <a:gd name="T0" fmla="*/ 1133 w 1134"/>
                <a:gd name="T1" fmla="*/ 397 h 874"/>
                <a:gd name="T2" fmla="*/ 1133 w 1134"/>
                <a:gd name="T3" fmla="*/ 397 h 874"/>
                <a:gd name="T4" fmla="*/ 564 w 1134"/>
                <a:gd name="T5" fmla="*/ 0 h 874"/>
                <a:gd name="T6" fmla="*/ 0 w 1134"/>
                <a:gd name="T7" fmla="*/ 397 h 874"/>
                <a:gd name="T8" fmla="*/ 152 w 1134"/>
                <a:gd name="T9" fmla="*/ 667 h 874"/>
                <a:gd name="T10" fmla="*/ 162 w 1134"/>
                <a:gd name="T11" fmla="*/ 686 h 874"/>
                <a:gd name="T12" fmla="*/ 162 w 1134"/>
                <a:gd name="T13" fmla="*/ 721 h 874"/>
                <a:gd name="T14" fmla="*/ 152 w 1134"/>
                <a:gd name="T15" fmla="*/ 848 h 874"/>
                <a:gd name="T16" fmla="*/ 176 w 1134"/>
                <a:gd name="T17" fmla="*/ 873 h 874"/>
                <a:gd name="T18" fmla="*/ 186 w 1134"/>
                <a:gd name="T19" fmla="*/ 868 h 874"/>
                <a:gd name="T20" fmla="*/ 289 w 1134"/>
                <a:gd name="T21" fmla="*/ 794 h 874"/>
                <a:gd name="T22" fmla="*/ 329 w 1134"/>
                <a:gd name="T23" fmla="*/ 765 h 874"/>
                <a:gd name="T24" fmla="*/ 343 w 1134"/>
                <a:gd name="T25" fmla="*/ 760 h 874"/>
                <a:gd name="T26" fmla="*/ 348 w 1134"/>
                <a:gd name="T27" fmla="*/ 765 h 874"/>
                <a:gd name="T28" fmla="*/ 564 w 1134"/>
                <a:gd name="T29" fmla="*/ 794 h 874"/>
                <a:gd name="T30" fmla="*/ 1133 w 1134"/>
                <a:gd name="T31" fmla="*/ 39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4" h="874">
                  <a:moveTo>
                    <a:pt x="1133" y="397"/>
                  </a:moveTo>
                  <a:lnTo>
                    <a:pt x="1133" y="397"/>
                  </a:lnTo>
                  <a:cubicBezTo>
                    <a:pt x="1133" y="176"/>
                    <a:pt x="878" y="0"/>
                    <a:pt x="564" y="0"/>
                  </a:cubicBezTo>
                  <a:cubicBezTo>
                    <a:pt x="255" y="0"/>
                    <a:pt x="0" y="176"/>
                    <a:pt x="0" y="397"/>
                  </a:cubicBezTo>
                  <a:cubicBezTo>
                    <a:pt x="0" y="500"/>
                    <a:pt x="59" y="598"/>
                    <a:pt x="152" y="667"/>
                  </a:cubicBezTo>
                  <a:cubicBezTo>
                    <a:pt x="157" y="672"/>
                    <a:pt x="162" y="677"/>
                    <a:pt x="162" y="686"/>
                  </a:cubicBezTo>
                  <a:cubicBezTo>
                    <a:pt x="162" y="721"/>
                    <a:pt x="162" y="721"/>
                    <a:pt x="162" y="721"/>
                  </a:cubicBezTo>
                  <a:cubicBezTo>
                    <a:pt x="152" y="848"/>
                    <a:pt x="152" y="848"/>
                    <a:pt x="152" y="848"/>
                  </a:cubicBezTo>
                  <a:cubicBezTo>
                    <a:pt x="152" y="863"/>
                    <a:pt x="162" y="873"/>
                    <a:pt x="176" y="873"/>
                  </a:cubicBezTo>
                  <a:cubicBezTo>
                    <a:pt x="176" y="873"/>
                    <a:pt x="181" y="868"/>
                    <a:pt x="186" y="868"/>
                  </a:cubicBezTo>
                  <a:cubicBezTo>
                    <a:pt x="289" y="794"/>
                    <a:pt x="289" y="794"/>
                    <a:pt x="289" y="794"/>
                  </a:cubicBezTo>
                  <a:cubicBezTo>
                    <a:pt x="329" y="765"/>
                    <a:pt x="329" y="765"/>
                    <a:pt x="329" y="765"/>
                  </a:cubicBezTo>
                  <a:cubicBezTo>
                    <a:pt x="333" y="765"/>
                    <a:pt x="338" y="760"/>
                    <a:pt x="343" y="760"/>
                  </a:cubicBezTo>
                  <a:cubicBezTo>
                    <a:pt x="348" y="765"/>
                    <a:pt x="348" y="765"/>
                    <a:pt x="348" y="765"/>
                  </a:cubicBezTo>
                  <a:cubicBezTo>
                    <a:pt x="417" y="785"/>
                    <a:pt x="490" y="794"/>
                    <a:pt x="564" y="794"/>
                  </a:cubicBezTo>
                  <a:cubicBezTo>
                    <a:pt x="878" y="794"/>
                    <a:pt x="1133" y="618"/>
                    <a:pt x="1133" y="39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grpSp>
      <p:pic>
        <p:nvPicPr>
          <p:cNvPr id="2" name="Billede 1"/>
          <p:cNvPicPr>
            <a:picLocks noChangeAspect="1"/>
          </p:cNvPicPr>
          <p:nvPr/>
        </p:nvPicPr>
        <p:blipFill>
          <a:blip r:embed="rId7"/>
          <a:stretch>
            <a:fillRect/>
          </a:stretch>
        </p:blipFill>
        <p:spPr>
          <a:xfrm>
            <a:off x="4044977" y="561103"/>
            <a:ext cx="1780067" cy="830698"/>
          </a:xfrm>
          <a:prstGeom prst="rect">
            <a:avLst/>
          </a:prstGeom>
        </p:spPr>
      </p:pic>
    </p:spTree>
    <p:extLst>
      <p:ext uri="{BB962C8B-B14F-4D97-AF65-F5344CB8AC3E}">
        <p14:creationId xmlns:p14="http://schemas.microsoft.com/office/powerpoint/2010/main" val="819923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ktangel 74"/>
          <p:cNvSpPr/>
          <p:nvPr/>
        </p:nvSpPr>
        <p:spPr>
          <a:xfrm>
            <a:off x="-28337" y="0"/>
            <a:ext cx="6883513" cy="9906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2">
            <a:lum bright="70000" contrast="-70000"/>
          </a:blip>
          <a:stretch>
            <a:fillRect/>
          </a:stretch>
        </p:blipFill>
        <p:spPr>
          <a:xfrm>
            <a:off x="1108183" y="2001355"/>
            <a:ext cx="405164" cy="405164"/>
          </a:xfrm>
          <a:prstGeom prst="rect">
            <a:avLst/>
          </a:prstGeom>
          <a:noFill/>
        </p:spPr>
      </p:pic>
      <p:sp>
        <p:nvSpPr>
          <p:cNvPr id="12" name="Tekstfelt 11"/>
          <p:cNvSpPr txBox="1"/>
          <p:nvPr/>
        </p:nvSpPr>
        <p:spPr>
          <a:xfrm>
            <a:off x="308944" y="696778"/>
            <a:ext cx="3515757" cy="400110"/>
          </a:xfrm>
          <a:prstGeom prst="rect">
            <a:avLst/>
          </a:prstGeom>
          <a:noFill/>
        </p:spPr>
        <p:txBody>
          <a:bodyPr wrap="square" rtlCol="0">
            <a:spAutoFit/>
          </a:bodyPr>
          <a:lstStyle/>
          <a:p>
            <a:pPr algn="ctr"/>
            <a:r>
              <a:rPr lang="da-DK" sz="2000" b="1" dirty="0" smtClean="0">
                <a:solidFill>
                  <a:schemeClr val="bg1"/>
                </a:solidFill>
                <a:latin typeface="Arial"/>
                <a:cs typeface="Arial"/>
              </a:rPr>
              <a:t>Roskilde </a:t>
            </a:r>
            <a:r>
              <a:rPr lang="da-DK" sz="2000" b="1" dirty="0">
                <a:solidFill>
                  <a:schemeClr val="bg1"/>
                </a:solidFill>
                <a:latin typeface="Arial"/>
                <a:cs typeface="Arial"/>
              </a:rPr>
              <a:t>A</a:t>
            </a:r>
            <a:r>
              <a:rPr lang="da-DK" sz="2000" b="1" dirty="0" smtClean="0">
                <a:solidFill>
                  <a:schemeClr val="bg1"/>
                </a:solidFill>
                <a:latin typeface="Arial"/>
                <a:cs typeface="Arial"/>
              </a:rPr>
              <a:t>gainst Drugs</a:t>
            </a:r>
            <a:endParaRPr lang="da-DK" sz="2000" b="1" dirty="0">
              <a:solidFill>
                <a:schemeClr val="bg1"/>
              </a:solidFill>
              <a:latin typeface="Arial"/>
              <a:cs typeface="Arial"/>
            </a:endParaRPr>
          </a:p>
        </p:txBody>
      </p:sp>
      <p:cxnSp>
        <p:nvCxnSpPr>
          <p:cNvPr id="15" name="Lige forbindelse 14"/>
          <p:cNvCxnSpPr/>
          <p:nvPr/>
        </p:nvCxnSpPr>
        <p:spPr>
          <a:xfrm>
            <a:off x="686732" y="1948286"/>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Tekstfelt 16"/>
          <p:cNvSpPr txBox="1"/>
          <p:nvPr/>
        </p:nvSpPr>
        <p:spPr>
          <a:xfrm>
            <a:off x="594584" y="1222528"/>
            <a:ext cx="1448648" cy="369332"/>
          </a:xfrm>
          <a:prstGeom prst="rect">
            <a:avLst/>
          </a:prstGeom>
          <a:noFill/>
        </p:spPr>
        <p:txBody>
          <a:bodyPr wrap="square" rtlCol="0">
            <a:spAutoFit/>
          </a:bodyPr>
          <a:lstStyle/>
          <a:p>
            <a:r>
              <a:rPr lang="da-DK" b="1" dirty="0" smtClean="0">
                <a:solidFill>
                  <a:srgbClr val="FFFF00"/>
                </a:solidFill>
                <a:latin typeface="Arial"/>
                <a:cs typeface="Arial"/>
              </a:rPr>
              <a:t>1388</a:t>
            </a:r>
            <a:endParaRPr lang="da-DK" b="1" dirty="0">
              <a:solidFill>
                <a:srgbClr val="FFFF00"/>
              </a:solidFill>
              <a:latin typeface="Arial"/>
              <a:cs typeface="Arial"/>
            </a:endParaRPr>
          </a:p>
        </p:txBody>
      </p:sp>
      <p:sp>
        <p:nvSpPr>
          <p:cNvPr id="18" name="Tekstfelt 17"/>
          <p:cNvSpPr txBox="1"/>
          <p:nvPr/>
        </p:nvSpPr>
        <p:spPr>
          <a:xfrm>
            <a:off x="602587" y="1549137"/>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sp>
        <p:nvSpPr>
          <p:cNvPr id="31" name="Tekstfelt 30"/>
          <p:cNvSpPr txBox="1"/>
          <p:nvPr/>
        </p:nvSpPr>
        <p:spPr>
          <a:xfrm>
            <a:off x="2059412" y="2744975"/>
            <a:ext cx="844997" cy="369332"/>
          </a:xfrm>
          <a:prstGeom prst="rect">
            <a:avLst/>
          </a:prstGeom>
          <a:noFill/>
        </p:spPr>
        <p:txBody>
          <a:bodyPr wrap="square" rtlCol="0">
            <a:spAutoFit/>
          </a:bodyPr>
          <a:lstStyle/>
          <a:p>
            <a:r>
              <a:rPr lang="da-DK" b="1" dirty="0" smtClean="0">
                <a:solidFill>
                  <a:srgbClr val="FFFF00"/>
                </a:solidFill>
                <a:latin typeface="Arial"/>
                <a:cs typeface="Arial"/>
              </a:rPr>
              <a:t>3,7</a:t>
            </a:r>
            <a:endParaRPr lang="da-DK" b="1" dirty="0">
              <a:solidFill>
                <a:srgbClr val="FFFF00"/>
              </a:solidFill>
              <a:latin typeface="Arial"/>
              <a:cs typeface="Arial"/>
            </a:endParaRPr>
          </a:p>
        </p:txBody>
      </p:sp>
      <p:sp>
        <p:nvSpPr>
          <p:cNvPr id="32" name="Tekstfelt 31"/>
          <p:cNvSpPr txBox="1"/>
          <p:nvPr/>
        </p:nvSpPr>
        <p:spPr>
          <a:xfrm>
            <a:off x="2061374" y="3023747"/>
            <a:ext cx="1440008" cy="507831"/>
          </a:xfrm>
          <a:prstGeom prst="rect">
            <a:avLst/>
          </a:prstGeom>
          <a:noFill/>
        </p:spPr>
        <p:txBody>
          <a:bodyPr wrap="square" rtlCol="0">
            <a:spAutoFit/>
          </a:bodyPr>
          <a:lstStyle/>
          <a:p>
            <a:r>
              <a:rPr lang="da-DK" sz="900" dirty="0">
                <a:solidFill>
                  <a:srgbClr val="7F7F7F"/>
                </a:solidFill>
                <a:latin typeface="Arial"/>
                <a:cs typeface="Arial"/>
              </a:rPr>
              <a:t>G</a:t>
            </a:r>
            <a:r>
              <a:rPr lang="da-DK" sz="900" dirty="0" smtClean="0">
                <a:solidFill>
                  <a:srgbClr val="7F7F7F"/>
                </a:solidFill>
                <a:latin typeface="Arial"/>
                <a:cs typeface="Arial"/>
              </a:rPr>
              <a:t>ennemsnitlig bedømmelse af kampagnen fra 1-5</a:t>
            </a:r>
          </a:p>
        </p:txBody>
      </p:sp>
      <p:sp>
        <p:nvSpPr>
          <p:cNvPr id="37" name="Tekstfelt 36"/>
          <p:cNvSpPr txBox="1"/>
          <p:nvPr/>
        </p:nvSpPr>
        <p:spPr>
          <a:xfrm>
            <a:off x="600310" y="2744975"/>
            <a:ext cx="844997" cy="369332"/>
          </a:xfrm>
          <a:prstGeom prst="rect">
            <a:avLst/>
          </a:prstGeom>
          <a:noFill/>
        </p:spPr>
        <p:txBody>
          <a:bodyPr wrap="square" rtlCol="0">
            <a:spAutoFit/>
          </a:bodyPr>
          <a:lstStyle/>
          <a:p>
            <a:r>
              <a:rPr lang="da-DK" b="1" dirty="0" smtClean="0">
                <a:solidFill>
                  <a:srgbClr val="FFFF00"/>
                </a:solidFill>
                <a:latin typeface="Arial"/>
                <a:cs typeface="Arial"/>
              </a:rPr>
              <a:t>97%</a:t>
            </a:r>
            <a:endParaRPr lang="da-DK" b="1" dirty="0">
              <a:solidFill>
                <a:srgbClr val="FFFF00"/>
              </a:solidFill>
              <a:latin typeface="Arial"/>
              <a:cs typeface="Arial"/>
            </a:endParaRPr>
          </a:p>
        </p:txBody>
      </p:sp>
      <p:sp>
        <p:nvSpPr>
          <p:cNvPr id="38" name="Tekstfelt 37"/>
          <p:cNvSpPr txBox="1"/>
          <p:nvPr/>
        </p:nvSpPr>
        <p:spPr>
          <a:xfrm>
            <a:off x="603224" y="3153365"/>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sp>
        <p:nvSpPr>
          <p:cNvPr id="47" name="Tekstfelt 46"/>
          <p:cNvSpPr txBox="1"/>
          <p:nvPr/>
        </p:nvSpPr>
        <p:spPr>
          <a:xfrm>
            <a:off x="3570018" y="1201342"/>
            <a:ext cx="844997" cy="369332"/>
          </a:xfrm>
          <a:prstGeom prst="rect">
            <a:avLst/>
          </a:prstGeom>
          <a:noFill/>
        </p:spPr>
        <p:txBody>
          <a:bodyPr wrap="square" rtlCol="0">
            <a:spAutoFit/>
          </a:bodyPr>
          <a:lstStyle/>
          <a:p>
            <a:r>
              <a:rPr lang="da-DK" b="1" dirty="0" smtClean="0">
                <a:solidFill>
                  <a:srgbClr val="FFFF00"/>
                </a:solidFill>
                <a:latin typeface="Arial"/>
                <a:cs typeface="Arial"/>
              </a:rPr>
              <a:t>42%</a:t>
            </a:r>
            <a:endParaRPr lang="da-DK" b="1" dirty="0">
              <a:solidFill>
                <a:srgbClr val="FFFF00"/>
              </a:solidFill>
              <a:latin typeface="Arial"/>
              <a:cs typeface="Arial"/>
            </a:endParaRPr>
          </a:p>
        </p:txBody>
      </p:sp>
      <p:sp>
        <p:nvSpPr>
          <p:cNvPr id="48" name="Tekstfelt 47"/>
          <p:cNvSpPr txBox="1"/>
          <p:nvPr/>
        </p:nvSpPr>
        <p:spPr>
          <a:xfrm>
            <a:off x="3581359" y="1478154"/>
            <a:ext cx="1431670" cy="507831"/>
          </a:xfrm>
          <a:prstGeom prst="rect">
            <a:avLst/>
          </a:prstGeom>
          <a:noFill/>
        </p:spPr>
        <p:txBody>
          <a:bodyPr wrap="square" rtlCol="0">
            <a:spAutoFit/>
          </a:bodyPr>
          <a:lstStyle/>
          <a:p>
            <a:r>
              <a:rPr lang="da-DK" sz="900" dirty="0" smtClean="0">
                <a:solidFill>
                  <a:srgbClr val="7F7F7F"/>
                </a:solidFill>
                <a:latin typeface="Arial"/>
                <a:cs typeface="Arial"/>
              </a:rPr>
              <a:t>Oplever at kampagnen gør det lettere at sige nej</a:t>
            </a:r>
          </a:p>
        </p:txBody>
      </p:sp>
      <p:sp>
        <p:nvSpPr>
          <p:cNvPr id="50" name="Tekstfelt 49"/>
          <p:cNvSpPr txBox="1"/>
          <p:nvPr/>
        </p:nvSpPr>
        <p:spPr>
          <a:xfrm>
            <a:off x="3557354" y="2744155"/>
            <a:ext cx="844997" cy="369332"/>
          </a:xfrm>
          <a:prstGeom prst="rect">
            <a:avLst/>
          </a:prstGeom>
          <a:noFill/>
        </p:spPr>
        <p:txBody>
          <a:bodyPr wrap="square" rtlCol="0">
            <a:spAutoFit/>
          </a:bodyPr>
          <a:lstStyle/>
          <a:p>
            <a:r>
              <a:rPr lang="da-DK" b="1" dirty="0" smtClean="0">
                <a:solidFill>
                  <a:srgbClr val="FFFF00"/>
                </a:solidFill>
                <a:latin typeface="Arial"/>
                <a:cs typeface="Arial"/>
              </a:rPr>
              <a:t>33%</a:t>
            </a:r>
            <a:endParaRPr lang="da-DK" b="1" dirty="0">
              <a:solidFill>
                <a:srgbClr val="FFFF00"/>
              </a:solidFill>
              <a:latin typeface="Arial"/>
              <a:cs typeface="Arial"/>
            </a:endParaRPr>
          </a:p>
        </p:txBody>
      </p:sp>
      <p:sp>
        <p:nvSpPr>
          <p:cNvPr id="51" name="Tekstfelt 50"/>
          <p:cNvSpPr txBox="1"/>
          <p:nvPr/>
        </p:nvSpPr>
        <p:spPr>
          <a:xfrm>
            <a:off x="3554922" y="3011802"/>
            <a:ext cx="1525335"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diskuteret festivalernes holdning mod stoffer med andre</a:t>
            </a:r>
            <a:endParaRPr lang="da-DK" sz="900" dirty="0">
              <a:solidFill>
                <a:schemeClr val="tx1">
                  <a:lumMod val="50000"/>
                  <a:lumOff val="50000"/>
                </a:schemeClr>
              </a:solidFill>
              <a:latin typeface="Arial"/>
              <a:cs typeface="Arial"/>
            </a:endParaRPr>
          </a:p>
        </p:txBody>
      </p:sp>
      <p:pic>
        <p:nvPicPr>
          <p:cNvPr id="57" name="Billede 56"/>
          <p:cNvPicPr>
            <a:picLocks noChangeAspect="1"/>
          </p:cNvPicPr>
          <p:nvPr/>
        </p:nvPicPr>
        <p:blipFill>
          <a:blip r:embed="rId3">
            <a:lum bright="70000" contrast="-70000"/>
          </a:blip>
          <a:stretch>
            <a:fillRect/>
          </a:stretch>
        </p:blipFill>
        <p:spPr>
          <a:xfrm>
            <a:off x="4428814" y="2081257"/>
            <a:ext cx="331912" cy="331912"/>
          </a:xfrm>
          <a:prstGeom prst="rect">
            <a:avLst/>
          </a:prstGeom>
        </p:spPr>
      </p:pic>
      <p:pic>
        <p:nvPicPr>
          <p:cNvPr id="59" name="Billede 58"/>
          <p:cNvPicPr>
            <a:picLocks noChangeAspect="1"/>
          </p:cNvPicPr>
          <p:nvPr/>
        </p:nvPicPr>
        <p:blipFill>
          <a:blip r:embed="rId4">
            <a:lum bright="70000" contrast="-70000"/>
          </a:blip>
          <a:stretch>
            <a:fillRect/>
          </a:stretch>
        </p:blipFill>
        <p:spPr>
          <a:xfrm>
            <a:off x="4329950" y="3562063"/>
            <a:ext cx="497092" cy="497092"/>
          </a:xfrm>
          <a:prstGeom prst="rect">
            <a:avLst/>
          </a:prstGeom>
        </p:spPr>
      </p:pic>
      <p:pic>
        <p:nvPicPr>
          <p:cNvPr id="4" name="Billede 3"/>
          <p:cNvPicPr>
            <a:picLocks noChangeAspect="1"/>
          </p:cNvPicPr>
          <p:nvPr/>
        </p:nvPicPr>
        <p:blipFill>
          <a:blip r:embed="rId5">
            <a:lum bright="70000" contrast="-70000"/>
          </a:blip>
          <a:stretch>
            <a:fillRect/>
          </a:stretch>
        </p:blipFill>
        <p:spPr>
          <a:xfrm rot="10800000">
            <a:off x="2960756" y="3626688"/>
            <a:ext cx="324684" cy="340633"/>
          </a:xfrm>
          <a:prstGeom prst="rect">
            <a:avLst/>
          </a:prstGeom>
        </p:spPr>
      </p:pic>
      <p:grpSp>
        <p:nvGrpSpPr>
          <p:cNvPr id="9" name="Grupper 8"/>
          <p:cNvGrpSpPr/>
          <p:nvPr/>
        </p:nvGrpSpPr>
        <p:grpSpPr>
          <a:xfrm>
            <a:off x="1224578" y="3628988"/>
            <a:ext cx="656349" cy="338333"/>
            <a:chOff x="7467600" y="3619212"/>
            <a:chExt cx="1118647" cy="559847"/>
          </a:xfrm>
        </p:grpSpPr>
        <p:pic>
          <p:nvPicPr>
            <p:cNvPr id="8" name="Billede 7"/>
            <p:cNvPicPr>
              <a:picLocks noChangeAspect="1"/>
            </p:cNvPicPr>
            <p:nvPr/>
          </p:nvPicPr>
          <p:blipFill>
            <a:blip r:embed="rId6">
              <a:lum bright="70000" contrast="-70000"/>
            </a:blip>
            <a:stretch>
              <a:fillRect/>
            </a:stretch>
          </p:blipFill>
          <p:spPr>
            <a:xfrm>
              <a:off x="8026400" y="3619212"/>
              <a:ext cx="559847" cy="559847"/>
            </a:xfrm>
            <a:prstGeom prst="rect">
              <a:avLst/>
            </a:prstGeom>
          </p:spPr>
        </p:pic>
        <p:pic>
          <p:nvPicPr>
            <p:cNvPr id="39" name="Billede 38"/>
            <p:cNvPicPr>
              <a:picLocks noChangeAspect="1"/>
            </p:cNvPicPr>
            <p:nvPr/>
          </p:nvPicPr>
          <p:blipFill>
            <a:blip r:embed="rId6">
              <a:lum bright="70000" contrast="-70000"/>
            </a:blip>
            <a:stretch>
              <a:fillRect/>
            </a:stretch>
          </p:blipFill>
          <p:spPr>
            <a:xfrm flipH="1">
              <a:off x="7467600" y="3619212"/>
              <a:ext cx="559847" cy="559847"/>
            </a:xfrm>
            <a:prstGeom prst="rect">
              <a:avLst/>
            </a:prstGeom>
          </p:spPr>
        </p:pic>
      </p:grpSp>
      <p:pic>
        <p:nvPicPr>
          <p:cNvPr id="43" name="Billede 42"/>
          <p:cNvPicPr>
            <a:picLocks noChangeAspect="1"/>
          </p:cNvPicPr>
          <p:nvPr/>
        </p:nvPicPr>
        <p:blipFill>
          <a:blip r:embed="rId2">
            <a:lum bright="70000" contrast="-70000"/>
          </a:blip>
          <a:stretch>
            <a:fillRect/>
          </a:stretch>
        </p:blipFill>
        <p:spPr>
          <a:xfrm>
            <a:off x="1323228" y="1997792"/>
            <a:ext cx="405164" cy="405164"/>
          </a:xfrm>
          <a:prstGeom prst="rect">
            <a:avLst/>
          </a:prstGeom>
          <a:noFill/>
        </p:spPr>
      </p:pic>
      <p:pic>
        <p:nvPicPr>
          <p:cNvPr id="44" name="Billede 43"/>
          <p:cNvPicPr>
            <a:picLocks noChangeAspect="1"/>
          </p:cNvPicPr>
          <p:nvPr/>
        </p:nvPicPr>
        <p:blipFill>
          <a:blip r:embed="rId2">
            <a:lum bright="70000" contrast="-70000"/>
          </a:blip>
          <a:stretch>
            <a:fillRect/>
          </a:stretch>
        </p:blipFill>
        <p:spPr>
          <a:xfrm>
            <a:off x="1548490" y="2001355"/>
            <a:ext cx="405164" cy="405164"/>
          </a:xfrm>
          <a:prstGeom prst="rect">
            <a:avLst/>
          </a:prstGeom>
          <a:noFill/>
        </p:spPr>
      </p:pic>
      <p:cxnSp>
        <p:nvCxnSpPr>
          <p:cNvPr id="71" name="Lige forbindelse 70"/>
          <p:cNvCxnSpPr/>
          <p:nvPr/>
        </p:nvCxnSpPr>
        <p:spPr>
          <a:xfrm>
            <a:off x="687157" y="3540459"/>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2" name="Lige forbindelse 71"/>
          <p:cNvCxnSpPr/>
          <p:nvPr/>
        </p:nvCxnSpPr>
        <p:spPr>
          <a:xfrm>
            <a:off x="2161508" y="353882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3" name="Lige forbindelse 72"/>
          <p:cNvCxnSpPr/>
          <p:nvPr/>
        </p:nvCxnSpPr>
        <p:spPr>
          <a:xfrm>
            <a:off x="3635070" y="353882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Lige forbindelse 73"/>
          <p:cNvCxnSpPr/>
          <p:nvPr/>
        </p:nvCxnSpPr>
        <p:spPr>
          <a:xfrm>
            <a:off x="3671075" y="1996008"/>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76" name="Tekstfelt 75"/>
          <p:cNvSpPr txBox="1"/>
          <p:nvPr/>
        </p:nvSpPr>
        <p:spPr>
          <a:xfrm>
            <a:off x="308944" y="4517587"/>
            <a:ext cx="3544945" cy="400110"/>
          </a:xfrm>
          <a:prstGeom prst="rect">
            <a:avLst/>
          </a:prstGeom>
          <a:noFill/>
        </p:spPr>
        <p:txBody>
          <a:bodyPr wrap="square" rtlCol="0">
            <a:spAutoFit/>
          </a:bodyPr>
          <a:lstStyle/>
          <a:p>
            <a:pPr algn="ctr"/>
            <a:r>
              <a:rPr lang="da-DK" sz="2000" b="1" dirty="0" smtClean="0">
                <a:solidFill>
                  <a:schemeClr val="bg1"/>
                </a:solidFill>
                <a:latin typeface="Arial"/>
                <a:cs typeface="Arial"/>
              </a:rPr>
              <a:t>Mindre Druk – Mere </a:t>
            </a:r>
            <a:r>
              <a:rPr lang="da-DK" sz="2000" b="1" dirty="0">
                <a:solidFill>
                  <a:schemeClr val="bg1"/>
                </a:solidFill>
                <a:latin typeface="Arial"/>
                <a:cs typeface="Arial"/>
              </a:rPr>
              <a:t>F</a:t>
            </a:r>
            <a:r>
              <a:rPr lang="da-DK" sz="2000" b="1" dirty="0" smtClean="0">
                <a:solidFill>
                  <a:schemeClr val="bg1"/>
                </a:solidFill>
                <a:latin typeface="Arial"/>
                <a:cs typeface="Arial"/>
              </a:rPr>
              <a:t>est</a:t>
            </a:r>
            <a:endParaRPr lang="da-DK" sz="2000" b="1" dirty="0">
              <a:solidFill>
                <a:schemeClr val="bg1"/>
              </a:solidFill>
              <a:latin typeface="Arial"/>
              <a:cs typeface="Arial"/>
            </a:endParaRPr>
          </a:p>
        </p:txBody>
      </p:sp>
      <p:cxnSp>
        <p:nvCxnSpPr>
          <p:cNvPr id="79" name="Lige forbindelse 78"/>
          <p:cNvCxnSpPr/>
          <p:nvPr/>
        </p:nvCxnSpPr>
        <p:spPr>
          <a:xfrm>
            <a:off x="692458" y="594460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0" name="Tekstfelt 79"/>
          <p:cNvSpPr txBox="1"/>
          <p:nvPr/>
        </p:nvSpPr>
        <p:spPr>
          <a:xfrm>
            <a:off x="600310" y="5230188"/>
            <a:ext cx="1448648" cy="369332"/>
          </a:xfrm>
          <a:prstGeom prst="rect">
            <a:avLst/>
          </a:prstGeom>
          <a:noFill/>
        </p:spPr>
        <p:txBody>
          <a:bodyPr wrap="square" rtlCol="0">
            <a:spAutoFit/>
          </a:bodyPr>
          <a:lstStyle/>
          <a:p>
            <a:r>
              <a:rPr lang="da-DK" b="1" dirty="0" smtClean="0">
                <a:solidFill>
                  <a:srgbClr val="FFFF00"/>
                </a:solidFill>
                <a:latin typeface="Arial"/>
                <a:cs typeface="Arial"/>
              </a:rPr>
              <a:t>1388</a:t>
            </a:r>
            <a:endParaRPr lang="da-DK" b="1" dirty="0">
              <a:solidFill>
                <a:srgbClr val="FFFF00"/>
              </a:solidFill>
              <a:latin typeface="Arial"/>
              <a:cs typeface="Arial"/>
            </a:endParaRPr>
          </a:p>
        </p:txBody>
      </p:sp>
      <p:sp>
        <p:nvSpPr>
          <p:cNvPr id="81" name="Tekstfelt 80"/>
          <p:cNvSpPr txBox="1"/>
          <p:nvPr/>
        </p:nvSpPr>
        <p:spPr>
          <a:xfrm>
            <a:off x="608313" y="5556797"/>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pic>
        <p:nvPicPr>
          <p:cNvPr id="101" name="Billede 100"/>
          <p:cNvPicPr>
            <a:picLocks noChangeAspect="1"/>
          </p:cNvPicPr>
          <p:nvPr/>
        </p:nvPicPr>
        <p:blipFill>
          <a:blip r:embed="rId2">
            <a:lum bright="70000" contrast="-70000"/>
          </a:blip>
          <a:stretch>
            <a:fillRect/>
          </a:stretch>
        </p:blipFill>
        <p:spPr>
          <a:xfrm>
            <a:off x="1351634" y="6016791"/>
            <a:ext cx="405164" cy="405164"/>
          </a:xfrm>
          <a:prstGeom prst="rect">
            <a:avLst/>
          </a:prstGeom>
          <a:noFill/>
        </p:spPr>
      </p:pic>
      <p:pic>
        <p:nvPicPr>
          <p:cNvPr id="102" name="Billede 101"/>
          <p:cNvPicPr>
            <a:picLocks noChangeAspect="1"/>
          </p:cNvPicPr>
          <p:nvPr/>
        </p:nvPicPr>
        <p:blipFill>
          <a:blip r:embed="rId2">
            <a:lum bright="70000" contrast="-70000"/>
          </a:blip>
          <a:stretch>
            <a:fillRect/>
          </a:stretch>
        </p:blipFill>
        <p:spPr>
          <a:xfrm>
            <a:off x="1565556" y="6009015"/>
            <a:ext cx="405164" cy="405164"/>
          </a:xfrm>
          <a:prstGeom prst="rect">
            <a:avLst/>
          </a:prstGeom>
          <a:noFill/>
        </p:spPr>
      </p:pic>
      <p:sp>
        <p:nvSpPr>
          <p:cNvPr id="112" name="Tekstfelt 111"/>
          <p:cNvSpPr txBox="1"/>
          <p:nvPr/>
        </p:nvSpPr>
        <p:spPr>
          <a:xfrm>
            <a:off x="2061374" y="5232821"/>
            <a:ext cx="844997" cy="369332"/>
          </a:xfrm>
          <a:prstGeom prst="rect">
            <a:avLst/>
          </a:prstGeom>
          <a:noFill/>
        </p:spPr>
        <p:txBody>
          <a:bodyPr wrap="square" rtlCol="0">
            <a:spAutoFit/>
          </a:bodyPr>
          <a:lstStyle/>
          <a:p>
            <a:r>
              <a:rPr lang="da-DK" b="1" dirty="0" smtClean="0">
                <a:solidFill>
                  <a:srgbClr val="FFFF00"/>
                </a:solidFill>
                <a:latin typeface="Arial"/>
                <a:cs typeface="Arial"/>
              </a:rPr>
              <a:t>71%</a:t>
            </a:r>
            <a:endParaRPr lang="da-DK" b="1" dirty="0">
              <a:solidFill>
                <a:srgbClr val="FFFF00"/>
              </a:solidFill>
              <a:latin typeface="Arial"/>
              <a:cs typeface="Arial"/>
            </a:endParaRPr>
          </a:p>
        </p:txBody>
      </p:sp>
      <p:sp>
        <p:nvSpPr>
          <p:cNvPr id="113" name="Tekstfelt 112"/>
          <p:cNvSpPr txBox="1"/>
          <p:nvPr/>
        </p:nvSpPr>
        <p:spPr>
          <a:xfrm>
            <a:off x="2064288" y="5561838"/>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114" name="Grupper 113"/>
          <p:cNvGrpSpPr/>
          <p:nvPr/>
        </p:nvGrpSpPr>
        <p:grpSpPr>
          <a:xfrm>
            <a:off x="2696982" y="6037461"/>
            <a:ext cx="656349" cy="338333"/>
            <a:chOff x="7467600" y="3619212"/>
            <a:chExt cx="1118647" cy="559847"/>
          </a:xfrm>
        </p:grpSpPr>
        <p:pic>
          <p:nvPicPr>
            <p:cNvPr id="115" name="Billede 114"/>
            <p:cNvPicPr>
              <a:picLocks noChangeAspect="1"/>
            </p:cNvPicPr>
            <p:nvPr/>
          </p:nvPicPr>
          <p:blipFill>
            <a:blip r:embed="rId6">
              <a:lum bright="70000" contrast="-70000"/>
            </a:blip>
            <a:stretch>
              <a:fillRect/>
            </a:stretch>
          </p:blipFill>
          <p:spPr>
            <a:xfrm>
              <a:off x="8026400" y="3619212"/>
              <a:ext cx="559847" cy="559847"/>
            </a:xfrm>
            <a:prstGeom prst="rect">
              <a:avLst/>
            </a:prstGeom>
          </p:spPr>
        </p:pic>
        <p:pic>
          <p:nvPicPr>
            <p:cNvPr id="116" name="Billede 115"/>
            <p:cNvPicPr>
              <a:picLocks noChangeAspect="1"/>
            </p:cNvPicPr>
            <p:nvPr/>
          </p:nvPicPr>
          <p:blipFill>
            <a:blip r:embed="rId6">
              <a:lum bright="70000" contrast="-70000"/>
            </a:blip>
            <a:stretch>
              <a:fillRect/>
            </a:stretch>
          </p:blipFill>
          <p:spPr>
            <a:xfrm flipH="1">
              <a:off x="7467600" y="3619212"/>
              <a:ext cx="559847" cy="559847"/>
            </a:xfrm>
            <a:prstGeom prst="rect">
              <a:avLst/>
            </a:prstGeom>
          </p:spPr>
        </p:pic>
      </p:grpSp>
      <p:cxnSp>
        <p:nvCxnSpPr>
          <p:cNvPr id="117" name="Lige forbindelse 116"/>
          <p:cNvCxnSpPr/>
          <p:nvPr/>
        </p:nvCxnSpPr>
        <p:spPr>
          <a:xfrm>
            <a:off x="2136881" y="594893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8" name="Lige forbindelse 117"/>
          <p:cNvCxnSpPr/>
          <p:nvPr/>
        </p:nvCxnSpPr>
        <p:spPr>
          <a:xfrm>
            <a:off x="697907" y="772357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9" name="Tekstfelt 118"/>
          <p:cNvSpPr txBox="1"/>
          <p:nvPr/>
        </p:nvSpPr>
        <p:spPr>
          <a:xfrm>
            <a:off x="583079" y="7020497"/>
            <a:ext cx="1448648" cy="369332"/>
          </a:xfrm>
          <a:prstGeom prst="rect">
            <a:avLst/>
          </a:prstGeom>
          <a:noFill/>
        </p:spPr>
        <p:txBody>
          <a:bodyPr wrap="square" rtlCol="0">
            <a:spAutoFit/>
          </a:bodyPr>
          <a:lstStyle/>
          <a:p>
            <a:r>
              <a:rPr lang="da-DK" b="1" dirty="0" smtClean="0">
                <a:solidFill>
                  <a:srgbClr val="FFFF00"/>
                </a:solidFill>
                <a:latin typeface="Arial"/>
                <a:cs typeface="Arial"/>
              </a:rPr>
              <a:t>1290</a:t>
            </a:r>
            <a:endParaRPr lang="da-DK" b="1" dirty="0">
              <a:solidFill>
                <a:srgbClr val="FFFF00"/>
              </a:solidFill>
              <a:latin typeface="Arial"/>
              <a:cs typeface="Arial"/>
            </a:endParaRPr>
          </a:p>
        </p:txBody>
      </p:sp>
      <p:sp>
        <p:nvSpPr>
          <p:cNvPr id="120" name="Tekstfelt 119"/>
          <p:cNvSpPr txBox="1"/>
          <p:nvPr/>
        </p:nvSpPr>
        <p:spPr>
          <a:xfrm>
            <a:off x="602422" y="7335767"/>
            <a:ext cx="1294532"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Medarbejdere i barer har deltaget</a:t>
            </a:r>
            <a:endParaRPr lang="da-DK" sz="900" dirty="0">
              <a:solidFill>
                <a:schemeClr val="tx1">
                  <a:lumMod val="50000"/>
                  <a:lumOff val="50000"/>
                </a:schemeClr>
              </a:solidFill>
              <a:latin typeface="Arial"/>
              <a:cs typeface="Arial"/>
            </a:endParaRPr>
          </a:p>
        </p:txBody>
      </p:sp>
      <p:pic>
        <p:nvPicPr>
          <p:cNvPr id="124" name="Billede 123"/>
          <p:cNvPicPr>
            <a:picLocks noChangeAspect="1"/>
          </p:cNvPicPr>
          <p:nvPr/>
        </p:nvPicPr>
        <p:blipFill>
          <a:blip r:embed="rId2">
            <a:lum bright="70000" contrast="-70000"/>
          </a:blip>
          <a:stretch>
            <a:fillRect/>
          </a:stretch>
        </p:blipFill>
        <p:spPr>
          <a:xfrm>
            <a:off x="1571005" y="7787985"/>
            <a:ext cx="405164" cy="405164"/>
          </a:xfrm>
          <a:prstGeom prst="rect">
            <a:avLst/>
          </a:prstGeom>
          <a:noFill/>
        </p:spPr>
      </p:pic>
      <p:sp>
        <p:nvSpPr>
          <p:cNvPr id="127" name="Tekstfelt 126"/>
          <p:cNvSpPr txBox="1"/>
          <p:nvPr/>
        </p:nvSpPr>
        <p:spPr>
          <a:xfrm>
            <a:off x="2066823" y="7023130"/>
            <a:ext cx="844997" cy="369332"/>
          </a:xfrm>
          <a:prstGeom prst="rect">
            <a:avLst/>
          </a:prstGeom>
          <a:noFill/>
        </p:spPr>
        <p:txBody>
          <a:bodyPr wrap="square" rtlCol="0">
            <a:spAutoFit/>
          </a:bodyPr>
          <a:lstStyle/>
          <a:p>
            <a:r>
              <a:rPr lang="da-DK" b="1" dirty="0" smtClean="0">
                <a:solidFill>
                  <a:srgbClr val="FFFF00"/>
                </a:solidFill>
                <a:latin typeface="Arial"/>
                <a:cs typeface="Arial"/>
              </a:rPr>
              <a:t>91%</a:t>
            </a:r>
            <a:endParaRPr lang="da-DK" b="1" dirty="0">
              <a:solidFill>
                <a:srgbClr val="FFFF00"/>
              </a:solidFill>
              <a:latin typeface="Arial"/>
              <a:cs typeface="Arial"/>
            </a:endParaRPr>
          </a:p>
        </p:txBody>
      </p:sp>
      <p:sp>
        <p:nvSpPr>
          <p:cNvPr id="128" name="Tekstfelt 127"/>
          <p:cNvSpPr txBox="1"/>
          <p:nvPr/>
        </p:nvSpPr>
        <p:spPr>
          <a:xfrm>
            <a:off x="2058397" y="7340808"/>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129" name="Grupper 128"/>
          <p:cNvGrpSpPr/>
          <p:nvPr/>
        </p:nvGrpSpPr>
        <p:grpSpPr>
          <a:xfrm>
            <a:off x="2691091" y="7816431"/>
            <a:ext cx="656349" cy="338333"/>
            <a:chOff x="7467600" y="3619212"/>
            <a:chExt cx="1118647" cy="559847"/>
          </a:xfrm>
        </p:grpSpPr>
        <p:pic>
          <p:nvPicPr>
            <p:cNvPr id="130" name="Billede 129"/>
            <p:cNvPicPr>
              <a:picLocks noChangeAspect="1"/>
            </p:cNvPicPr>
            <p:nvPr/>
          </p:nvPicPr>
          <p:blipFill>
            <a:blip r:embed="rId6">
              <a:lum bright="70000" contrast="-70000"/>
            </a:blip>
            <a:stretch>
              <a:fillRect/>
            </a:stretch>
          </p:blipFill>
          <p:spPr>
            <a:xfrm>
              <a:off x="8026400" y="3619212"/>
              <a:ext cx="559847" cy="559847"/>
            </a:xfrm>
            <a:prstGeom prst="rect">
              <a:avLst/>
            </a:prstGeom>
          </p:spPr>
        </p:pic>
        <p:pic>
          <p:nvPicPr>
            <p:cNvPr id="131" name="Billede 130"/>
            <p:cNvPicPr>
              <a:picLocks noChangeAspect="1"/>
            </p:cNvPicPr>
            <p:nvPr/>
          </p:nvPicPr>
          <p:blipFill>
            <a:blip r:embed="rId6">
              <a:lum bright="70000" contrast="-70000"/>
            </a:blip>
            <a:stretch>
              <a:fillRect/>
            </a:stretch>
          </p:blipFill>
          <p:spPr>
            <a:xfrm flipH="1">
              <a:off x="7467600" y="3619212"/>
              <a:ext cx="559847" cy="559847"/>
            </a:xfrm>
            <a:prstGeom prst="rect">
              <a:avLst/>
            </a:prstGeom>
          </p:spPr>
        </p:pic>
      </p:grpSp>
      <p:cxnSp>
        <p:nvCxnSpPr>
          <p:cNvPr id="132" name="Lige forbindelse 131"/>
          <p:cNvCxnSpPr/>
          <p:nvPr/>
        </p:nvCxnSpPr>
        <p:spPr>
          <a:xfrm>
            <a:off x="2130990" y="772790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35" name="Billede 134"/>
          <p:cNvPicPr>
            <a:picLocks noChangeAspect="1"/>
          </p:cNvPicPr>
          <p:nvPr/>
        </p:nvPicPr>
        <p:blipFill>
          <a:blip r:embed="rId7">
            <a:lum bright="70000" contrast="-70000"/>
          </a:blip>
          <a:stretch>
            <a:fillRect/>
          </a:stretch>
        </p:blipFill>
        <p:spPr>
          <a:xfrm>
            <a:off x="1554449" y="9229913"/>
            <a:ext cx="342505" cy="342505"/>
          </a:xfrm>
          <a:prstGeom prst="rect">
            <a:avLst/>
          </a:prstGeom>
        </p:spPr>
      </p:pic>
      <p:cxnSp>
        <p:nvCxnSpPr>
          <p:cNvPr id="146" name="Lige forbindelse 145"/>
          <p:cNvCxnSpPr/>
          <p:nvPr/>
        </p:nvCxnSpPr>
        <p:spPr>
          <a:xfrm>
            <a:off x="702887" y="917996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47" name="Tekstfelt 146"/>
          <p:cNvSpPr txBox="1"/>
          <p:nvPr/>
        </p:nvSpPr>
        <p:spPr>
          <a:xfrm>
            <a:off x="610739" y="8386170"/>
            <a:ext cx="1448648" cy="369332"/>
          </a:xfrm>
          <a:prstGeom prst="rect">
            <a:avLst/>
          </a:prstGeom>
          <a:noFill/>
        </p:spPr>
        <p:txBody>
          <a:bodyPr wrap="square" rtlCol="0">
            <a:spAutoFit/>
          </a:bodyPr>
          <a:lstStyle/>
          <a:p>
            <a:r>
              <a:rPr lang="da-DK" b="1" dirty="0" smtClean="0">
                <a:solidFill>
                  <a:srgbClr val="FFFF00"/>
                </a:solidFill>
                <a:latin typeface="Arial"/>
                <a:cs typeface="Arial"/>
              </a:rPr>
              <a:t>90%</a:t>
            </a:r>
            <a:endParaRPr lang="da-DK" b="1" dirty="0">
              <a:solidFill>
                <a:srgbClr val="FFFF00"/>
              </a:solidFill>
              <a:latin typeface="Arial"/>
              <a:cs typeface="Arial"/>
            </a:endParaRPr>
          </a:p>
        </p:txBody>
      </p:sp>
      <p:sp>
        <p:nvSpPr>
          <p:cNvPr id="148" name="Tekstfelt 147"/>
          <p:cNvSpPr txBox="1"/>
          <p:nvPr/>
        </p:nvSpPr>
        <p:spPr>
          <a:xfrm>
            <a:off x="618742" y="8665387"/>
            <a:ext cx="1440008"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aldersgrænsen ved udskænkning</a:t>
            </a:r>
            <a:endParaRPr lang="da-DK" sz="900" dirty="0">
              <a:solidFill>
                <a:schemeClr val="tx1">
                  <a:lumMod val="50000"/>
                  <a:lumOff val="50000"/>
                </a:schemeClr>
              </a:solidFill>
              <a:latin typeface="Arial"/>
              <a:cs typeface="Arial"/>
            </a:endParaRPr>
          </a:p>
        </p:txBody>
      </p:sp>
      <p:sp>
        <p:nvSpPr>
          <p:cNvPr id="152" name="Tekstfelt 151"/>
          <p:cNvSpPr txBox="1"/>
          <p:nvPr/>
        </p:nvSpPr>
        <p:spPr>
          <a:xfrm>
            <a:off x="2071803" y="8386170"/>
            <a:ext cx="844997" cy="369332"/>
          </a:xfrm>
          <a:prstGeom prst="rect">
            <a:avLst/>
          </a:prstGeom>
          <a:noFill/>
        </p:spPr>
        <p:txBody>
          <a:bodyPr wrap="square" rtlCol="0">
            <a:spAutoFit/>
          </a:bodyPr>
          <a:lstStyle/>
          <a:p>
            <a:r>
              <a:rPr lang="da-DK" b="1" dirty="0">
                <a:solidFill>
                  <a:srgbClr val="FFFF00"/>
                </a:solidFill>
                <a:latin typeface="Arial"/>
                <a:cs typeface="Arial"/>
              </a:rPr>
              <a:t>2</a:t>
            </a:r>
            <a:r>
              <a:rPr lang="da-DK" b="1" dirty="0" smtClean="0">
                <a:solidFill>
                  <a:srgbClr val="FFFF00"/>
                </a:solidFill>
                <a:latin typeface="Arial"/>
                <a:cs typeface="Arial"/>
              </a:rPr>
              <a:t>%</a:t>
            </a:r>
            <a:endParaRPr lang="da-DK" b="1" dirty="0">
              <a:solidFill>
                <a:srgbClr val="FFFF00"/>
              </a:solidFill>
              <a:latin typeface="Arial"/>
              <a:cs typeface="Arial"/>
            </a:endParaRPr>
          </a:p>
        </p:txBody>
      </p:sp>
      <p:sp>
        <p:nvSpPr>
          <p:cNvPr id="153" name="Tekstfelt 152"/>
          <p:cNvSpPr txBox="1"/>
          <p:nvPr/>
        </p:nvSpPr>
        <p:spPr>
          <a:xfrm>
            <a:off x="2063377" y="8797193"/>
            <a:ext cx="1233403"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set medarbejdervideo</a:t>
            </a:r>
            <a:endParaRPr lang="da-DK" sz="900" dirty="0">
              <a:solidFill>
                <a:schemeClr val="tx1">
                  <a:lumMod val="50000"/>
                  <a:lumOff val="50000"/>
                </a:schemeClr>
              </a:solidFill>
              <a:latin typeface="Arial"/>
              <a:cs typeface="Arial"/>
            </a:endParaRPr>
          </a:p>
        </p:txBody>
      </p:sp>
      <p:cxnSp>
        <p:nvCxnSpPr>
          <p:cNvPr id="154" name="Lige forbindelse 153"/>
          <p:cNvCxnSpPr/>
          <p:nvPr/>
        </p:nvCxnSpPr>
        <p:spPr>
          <a:xfrm>
            <a:off x="2147310" y="918428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55" name="Billede 154"/>
          <p:cNvPicPr>
            <a:picLocks noChangeAspect="1"/>
          </p:cNvPicPr>
          <p:nvPr/>
        </p:nvPicPr>
        <p:blipFill>
          <a:blip r:embed="rId8">
            <a:lum bright="70000" contrast="-70000"/>
          </a:blip>
          <a:stretch>
            <a:fillRect/>
          </a:stretch>
        </p:blipFill>
        <p:spPr>
          <a:xfrm>
            <a:off x="4447979" y="7758673"/>
            <a:ext cx="421314" cy="421314"/>
          </a:xfrm>
          <a:prstGeom prst="rect">
            <a:avLst/>
          </a:prstGeom>
        </p:spPr>
      </p:pic>
      <p:cxnSp>
        <p:nvCxnSpPr>
          <p:cNvPr id="172" name="Lige forbindelse 171"/>
          <p:cNvCxnSpPr/>
          <p:nvPr/>
        </p:nvCxnSpPr>
        <p:spPr>
          <a:xfrm flipV="1">
            <a:off x="694049" y="6633292"/>
            <a:ext cx="5500041" cy="11340"/>
          </a:xfrm>
          <a:prstGeom prst="line">
            <a:avLst/>
          </a:prstGeom>
          <a:ln>
            <a:solidFill>
              <a:srgbClr val="FFF500"/>
            </a:solidFill>
            <a:prstDash val="dash"/>
          </a:ln>
        </p:spPr>
        <p:style>
          <a:lnRef idx="2">
            <a:schemeClr val="accent1"/>
          </a:lnRef>
          <a:fillRef idx="0">
            <a:schemeClr val="accent1"/>
          </a:fillRef>
          <a:effectRef idx="1">
            <a:schemeClr val="accent1"/>
          </a:effectRef>
          <a:fontRef idx="minor">
            <a:schemeClr val="tx1"/>
          </a:fontRef>
        </p:style>
      </p:cxnSp>
      <p:cxnSp>
        <p:nvCxnSpPr>
          <p:cNvPr id="5" name="Lige forbindelse 4"/>
          <p:cNvCxnSpPr/>
          <p:nvPr/>
        </p:nvCxnSpPr>
        <p:spPr>
          <a:xfrm flipV="1">
            <a:off x="618742" y="4342822"/>
            <a:ext cx="5602253" cy="10927"/>
          </a:xfrm>
          <a:prstGeom prst="line">
            <a:avLst/>
          </a:prstGeom>
          <a:ln w="571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7" name="Tekstfelt 76"/>
          <p:cNvSpPr txBox="1"/>
          <p:nvPr/>
        </p:nvSpPr>
        <p:spPr>
          <a:xfrm>
            <a:off x="2070788" y="1222528"/>
            <a:ext cx="844997" cy="369332"/>
          </a:xfrm>
          <a:prstGeom prst="rect">
            <a:avLst/>
          </a:prstGeom>
          <a:noFill/>
        </p:spPr>
        <p:txBody>
          <a:bodyPr wrap="square" rtlCol="0">
            <a:spAutoFit/>
          </a:bodyPr>
          <a:lstStyle/>
          <a:p>
            <a:r>
              <a:rPr lang="da-DK" b="1" dirty="0" smtClean="0">
                <a:solidFill>
                  <a:srgbClr val="FFFF00"/>
                </a:solidFill>
                <a:latin typeface="Arial"/>
                <a:cs typeface="Arial"/>
              </a:rPr>
              <a:t>70%</a:t>
            </a:r>
            <a:endParaRPr lang="da-DK" b="1" dirty="0">
              <a:solidFill>
                <a:srgbClr val="FFFF00"/>
              </a:solidFill>
              <a:latin typeface="Arial"/>
              <a:cs typeface="Arial"/>
            </a:endParaRPr>
          </a:p>
        </p:txBody>
      </p:sp>
      <p:sp>
        <p:nvSpPr>
          <p:cNvPr id="78" name="Tekstfelt 77"/>
          <p:cNvSpPr txBox="1"/>
          <p:nvPr/>
        </p:nvSpPr>
        <p:spPr>
          <a:xfrm>
            <a:off x="2040270" y="1687637"/>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kampagnen</a:t>
            </a:r>
            <a:endParaRPr lang="da-DK" sz="900" dirty="0">
              <a:solidFill>
                <a:schemeClr val="tx1">
                  <a:lumMod val="50000"/>
                  <a:lumOff val="50000"/>
                </a:schemeClr>
              </a:solidFill>
              <a:latin typeface="Arial"/>
              <a:cs typeface="Arial"/>
            </a:endParaRPr>
          </a:p>
        </p:txBody>
      </p:sp>
      <p:pic>
        <p:nvPicPr>
          <p:cNvPr id="82" name="Billede 81"/>
          <p:cNvPicPr>
            <a:picLocks noChangeAspect="1"/>
          </p:cNvPicPr>
          <p:nvPr/>
        </p:nvPicPr>
        <p:blipFill>
          <a:blip r:embed="rId9">
            <a:lum bright="70000" contrast="-70000"/>
          </a:blip>
          <a:stretch>
            <a:fillRect/>
          </a:stretch>
        </p:blipFill>
        <p:spPr>
          <a:xfrm>
            <a:off x="3006506" y="2001354"/>
            <a:ext cx="419879" cy="419879"/>
          </a:xfrm>
          <a:prstGeom prst="rect">
            <a:avLst/>
          </a:prstGeom>
        </p:spPr>
      </p:pic>
      <p:cxnSp>
        <p:nvCxnSpPr>
          <p:cNvPr id="85" name="Lige forbindelse 84"/>
          <p:cNvCxnSpPr/>
          <p:nvPr/>
        </p:nvCxnSpPr>
        <p:spPr>
          <a:xfrm>
            <a:off x="2129999" y="1946693"/>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7" name="Tekstfelt 86"/>
          <p:cNvSpPr txBox="1"/>
          <p:nvPr/>
        </p:nvSpPr>
        <p:spPr>
          <a:xfrm>
            <a:off x="3556156" y="5235748"/>
            <a:ext cx="844997" cy="369332"/>
          </a:xfrm>
          <a:prstGeom prst="rect">
            <a:avLst/>
          </a:prstGeom>
          <a:noFill/>
        </p:spPr>
        <p:txBody>
          <a:bodyPr wrap="square" rtlCol="0">
            <a:spAutoFit/>
          </a:bodyPr>
          <a:lstStyle/>
          <a:p>
            <a:r>
              <a:rPr lang="da-DK" b="1" dirty="0" smtClean="0">
                <a:solidFill>
                  <a:srgbClr val="FFFF00"/>
                </a:solidFill>
                <a:latin typeface="Arial"/>
                <a:cs typeface="Arial"/>
              </a:rPr>
              <a:t>19%</a:t>
            </a:r>
            <a:endParaRPr lang="da-DK" b="1" dirty="0">
              <a:solidFill>
                <a:srgbClr val="FFFF00"/>
              </a:solidFill>
              <a:latin typeface="Arial"/>
              <a:cs typeface="Arial"/>
            </a:endParaRPr>
          </a:p>
        </p:txBody>
      </p:sp>
      <p:sp>
        <p:nvSpPr>
          <p:cNvPr id="88" name="Tekstfelt 87"/>
          <p:cNvSpPr txBox="1"/>
          <p:nvPr/>
        </p:nvSpPr>
        <p:spPr>
          <a:xfrm>
            <a:off x="3559658" y="5689518"/>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kampagnen</a:t>
            </a:r>
            <a:endParaRPr lang="da-DK" sz="900" dirty="0">
              <a:solidFill>
                <a:schemeClr val="tx1">
                  <a:lumMod val="50000"/>
                  <a:lumOff val="50000"/>
                </a:schemeClr>
              </a:solidFill>
              <a:latin typeface="Arial"/>
              <a:cs typeface="Arial"/>
            </a:endParaRPr>
          </a:p>
        </p:txBody>
      </p:sp>
      <p:pic>
        <p:nvPicPr>
          <p:cNvPr id="89" name="Billede 88"/>
          <p:cNvPicPr>
            <a:picLocks noChangeAspect="1"/>
          </p:cNvPicPr>
          <p:nvPr/>
        </p:nvPicPr>
        <p:blipFill>
          <a:blip r:embed="rId9">
            <a:lum bright="70000" contrast="-70000"/>
          </a:blip>
          <a:stretch>
            <a:fillRect/>
          </a:stretch>
        </p:blipFill>
        <p:spPr>
          <a:xfrm>
            <a:off x="4418959" y="6009015"/>
            <a:ext cx="412940" cy="412940"/>
          </a:xfrm>
          <a:prstGeom prst="rect">
            <a:avLst/>
          </a:prstGeom>
        </p:spPr>
      </p:pic>
      <p:cxnSp>
        <p:nvCxnSpPr>
          <p:cNvPr id="90" name="Lige forbindelse 89"/>
          <p:cNvCxnSpPr/>
          <p:nvPr/>
        </p:nvCxnSpPr>
        <p:spPr>
          <a:xfrm>
            <a:off x="3649387" y="5948574"/>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91" name="Tekstfelt 90"/>
          <p:cNvSpPr txBox="1"/>
          <p:nvPr/>
        </p:nvSpPr>
        <p:spPr>
          <a:xfrm>
            <a:off x="3588518" y="7020497"/>
            <a:ext cx="844997" cy="369332"/>
          </a:xfrm>
          <a:prstGeom prst="rect">
            <a:avLst/>
          </a:prstGeom>
          <a:noFill/>
        </p:spPr>
        <p:txBody>
          <a:bodyPr wrap="square" rtlCol="0">
            <a:spAutoFit/>
          </a:bodyPr>
          <a:lstStyle/>
          <a:p>
            <a:r>
              <a:rPr lang="da-DK" b="1" dirty="0" smtClean="0">
                <a:solidFill>
                  <a:srgbClr val="FFFF00"/>
                </a:solidFill>
                <a:latin typeface="Arial"/>
                <a:cs typeface="Arial"/>
              </a:rPr>
              <a:t>16%</a:t>
            </a:r>
            <a:endParaRPr lang="da-DK" b="1" dirty="0">
              <a:solidFill>
                <a:srgbClr val="FFFF00"/>
              </a:solidFill>
              <a:latin typeface="Arial"/>
              <a:cs typeface="Arial"/>
            </a:endParaRPr>
          </a:p>
        </p:txBody>
      </p:sp>
      <p:sp>
        <p:nvSpPr>
          <p:cNvPr id="92" name="Tekstfelt 91"/>
          <p:cNvSpPr txBox="1"/>
          <p:nvPr/>
        </p:nvSpPr>
        <p:spPr>
          <a:xfrm>
            <a:off x="3557624" y="7365357"/>
            <a:ext cx="1440008" cy="369332"/>
          </a:xfrm>
          <a:prstGeom prst="rect">
            <a:avLst/>
          </a:prstGeom>
          <a:noFill/>
        </p:spPr>
        <p:txBody>
          <a:bodyPr wrap="square" rtlCol="0">
            <a:spAutoFit/>
          </a:bodyPr>
          <a:lstStyle/>
          <a:p>
            <a:r>
              <a:rPr lang="da-DK" sz="900" smtClean="0">
                <a:solidFill>
                  <a:schemeClr val="tx1">
                    <a:lumMod val="50000"/>
                    <a:lumOff val="50000"/>
                  </a:schemeClr>
                </a:solidFill>
                <a:latin typeface="Arial"/>
                <a:cs typeface="Arial"/>
              </a:rPr>
              <a:t>Er blevet orienteret om kampagnen</a:t>
            </a:r>
            <a:endParaRPr lang="da-DK" sz="900" dirty="0">
              <a:solidFill>
                <a:schemeClr val="tx1">
                  <a:lumMod val="50000"/>
                  <a:lumOff val="50000"/>
                </a:schemeClr>
              </a:solidFill>
              <a:latin typeface="Arial"/>
              <a:cs typeface="Arial"/>
            </a:endParaRPr>
          </a:p>
        </p:txBody>
      </p:sp>
      <p:cxnSp>
        <p:nvCxnSpPr>
          <p:cNvPr id="94" name="Lige forbindelse 93"/>
          <p:cNvCxnSpPr/>
          <p:nvPr/>
        </p:nvCxnSpPr>
        <p:spPr>
          <a:xfrm>
            <a:off x="3647729" y="7721984"/>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3" name="Tekstfelt 82"/>
          <p:cNvSpPr txBox="1"/>
          <p:nvPr/>
        </p:nvSpPr>
        <p:spPr>
          <a:xfrm>
            <a:off x="5014722" y="5226163"/>
            <a:ext cx="844997" cy="369332"/>
          </a:xfrm>
          <a:prstGeom prst="rect">
            <a:avLst/>
          </a:prstGeom>
          <a:noFill/>
        </p:spPr>
        <p:txBody>
          <a:bodyPr wrap="square" rtlCol="0">
            <a:spAutoFit/>
          </a:bodyPr>
          <a:lstStyle/>
          <a:p>
            <a:r>
              <a:rPr lang="da-DK" b="1" dirty="0" smtClean="0">
                <a:solidFill>
                  <a:srgbClr val="FFFF00"/>
                </a:solidFill>
                <a:latin typeface="Arial"/>
                <a:cs typeface="Arial"/>
              </a:rPr>
              <a:t>55%</a:t>
            </a:r>
            <a:endParaRPr lang="da-DK" b="1" dirty="0">
              <a:solidFill>
                <a:srgbClr val="FFFF00"/>
              </a:solidFill>
              <a:latin typeface="Arial"/>
              <a:cs typeface="Arial"/>
            </a:endParaRPr>
          </a:p>
        </p:txBody>
      </p:sp>
      <p:sp>
        <p:nvSpPr>
          <p:cNvPr id="84" name="Tekstfelt 83"/>
          <p:cNvSpPr txBox="1"/>
          <p:nvPr/>
        </p:nvSpPr>
        <p:spPr>
          <a:xfrm>
            <a:off x="5004483" y="5570194"/>
            <a:ext cx="1440008" cy="369332"/>
          </a:xfrm>
          <a:prstGeom prst="rect">
            <a:avLst/>
          </a:prstGeom>
          <a:noFill/>
        </p:spPr>
        <p:txBody>
          <a:bodyPr wrap="square" rtlCol="0">
            <a:spAutoFit/>
          </a:bodyPr>
          <a:lstStyle/>
          <a:p>
            <a:r>
              <a:rPr lang="da-DK" sz="900" smtClean="0">
                <a:solidFill>
                  <a:schemeClr val="tx1">
                    <a:lumMod val="50000"/>
                    <a:lumOff val="50000"/>
                  </a:schemeClr>
                </a:solidFill>
                <a:latin typeface="Arial"/>
                <a:cs typeface="Arial"/>
              </a:rPr>
              <a:t>Har været </a:t>
            </a:r>
            <a:r>
              <a:rPr lang="da-DK" sz="900" dirty="0" smtClean="0">
                <a:solidFill>
                  <a:schemeClr val="tx1">
                    <a:lumMod val="50000"/>
                    <a:lumOff val="50000"/>
                  </a:schemeClr>
                </a:solidFill>
                <a:latin typeface="Arial"/>
                <a:cs typeface="Arial"/>
              </a:rPr>
              <a:t>i dialog med forældre </a:t>
            </a:r>
            <a:r>
              <a:rPr lang="da-DK" sz="900" smtClean="0">
                <a:solidFill>
                  <a:schemeClr val="tx1">
                    <a:lumMod val="50000"/>
                    <a:lumOff val="50000"/>
                  </a:schemeClr>
                </a:solidFill>
                <a:latin typeface="Arial"/>
                <a:cs typeface="Arial"/>
              </a:rPr>
              <a:t>om alkohol</a:t>
            </a:r>
            <a:endParaRPr lang="da-DK" sz="900" dirty="0">
              <a:solidFill>
                <a:schemeClr val="tx1">
                  <a:lumMod val="50000"/>
                  <a:lumOff val="50000"/>
                </a:schemeClr>
              </a:solidFill>
              <a:latin typeface="Arial"/>
              <a:cs typeface="Arial"/>
            </a:endParaRPr>
          </a:p>
        </p:txBody>
      </p:sp>
      <p:cxnSp>
        <p:nvCxnSpPr>
          <p:cNvPr id="95" name="Lige forbindelse 94"/>
          <p:cNvCxnSpPr/>
          <p:nvPr/>
        </p:nvCxnSpPr>
        <p:spPr>
          <a:xfrm>
            <a:off x="5100071" y="5950328"/>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00" name="Tekstfelt 99"/>
          <p:cNvSpPr txBox="1"/>
          <p:nvPr/>
        </p:nvSpPr>
        <p:spPr>
          <a:xfrm>
            <a:off x="3553329" y="8491514"/>
            <a:ext cx="844997" cy="369332"/>
          </a:xfrm>
          <a:prstGeom prst="rect">
            <a:avLst/>
          </a:prstGeom>
          <a:noFill/>
        </p:spPr>
        <p:txBody>
          <a:bodyPr wrap="square" rtlCol="0">
            <a:spAutoFit/>
          </a:bodyPr>
          <a:lstStyle/>
          <a:p>
            <a:r>
              <a:rPr lang="da-DK" b="1" dirty="0" smtClean="0">
                <a:solidFill>
                  <a:srgbClr val="FFFF00"/>
                </a:solidFill>
                <a:latin typeface="Arial"/>
                <a:cs typeface="Arial"/>
              </a:rPr>
              <a:t>40%</a:t>
            </a:r>
            <a:endParaRPr lang="da-DK" b="1" dirty="0">
              <a:solidFill>
                <a:srgbClr val="FFFF00"/>
              </a:solidFill>
              <a:latin typeface="Arial"/>
              <a:cs typeface="Arial"/>
            </a:endParaRPr>
          </a:p>
        </p:txBody>
      </p:sp>
      <p:sp>
        <p:nvSpPr>
          <p:cNvPr id="103" name="Tekstfelt 102"/>
          <p:cNvSpPr txBox="1"/>
          <p:nvPr/>
        </p:nvSpPr>
        <p:spPr>
          <a:xfrm>
            <a:off x="3560289" y="8798315"/>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set kampagnen</a:t>
            </a:r>
            <a:endParaRPr lang="da-DK" sz="900" dirty="0">
              <a:solidFill>
                <a:schemeClr val="tx1">
                  <a:lumMod val="50000"/>
                  <a:lumOff val="50000"/>
                </a:schemeClr>
              </a:solidFill>
              <a:latin typeface="Arial"/>
              <a:cs typeface="Arial"/>
            </a:endParaRPr>
          </a:p>
        </p:txBody>
      </p:sp>
      <p:cxnSp>
        <p:nvCxnSpPr>
          <p:cNvPr id="105" name="Lige forbindelse 104"/>
          <p:cNvCxnSpPr/>
          <p:nvPr/>
        </p:nvCxnSpPr>
        <p:spPr>
          <a:xfrm>
            <a:off x="3638678" y="919300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6" name="Billede 105"/>
          <p:cNvPicPr>
            <a:picLocks noChangeAspect="1"/>
          </p:cNvPicPr>
          <p:nvPr/>
        </p:nvPicPr>
        <p:blipFill>
          <a:blip r:embed="rId10">
            <a:lum bright="70000" contrast="-70000"/>
          </a:blip>
          <a:stretch>
            <a:fillRect/>
          </a:stretch>
        </p:blipFill>
        <p:spPr>
          <a:xfrm>
            <a:off x="2874436" y="9241817"/>
            <a:ext cx="421137" cy="421137"/>
          </a:xfrm>
          <a:prstGeom prst="rect">
            <a:avLst/>
          </a:prstGeom>
        </p:spPr>
      </p:pic>
      <p:pic>
        <p:nvPicPr>
          <p:cNvPr id="108" name="Billede 10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825044" y="173295"/>
            <a:ext cx="858903" cy="196248"/>
          </a:xfrm>
          <a:prstGeom prst="rect">
            <a:avLst/>
          </a:prstGeom>
        </p:spPr>
      </p:pic>
      <p:grpSp>
        <p:nvGrpSpPr>
          <p:cNvPr id="98" name="Grupper 97"/>
          <p:cNvGrpSpPr/>
          <p:nvPr/>
        </p:nvGrpSpPr>
        <p:grpSpPr>
          <a:xfrm>
            <a:off x="5793073" y="6031948"/>
            <a:ext cx="383039" cy="294249"/>
            <a:chOff x="8170863" y="1533525"/>
            <a:chExt cx="588962" cy="452438"/>
          </a:xfrm>
          <a:solidFill>
            <a:schemeClr val="accent3">
              <a:lumMod val="60000"/>
              <a:lumOff val="40000"/>
            </a:schemeClr>
          </a:solidFill>
        </p:grpSpPr>
        <p:sp>
          <p:nvSpPr>
            <p:cNvPr id="104" name="Freeform 18"/>
            <p:cNvSpPr>
              <a:spLocks noChangeArrowheads="1"/>
            </p:cNvSpPr>
            <p:nvPr/>
          </p:nvSpPr>
          <p:spPr bwMode="auto">
            <a:xfrm>
              <a:off x="8323263" y="1636713"/>
              <a:ext cx="436562" cy="349250"/>
            </a:xfrm>
            <a:custGeom>
              <a:avLst/>
              <a:gdLst>
                <a:gd name="T0" fmla="*/ 1211 w 1212"/>
                <a:gd name="T1" fmla="*/ 437 h 972"/>
                <a:gd name="T2" fmla="*/ 1211 w 1212"/>
                <a:gd name="T3" fmla="*/ 437 h 972"/>
                <a:gd name="T4" fmla="*/ 780 w 1212"/>
                <a:gd name="T5" fmla="*/ 0 h 972"/>
                <a:gd name="T6" fmla="*/ 799 w 1212"/>
                <a:gd name="T7" fmla="*/ 113 h 972"/>
                <a:gd name="T8" fmla="*/ 794 w 1212"/>
                <a:gd name="T9" fmla="*/ 128 h 972"/>
                <a:gd name="T10" fmla="*/ 1094 w 1212"/>
                <a:gd name="T11" fmla="*/ 437 h 972"/>
                <a:gd name="T12" fmla="*/ 966 w 1212"/>
                <a:gd name="T13" fmla="*/ 662 h 972"/>
                <a:gd name="T14" fmla="*/ 932 w 1212"/>
                <a:gd name="T15" fmla="*/ 731 h 972"/>
                <a:gd name="T16" fmla="*/ 937 w 1212"/>
                <a:gd name="T17" fmla="*/ 815 h 972"/>
                <a:gd name="T18" fmla="*/ 858 w 1212"/>
                <a:gd name="T19" fmla="*/ 761 h 972"/>
                <a:gd name="T20" fmla="*/ 809 w 1212"/>
                <a:gd name="T21" fmla="*/ 746 h 972"/>
                <a:gd name="T22" fmla="*/ 789 w 1212"/>
                <a:gd name="T23" fmla="*/ 746 h 972"/>
                <a:gd name="T24" fmla="*/ 588 w 1212"/>
                <a:gd name="T25" fmla="*/ 775 h 972"/>
                <a:gd name="T26" fmla="*/ 142 w 1212"/>
                <a:gd name="T27" fmla="*/ 599 h 972"/>
                <a:gd name="T28" fmla="*/ 0 w 1212"/>
                <a:gd name="T29" fmla="*/ 584 h 972"/>
                <a:gd name="T30" fmla="*/ 588 w 1212"/>
                <a:gd name="T31" fmla="*/ 893 h 972"/>
                <a:gd name="T32" fmla="*/ 804 w 1212"/>
                <a:gd name="T33" fmla="*/ 864 h 972"/>
                <a:gd name="T34" fmla="*/ 932 w 1212"/>
                <a:gd name="T35" fmla="*/ 957 h 972"/>
                <a:gd name="T36" fmla="*/ 981 w 1212"/>
                <a:gd name="T37" fmla="*/ 971 h 972"/>
                <a:gd name="T38" fmla="*/ 1035 w 1212"/>
                <a:gd name="T39" fmla="*/ 947 h 972"/>
                <a:gd name="T40" fmla="*/ 1059 w 1212"/>
                <a:gd name="T41" fmla="*/ 888 h 972"/>
                <a:gd name="T42" fmla="*/ 1049 w 1212"/>
                <a:gd name="T43" fmla="*/ 746 h 972"/>
                <a:gd name="T44" fmla="*/ 1211 w 1212"/>
                <a:gd name="T45" fmla="*/ 437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2" h="972">
                  <a:moveTo>
                    <a:pt x="1211" y="437"/>
                  </a:moveTo>
                  <a:lnTo>
                    <a:pt x="1211" y="437"/>
                  </a:lnTo>
                  <a:cubicBezTo>
                    <a:pt x="1211" y="236"/>
                    <a:pt x="1030" y="64"/>
                    <a:pt x="780" y="0"/>
                  </a:cubicBezTo>
                  <a:cubicBezTo>
                    <a:pt x="789" y="40"/>
                    <a:pt x="799" y="74"/>
                    <a:pt x="799" y="113"/>
                  </a:cubicBezTo>
                  <a:cubicBezTo>
                    <a:pt x="799" y="118"/>
                    <a:pt x="799" y="123"/>
                    <a:pt x="794" y="128"/>
                  </a:cubicBezTo>
                  <a:cubicBezTo>
                    <a:pt x="971" y="182"/>
                    <a:pt x="1094" y="299"/>
                    <a:pt x="1094" y="437"/>
                  </a:cubicBezTo>
                  <a:cubicBezTo>
                    <a:pt x="1094" y="520"/>
                    <a:pt x="1049" y="599"/>
                    <a:pt x="966" y="662"/>
                  </a:cubicBezTo>
                  <a:cubicBezTo>
                    <a:pt x="942" y="677"/>
                    <a:pt x="932" y="702"/>
                    <a:pt x="932" y="731"/>
                  </a:cubicBezTo>
                  <a:cubicBezTo>
                    <a:pt x="937" y="815"/>
                    <a:pt x="937" y="815"/>
                    <a:pt x="937" y="815"/>
                  </a:cubicBezTo>
                  <a:cubicBezTo>
                    <a:pt x="858" y="761"/>
                    <a:pt x="858" y="761"/>
                    <a:pt x="858" y="761"/>
                  </a:cubicBezTo>
                  <a:cubicBezTo>
                    <a:pt x="843" y="751"/>
                    <a:pt x="829" y="746"/>
                    <a:pt x="809" y="746"/>
                  </a:cubicBezTo>
                  <a:cubicBezTo>
                    <a:pt x="804" y="746"/>
                    <a:pt x="794" y="746"/>
                    <a:pt x="789" y="746"/>
                  </a:cubicBezTo>
                  <a:cubicBezTo>
                    <a:pt x="726" y="766"/>
                    <a:pt x="657" y="775"/>
                    <a:pt x="588" y="775"/>
                  </a:cubicBezTo>
                  <a:cubicBezTo>
                    <a:pt x="397" y="775"/>
                    <a:pt x="230" y="702"/>
                    <a:pt x="142" y="599"/>
                  </a:cubicBezTo>
                  <a:cubicBezTo>
                    <a:pt x="93" y="599"/>
                    <a:pt x="44" y="594"/>
                    <a:pt x="0" y="584"/>
                  </a:cubicBezTo>
                  <a:cubicBezTo>
                    <a:pt x="83" y="766"/>
                    <a:pt x="314" y="893"/>
                    <a:pt x="588" y="893"/>
                  </a:cubicBezTo>
                  <a:cubicBezTo>
                    <a:pt x="662" y="893"/>
                    <a:pt x="735" y="883"/>
                    <a:pt x="804" y="864"/>
                  </a:cubicBezTo>
                  <a:cubicBezTo>
                    <a:pt x="932" y="957"/>
                    <a:pt x="932" y="957"/>
                    <a:pt x="932" y="957"/>
                  </a:cubicBezTo>
                  <a:cubicBezTo>
                    <a:pt x="946" y="967"/>
                    <a:pt x="961" y="971"/>
                    <a:pt x="981" y="971"/>
                  </a:cubicBezTo>
                  <a:cubicBezTo>
                    <a:pt x="1000" y="971"/>
                    <a:pt x="1020" y="962"/>
                    <a:pt x="1035" y="947"/>
                  </a:cubicBezTo>
                  <a:cubicBezTo>
                    <a:pt x="1054" y="932"/>
                    <a:pt x="1059" y="908"/>
                    <a:pt x="1059" y="888"/>
                  </a:cubicBezTo>
                  <a:cubicBezTo>
                    <a:pt x="1049" y="746"/>
                    <a:pt x="1049" y="746"/>
                    <a:pt x="1049" y="746"/>
                  </a:cubicBezTo>
                  <a:cubicBezTo>
                    <a:pt x="1157" y="658"/>
                    <a:pt x="1211" y="550"/>
                    <a:pt x="1211" y="43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sp>
          <p:nvSpPr>
            <p:cNvPr id="109" name="Freeform 19"/>
            <p:cNvSpPr>
              <a:spLocks noChangeArrowheads="1"/>
            </p:cNvSpPr>
            <p:nvPr/>
          </p:nvSpPr>
          <p:spPr bwMode="auto">
            <a:xfrm>
              <a:off x="8170863" y="1533525"/>
              <a:ext cx="407987" cy="314325"/>
            </a:xfrm>
            <a:custGeom>
              <a:avLst/>
              <a:gdLst>
                <a:gd name="T0" fmla="*/ 1133 w 1134"/>
                <a:gd name="T1" fmla="*/ 397 h 874"/>
                <a:gd name="T2" fmla="*/ 1133 w 1134"/>
                <a:gd name="T3" fmla="*/ 397 h 874"/>
                <a:gd name="T4" fmla="*/ 564 w 1134"/>
                <a:gd name="T5" fmla="*/ 0 h 874"/>
                <a:gd name="T6" fmla="*/ 0 w 1134"/>
                <a:gd name="T7" fmla="*/ 397 h 874"/>
                <a:gd name="T8" fmla="*/ 152 w 1134"/>
                <a:gd name="T9" fmla="*/ 667 h 874"/>
                <a:gd name="T10" fmla="*/ 162 w 1134"/>
                <a:gd name="T11" fmla="*/ 686 h 874"/>
                <a:gd name="T12" fmla="*/ 162 w 1134"/>
                <a:gd name="T13" fmla="*/ 721 h 874"/>
                <a:gd name="T14" fmla="*/ 152 w 1134"/>
                <a:gd name="T15" fmla="*/ 848 h 874"/>
                <a:gd name="T16" fmla="*/ 176 w 1134"/>
                <a:gd name="T17" fmla="*/ 873 h 874"/>
                <a:gd name="T18" fmla="*/ 186 w 1134"/>
                <a:gd name="T19" fmla="*/ 868 h 874"/>
                <a:gd name="T20" fmla="*/ 289 w 1134"/>
                <a:gd name="T21" fmla="*/ 794 h 874"/>
                <a:gd name="T22" fmla="*/ 329 w 1134"/>
                <a:gd name="T23" fmla="*/ 765 h 874"/>
                <a:gd name="T24" fmla="*/ 343 w 1134"/>
                <a:gd name="T25" fmla="*/ 760 h 874"/>
                <a:gd name="T26" fmla="*/ 348 w 1134"/>
                <a:gd name="T27" fmla="*/ 765 h 874"/>
                <a:gd name="T28" fmla="*/ 564 w 1134"/>
                <a:gd name="T29" fmla="*/ 794 h 874"/>
                <a:gd name="T30" fmla="*/ 1133 w 1134"/>
                <a:gd name="T31" fmla="*/ 39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4" h="874">
                  <a:moveTo>
                    <a:pt x="1133" y="397"/>
                  </a:moveTo>
                  <a:lnTo>
                    <a:pt x="1133" y="397"/>
                  </a:lnTo>
                  <a:cubicBezTo>
                    <a:pt x="1133" y="176"/>
                    <a:pt x="878" y="0"/>
                    <a:pt x="564" y="0"/>
                  </a:cubicBezTo>
                  <a:cubicBezTo>
                    <a:pt x="255" y="0"/>
                    <a:pt x="0" y="176"/>
                    <a:pt x="0" y="397"/>
                  </a:cubicBezTo>
                  <a:cubicBezTo>
                    <a:pt x="0" y="500"/>
                    <a:pt x="59" y="598"/>
                    <a:pt x="152" y="667"/>
                  </a:cubicBezTo>
                  <a:cubicBezTo>
                    <a:pt x="157" y="672"/>
                    <a:pt x="162" y="677"/>
                    <a:pt x="162" y="686"/>
                  </a:cubicBezTo>
                  <a:cubicBezTo>
                    <a:pt x="162" y="721"/>
                    <a:pt x="162" y="721"/>
                    <a:pt x="162" y="721"/>
                  </a:cubicBezTo>
                  <a:cubicBezTo>
                    <a:pt x="152" y="848"/>
                    <a:pt x="152" y="848"/>
                    <a:pt x="152" y="848"/>
                  </a:cubicBezTo>
                  <a:cubicBezTo>
                    <a:pt x="152" y="863"/>
                    <a:pt x="162" y="873"/>
                    <a:pt x="176" y="873"/>
                  </a:cubicBezTo>
                  <a:cubicBezTo>
                    <a:pt x="176" y="873"/>
                    <a:pt x="181" y="868"/>
                    <a:pt x="186" y="868"/>
                  </a:cubicBezTo>
                  <a:cubicBezTo>
                    <a:pt x="289" y="794"/>
                    <a:pt x="289" y="794"/>
                    <a:pt x="289" y="794"/>
                  </a:cubicBezTo>
                  <a:cubicBezTo>
                    <a:pt x="329" y="765"/>
                    <a:pt x="329" y="765"/>
                    <a:pt x="329" y="765"/>
                  </a:cubicBezTo>
                  <a:cubicBezTo>
                    <a:pt x="333" y="765"/>
                    <a:pt x="338" y="760"/>
                    <a:pt x="343" y="760"/>
                  </a:cubicBezTo>
                  <a:cubicBezTo>
                    <a:pt x="348" y="765"/>
                    <a:pt x="348" y="765"/>
                    <a:pt x="348" y="765"/>
                  </a:cubicBezTo>
                  <a:cubicBezTo>
                    <a:pt x="417" y="785"/>
                    <a:pt x="490" y="794"/>
                    <a:pt x="564" y="794"/>
                  </a:cubicBezTo>
                  <a:cubicBezTo>
                    <a:pt x="878" y="794"/>
                    <a:pt x="1133" y="618"/>
                    <a:pt x="1133" y="39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grpSp>
      <p:pic>
        <p:nvPicPr>
          <p:cNvPr id="110" name="Billede 109"/>
          <p:cNvPicPr>
            <a:picLocks noChangeAspect="1"/>
          </p:cNvPicPr>
          <p:nvPr/>
        </p:nvPicPr>
        <p:blipFill>
          <a:blip r:embed="rId10">
            <a:lum bright="70000" contrast="-70000"/>
          </a:blip>
          <a:stretch>
            <a:fillRect/>
          </a:stretch>
        </p:blipFill>
        <p:spPr>
          <a:xfrm>
            <a:off x="4320213" y="9251015"/>
            <a:ext cx="421137" cy="421137"/>
          </a:xfrm>
          <a:prstGeom prst="rect">
            <a:avLst/>
          </a:prstGeom>
        </p:spPr>
      </p:pic>
      <p:pic>
        <p:nvPicPr>
          <p:cNvPr id="10" name="Billede 9"/>
          <p:cNvPicPr>
            <a:picLocks noChangeAspect="1"/>
          </p:cNvPicPr>
          <p:nvPr/>
        </p:nvPicPr>
        <p:blipFill>
          <a:blip r:embed="rId12">
            <a:alphaModFix/>
            <a:lum bright="70000" contrast="-70000"/>
          </a:blip>
          <a:stretch>
            <a:fillRect/>
          </a:stretch>
        </p:blipFill>
        <p:spPr>
          <a:xfrm>
            <a:off x="3737996" y="317691"/>
            <a:ext cx="1601942" cy="697735"/>
          </a:xfrm>
          <a:prstGeom prst="rect">
            <a:avLst/>
          </a:prstGeom>
          <a:ln>
            <a:noFill/>
          </a:ln>
        </p:spPr>
      </p:pic>
      <p:pic>
        <p:nvPicPr>
          <p:cNvPr id="11" name="Billede 10"/>
          <p:cNvPicPr>
            <a:picLocks noChangeAspect="1"/>
          </p:cNvPicPr>
          <p:nvPr/>
        </p:nvPicPr>
        <p:blipFill>
          <a:blip r:embed="rId13"/>
          <a:stretch>
            <a:fillRect/>
          </a:stretch>
        </p:blipFill>
        <p:spPr>
          <a:xfrm>
            <a:off x="5066523" y="254082"/>
            <a:ext cx="845111" cy="845111"/>
          </a:xfrm>
          <a:prstGeom prst="rect">
            <a:avLst/>
          </a:prstGeom>
        </p:spPr>
      </p:pic>
    </p:spTree>
    <p:extLst>
      <p:ext uri="{BB962C8B-B14F-4D97-AF65-F5344CB8AC3E}">
        <p14:creationId xmlns:p14="http://schemas.microsoft.com/office/powerpoint/2010/main" val="806031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ktangel 74"/>
          <p:cNvSpPr/>
          <p:nvPr/>
        </p:nvSpPr>
        <p:spPr>
          <a:xfrm>
            <a:off x="-28337" y="0"/>
            <a:ext cx="6883513" cy="9906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2">
            <a:lum bright="70000" contrast="-70000"/>
          </a:blip>
          <a:stretch>
            <a:fillRect/>
          </a:stretch>
        </p:blipFill>
        <p:spPr>
          <a:xfrm>
            <a:off x="1108183" y="2001355"/>
            <a:ext cx="405164" cy="405164"/>
          </a:xfrm>
          <a:prstGeom prst="rect">
            <a:avLst/>
          </a:prstGeom>
          <a:noFill/>
        </p:spPr>
      </p:pic>
      <p:sp>
        <p:nvSpPr>
          <p:cNvPr id="12" name="Tekstfelt 11"/>
          <p:cNvSpPr txBox="1"/>
          <p:nvPr/>
        </p:nvSpPr>
        <p:spPr>
          <a:xfrm>
            <a:off x="308944" y="696778"/>
            <a:ext cx="3189461" cy="400110"/>
          </a:xfrm>
          <a:prstGeom prst="rect">
            <a:avLst/>
          </a:prstGeom>
          <a:noFill/>
        </p:spPr>
        <p:txBody>
          <a:bodyPr wrap="square" rtlCol="0">
            <a:spAutoFit/>
          </a:bodyPr>
          <a:lstStyle/>
          <a:p>
            <a:pPr algn="ctr"/>
            <a:r>
              <a:rPr lang="da-DK" sz="2000" b="1" dirty="0" smtClean="0">
                <a:solidFill>
                  <a:schemeClr val="bg1"/>
                </a:solidFill>
                <a:latin typeface="Arial"/>
                <a:cs typeface="Arial"/>
              </a:rPr>
              <a:t>Music </a:t>
            </a:r>
            <a:r>
              <a:rPr lang="da-DK" sz="2000" b="1" dirty="0">
                <a:solidFill>
                  <a:schemeClr val="bg1"/>
                </a:solidFill>
                <a:latin typeface="Arial"/>
                <a:cs typeface="Arial"/>
              </a:rPr>
              <a:t>A</a:t>
            </a:r>
            <a:r>
              <a:rPr lang="da-DK" sz="2000" b="1" dirty="0" smtClean="0">
                <a:solidFill>
                  <a:schemeClr val="bg1"/>
                </a:solidFill>
                <a:latin typeface="Arial"/>
                <a:cs typeface="Arial"/>
              </a:rPr>
              <a:t>gainst Drugs</a:t>
            </a:r>
            <a:endParaRPr lang="da-DK" sz="2000" b="1" dirty="0">
              <a:solidFill>
                <a:schemeClr val="bg1"/>
              </a:solidFill>
              <a:latin typeface="Arial"/>
              <a:cs typeface="Arial"/>
            </a:endParaRPr>
          </a:p>
        </p:txBody>
      </p:sp>
      <p:cxnSp>
        <p:nvCxnSpPr>
          <p:cNvPr id="15" name="Lige forbindelse 14"/>
          <p:cNvCxnSpPr/>
          <p:nvPr/>
        </p:nvCxnSpPr>
        <p:spPr>
          <a:xfrm>
            <a:off x="686732" y="1948286"/>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Tekstfelt 16"/>
          <p:cNvSpPr txBox="1"/>
          <p:nvPr/>
        </p:nvSpPr>
        <p:spPr>
          <a:xfrm>
            <a:off x="594584" y="1222528"/>
            <a:ext cx="1448648" cy="369332"/>
          </a:xfrm>
          <a:prstGeom prst="rect">
            <a:avLst/>
          </a:prstGeom>
          <a:noFill/>
        </p:spPr>
        <p:txBody>
          <a:bodyPr wrap="square" rtlCol="0">
            <a:spAutoFit/>
          </a:bodyPr>
          <a:lstStyle/>
          <a:p>
            <a:r>
              <a:rPr lang="da-DK" b="1" dirty="0" smtClean="0">
                <a:solidFill>
                  <a:srgbClr val="FFFF00"/>
                </a:solidFill>
                <a:latin typeface="Arial"/>
                <a:cs typeface="Arial"/>
              </a:rPr>
              <a:t>82</a:t>
            </a:r>
            <a:endParaRPr lang="da-DK" b="1" dirty="0">
              <a:solidFill>
                <a:srgbClr val="FFFF00"/>
              </a:solidFill>
              <a:latin typeface="Arial"/>
              <a:cs typeface="Arial"/>
            </a:endParaRPr>
          </a:p>
        </p:txBody>
      </p:sp>
      <p:sp>
        <p:nvSpPr>
          <p:cNvPr id="18" name="Tekstfelt 17"/>
          <p:cNvSpPr txBox="1"/>
          <p:nvPr/>
        </p:nvSpPr>
        <p:spPr>
          <a:xfrm>
            <a:off x="602587" y="1549137"/>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sp>
        <p:nvSpPr>
          <p:cNvPr id="31" name="Tekstfelt 30"/>
          <p:cNvSpPr txBox="1"/>
          <p:nvPr/>
        </p:nvSpPr>
        <p:spPr>
          <a:xfrm>
            <a:off x="2059412" y="2744975"/>
            <a:ext cx="844997" cy="369332"/>
          </a:xfrm>
          <a:prstGeom prst="rect">
            <a:avLst/>
          </a:prstGeom>
          <a:noFill/>
        </p:spPr>
        <p:txBody>
          <a:bodyPr wrap="square" rtlCol="0">
            <a:spAutoFit/>
          </a:bodyPr>
          <a:lstStyle/>
          <a:p>
            <a:r>
              <a:rPr lang="da-DK" b="1" dirty="0" smtClean="0">
                <a:solidFill>
                  <a:srgbClr val="FFFF00"/>
                </a:solidFill>
                <a:latin typeface="Arial"/>
                <a:cs typeface="Arial"/>
              </a:rPr>
              <a:t>4,2</a:t>
            </a:r>
            <a:endParaRPr lang="da-DK" b="1" dirty="0">
              <a:solidFill>
                <a:srgbClr val="FFFF00"/>
              </a:solidFill>
              <a:latin typeface="Arial"/>
              <a:cs typeface="Arial"/>
            </a:endParaRPr>
          </a:p>
        </p:txBody>
      </p:sp>
      <p:sp>
        <p:nvSpPr>
          <p:cNvPr id="32" name="Tekstfelt 31"/>
          <p:cNvSpPr txBox="1"/>
          <p:nvPr/>
        </p:nvSpPr>
        <p:spPr>
          <a:xfrm>
            <a:off x="2061374" y="3023747"/>
            <a:ext cx="1440008" cy="507831"/>
          </a:xfrm>
          <a:prstGeom prst="rect">
            <a:avLst/>
          </a:prstGeom>
          <a:noFill/>
        </p:spPr>
        <p:txBody>
          <a:bodyPr wrap="square" rtlCol="0">
            <a:spAutoFit/>
          </a:bodyPr>
          <a:lstStyle/>
          <a:p>
            <a:r>
              <a:rPr lang="da-DK" sz="900" dirty="0">
                <a:solidFill>
                  <a:srgbClr val="7F7F7F"/>
                </a:solidFill>
                <a:latin typeface="Arial"/>
                <a:cs typeface="Arial"/>
              </a:rPr>
              <a:t>G</a:t>
            </a:r>
            <a:r>
              <a:rPr lang="da-DK" sz="900" dirty="0" smtClean="0">
                <a:solidFill>
                  <a:srgbClr val="7F7F7F"/>
                </a:solidFill>
                <a:latin typeface="Arial"/>
                <a:cs typeface="Arial"/>
              </a:rPr>
              <a:t>ennemsnitlig bedømmelse af kampagnen fra 1-5</a:t>
            </a:r>
          </a:p>
        </p:txBody>
      </p:sp>
      <p:sp>
        <p:nvSpPr>
          <p:cNvPr id="37" name="Tekstfelt 36"/>
          <p:cNvSpPr txBox="1"/>
          <p:nvPr/>
        </p:nvSpPr>
        <p:spPr>
          <a:xfrm>
            <a:off x="600310" y="2744975"/>
            <a:ext cx="844997" cy="369332"/>
          </a:xfrm>
          <a:prstGeom prst="rect">
            <a:avLst/>
          </a:prstGeom>
          <a:noFill/>
        </p:spPr>
        <p:txBody>
          <a:bodyPr wrap="square" rtlCol="0">
            <a:spAutoFit/>
          </a:bodyPr>
          <a:lstStyle/>
          <a:p>
            <a:r>
              <a:rPr lang="da-DK" b="1" dirty="0" smtClean="0">
                <a:solidFill>
                  <a:srgbClr val="FFFF00"/>
                </a:solidFill>
                <a:latin typeface="Arial"/>
                <a:cs typeface="Arial"/>
              </a:rPr>
              <a:t>100%</a:t>
            </a:r>
            <a:endParaRPr lang="da-DK" b="1" dirty="0">
              <a:solidFill>
                <a:srgbClr val="FFFF00"/>
              </a:solidFill>
              <a:latin typeface="Arial"/>
              <a:cs typeface="Arial"/>
            </a:endParaRPr>
          </a:p>
        </p:txBody>
      </p:sp>
      <p:sp>
        <p:nvSpPr>
          <p:cNvPr id="38" name="Tekstfelt 37"/>
          <p:cNvSpPr txBox="1"/>
          <p:nvPr/>
        </p:nvSpPr>
        <p:spPr>
          <a:xfrm>
            <a:off x="603224" y="3153365"/>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sp>
        <p:nvSpPr>
          <p:cNvPr id="47" name="Tekstfelt 46"/>
          <p:cNvSpPr txBox="1"/>
          <p:nvPr/>
        </p:nvSpPr>
        <p:spPr>
          <a:xfrm>
            <a:off x="3570018" y="1201342"/>
            <a:ext cx="844997" cy="369332"/>
          </a:xfrm>
          <a:prstGeom prst="rect">
            <a:avLst/>
          </a:prstGeom>
          <a:noFill/>
        </p:spPr>
        <p:txBody>
          <a:bodyPr wrap="square" rtlCol="0">
            <a:spAutoFit/>
          </a:bodyPr>
          <a:lstStyle/>
          <a:p>
            <a:r>
              <a:rPr lang="da-DK" b="1" dirty="0" smtClean="0">
                <a:solidFill>
                  <a:srgbClr val="FFFF00"/>
                </a:solidFill>
                <a:latin typeface="Arial"/>
                <a:cs typeface="Arial"/>
              </a:rPr>
              <a:t>65%</a:t>
            </a:r>
            <a:endParaRPr lang="da-DK" b="1" dirty="0">
              <a:solidFill>
                <a:srgbClr val="FFFF00"/>
              </a:solidFill>
              <a:latin typeface="Arial"/>
              <a:cs typeface="Arial"/>
            </a:endParaRPr>
          </a:p>
        </p:txBody>
      </p:sp>
      <p:sp>
        <p:nvSpPr>
          <p:cNvPr id="48" name="Tekstfelt 47"/>
          <p:cNvSpPr txBox="1"/>
          <p:nvPr/>
        </p:nvSpPr>
        <p:spPr>
          <a:xfrm>
            <a:off x="3581359" y="1478154"/>
            <a:ext cx="1431670" cy="507831"/>
          </a:xfrm>
          <a:prstGeom prst="rect">
            <a:avLst/>
          </a:prstGeom>
          <a:noFill/>
        </p:spPr>
        <p:txBody>
          <a:bodyPr wrap="square" rtlCol="0">
            <a:spAutoFit/>
          </a:bodyPr>
          <a:lstStyle/>
          <a:p>
            <a:r>
              <a:rPr lang="da-DK" sz="900" dirty="0" smtClean="0">
                <a:solidFill>
                  <a:srgbClr val="7F7F7F"/>
                </a:solidFill>
                <a:latin typeface="Arial"/>
                <a:cs typeface="Arial"/>
              </a:rPr>
              <a:t>Oplever at kampagnen gør det lettere at sige nej</a:t>
            </a:r>
          </a:p>
        </p:txBody>
      </p:sp>
      <p:sp>
        <p:nvSpPr>
          <p:cNvPr id="50" name="Tekstfelt 49"/>
          <p:cNvSpPr txBox="1"/>
          <p:nvPr/>
        </p:nvSpPr>
        <p:spPr>
          <a:xfrm>
            <a:off x="3557354" y="2744155"/>
            <a:ext cx="844997" cy="369332"/>
          </a:xfrm>
          <a:prstGeom prst="rect">
            <a:avLst/>
          </a:prstGeom>
          <a:noFill/>
        </p:spPr>
        <p:txBody>
          <a:bodyPr wrap="square" rtlCol="0">
            <a:spAutoFit/>
          </a:bodyPr>
          <a:lstStyle/>
          <a:p>
            <a:r>
              <a:rPr lang="da-DK" b="1" dirty="0" smtClean="0">
                <a:solidFill>
                  <a:srgbClr val="FFFF00"/>
                </a:solidFill>
                <a:latin typeface="Arial"/>
                <a:cs typeface="Arial"/>
              </a:rPr>
              <a:t>35%</a:t>
            </a:r>
            <a:endParaRPr lang="da-DK" b="1" dirty="0">
              <a:solidFill>
                <a:srgbClr val="FFFF00"/>
              </a:solidFill>
              <a:latin typeface="Arial"/>
              <a:cs typeface="Arial"/>
            </a:endParaRPr>
          </a:p>
        </p:txBody>
      </p:sp>
      <p:sp>
        <p:nvSpPr>
          <p:cNvPr id="51" name="Tekstfelt 50"/>
          <p:cNvSpPr txBox="1"/>
          <p:nvPr/>
        </p:nvSpPr>
        <p:spPr>
          <a:xfrm>
            <a:off x="3554922" y="3011802"/>
            <a:ext cx="1525335"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diskuteret festivalernes holdning mod stoffer med andre</a:t>
            </a:r>
            <a:endParaRPr lang="da-DK" sz="900" dirty="0">
              <a:solidFill>
                <a:schemeClr val="tx1">
                  <a:lumMod val="50000"/>
                  <a:lumOff val="50000"/>
                </a:schemeClr>
              </a:solidFill>
              <a:latin typeface="Arial"/>
              <a:cs typeface="Arial"/>
            </a:endParaRPr>
          </a:p>
        </p:txBody>
      </p:sp>
      <p:pic>
        <p:nvPicPr>
          <p:cNvPr id="57" name="Billede 56"/>
          <p:cNvPicPr>
            <a:picLocks noChangeAspect="1"/>
          </p:cNvPicPr>
          <p:nvPr/>
        </p:nvPicPr>
        <p:blipFill>
          <a:blip r:embed="rId3">
            <a:lum bright="70000" contrast="-70000"/>
          </a:blip>
          <a:stretch>
            <a:fillRect/>
          </a:stretch>
        </p:blipFill>
        <p:spPr>
          <a:xfrm>
            <a:off x="4428814" y="2081257"/>
            <a:ext cx="331912" cy="331912"/>
          </a:xfrm>
          <a:prstGeom prst="rect">
            <a:avLst/>
          </a:prstGeom>
        </p:spPr>
      </p:pic>
      <p:pic>
        <p:nvPicPr>
          <p:cNvPr id="59" name="Billede 58"/>
          <p:cNvPicPr>
            <a:picLocks noChangeAspect="1"/>
          </p:cNvPicPr>
          <p:nvPr/>
        </p:nvPicPr>
        <p:blipFill>
          <a:blip r:embed="rId4">
            <a:lum bright="70000" contrast="-70000"/>
          </a:blip>
          <a:stretch>
            <a:fillRect/>
          </a:stretch>
        </p:blipFill>
        <p:spPr>
          <a:xfrm>
            <a:off x="4329950" y="3562063"/>
            <a:ext cx="497092" cy="497092"/>
          </a:xfrm>
          <a:prstGeom prst="rect">
            <a:avLst/>
          </a:prstGeom>
        </p:spPr>
      </p:pic>
      <p:pic>
        <p:nvPicPr>
          <p:cNvPr id="4" name="Billede 3"/>
          <p:cNvPicPr>
            <a:picLocks noChangeAspect="1"/>
          </p:cNvPicPr>
          <p:nvPr/>
        </p:nvPicPr>
        <p:blipFill>
          <a:blip r:embed="rId5">
            <a:lum bright="70000" contrast="-70000"/>
          </a:blip>
          <a:stretch>
            <a:fillRect/>
          </a:stretch>
        </p:blipFill>
        <p:spPr>
          <a:xfrm rot="10800000">
            <a:off x="2960756" y="3626688"/>
            <a:ext cx="324684" cy="340633"/>
          </a:xfrm>
          <a:prstGeom prst="rect">
            <a:avLst/>
          </a:prstGeom>
        </p:spPr>
      </p:pic>
      <p:grpSp>
        <p:nvGrpSpPr>
          <p:cNvPr id="9" name="Grupper 8"/>
          <p:cNvGrpSpPr/>
          <p:nvPr/>
        </p:nvGrpSpPr>
        <p:grpSpPr>
          <a:xfrm>
            <a:off x="1224578" y="3628988"/>
            <a:ext cx="656349" cy="338333"/>
            <a:chOff x="7467600" y="3619212"/>
            <a:chExt cx="1118647" cy="559847"/>
          </a:xfrm>
        </p:grpSpPr>
        <p:pic>
          <p:nvPicPr>
            <p:cNvPr id="8" name="Billede 7"/>
            <p:cNvPicPr>
              <a:picLocks noChangeAspect="1"/>
            </p:cNvPicPr>
            <p:nvPr/>
          </p:nvPicPr>
          <p:blipFill>
            <a:blip r:embed="rId6">
              <a:lum bright="70000" contrast="-70000"/>
            </a:blip>
            <a:stretch>
              <a:fillRect/>
            </a:stretch>
          </p:blipFill>
          <p:spPr>
            <a:xfrm>
              <a:off x="8026400" y="3619212"/>
              <a:ext cx="559847" cy="559847"/>
            </a:xfrm>
            <a:prstGeom prst="rect">
              <a:avLst/>
            </a:prstGeom>
          </p:spPr>
        </p:pic>
        <p:pic>
          <p:nvPicPr>
            <p:cNvPr id="39" name="Billede 38"/>
            <p:cNvPicPr>
              <a:picLocks noChangeAspect="1"/>
            </p:cNvPicPr>
            <p:nvPr/>
          </p:nvPicPr>
          <p:blipFill>
            <a:blip r:embed="rId6">
              <a:lum bright="70000" contrast="-70000"/>
            </a:blip>
            <a:stretch>
              <a:fillRect/>
            </a:stretch>
          </p:blipFill>
          <p:spPr>
            <a:xfrm flipH="1">
              <a:off x="7467600" y="3619212"/>
              <a:ext cx="559847" cy="559847"/>
            </a:xfrm>
            <a:prstGeom prst="rect">
              <a:avLst/>
            </a:prstGeom>
          </p:spPr>
        </p:pic>
      </p:grpSp>
      <p:pic>
        <p:nvPicPr>
          <p:cNvPr id="43" name="Billede 42"/>
          <p:cNvPicPr>
            <a:picLocks noChangeAspect="1"/>
          </p:cNvPicPr>
          <p:nvPr/>
        </p:nvPicPr>
        <p:blipFill>
          <a:blip r:embed="rId2">
            <a:lum bright="70000" contrast="-70000"/>
          </a:blip>
          <a:stretch>
            <a:fillRect/>
          </a:stretch>
        </p:blipFill>
        <p:spPr>
          <a:xfrm>
            <a:off x="1323228" y="1997792"/>
            <a:ext cx="405164" cy="405164"/>
          </a:xfrm>
          <a:prstGeom prst="rect">
            <a:avLst/>
          </a:prstGeom>
          <a:noFill/>
        </p:spPr>
      </p:pic>
      <p:pic>
        <p:nvPicPr>
          <p:cNvPr id="44" name="Billede 43"/>
          <p:cNvPicPr>
            <a:picLocks noChangeAspect="1"/>
          </p:cNvPicPr>
          <p:nvPr/>
        </p:nvPicPr>
        <p:blipFill>
          <a:blip r:embed="rId2">
            <a:lum bright="70000" contrast="-70000"/>
          </a:blip>
          <a:stretch>
            <a:fillRect/>
          </a:stretch>
        </p:blipFill>
        <p:spPr>
          <a:xfrm>
            <a:off x="1548490" y="2001355"/>
            <a:ext cx="405164" cy="405164"/>
          </a:xfrm>
          <a:prstGeom prst="rect">
            <a:avLst/>
          </a:prstGeom>
          <a:noFill/>
        </p:spPr>
      </p:pic>
      <p:cxnSp>
        <p:nvCxnSpPr>
          <p:cNvPr id="71" name="Lige forbindelse 70"/>
          <p:cNvCxnSpPr/>
          <p:nvPr/>
        </p:nvCxnSpPr>
        <p:spPr>
          <a:xfrm>
            <a:off x="687157" y="3540459"/>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2" name="Lige forbindelse 71"/>
          <p:cNvCxnSpPr/>
          <p:nvPr/>
        </p:nvCxnSpPr>
        <p:spPr>
          <a:xfrm>
            <a:off x="2161508" y="353882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3" name="Lige forbindelse 72"/>
          <p:cNvCxnSpPr/>
          <p:nvPr/>
        </p:nvCxnSpPr>
        <p:spPr>
          <a:xfrm>
            <a:off x="3635070" y="353882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Lige forbindelse 73"/>
          <p:cNvCxnSpPr/>
          <p:nvPr/>
        </p:nvCxnSpPr>
        <p:spPr>
          <a:xfrm>
            <a:off x="3671075" y="1996008"/>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76" name="Tekstfelt 75"/>
          <p:cNvSpPr txBox="1"/>
          <p:nvPr/>
        </p:nvSpPr>
        <p:spPr>
          <a:xfrm>
            <a:off x="308944" y="4517587"/>
            <a:ext cx="3544945" cy="400110"/>
          </a:xfrm>
          <a:prstGeom prst="rect">
            <a:avLst/>
          </a:prstGeom>
          <a:noFill/>
        </p:spPr>
        <p:txBody>
          <a:bodyPr wrap="square" rtlCol="0">
            <a:spAutoFit/>
          </a:bodyPr>
          <a:lstStyle/>
          <a:p>
            <a:pPr algn="ctr"/>
            <a:r>
              <a:rPr lang="da-DK" sz="2000" b="1" dirty="0" smtClean="0">
                <a:solidFill>
                  <a:schemeClr val="bg1"/>
                </a:solidFill>
                <a:latin typeface="Arial"/>
                <a:cs typeface="Arial"/>
              </a:rPr>
              <a:t>Mindre Druk – Mere </a:t>
            </a:r>
            <a:r>
              <a:rPr lang="da-DK" sz="2000" b="1" dirty="0">
                <a:solidFill>
                  <a:schemeClr val="bg1"/>
                </a:solidFill>
                <a:latin typeface="Arial"/>
                <a:cs typeface="Arial"/>
              </a:rPr>
              <a:t>F</a:t>
            </a:r>
            <a:r>
              <a:rPr lang="da-DK" sz="2000" b="1" dirty="0" smtClean="0">
                <a:solidFill>
                  <a:schemeClr val="bg1"/>
                </a:solidFill>
                <a:latin typeface="Arial"/>
                <a:cs typeface="Arial"/>
              </a:rPr>
              <a:t>est</a:t>
            </a:r>
            <a:endParaRPr lang="da-DK" sz="2000" b="1" dirty="0">
              <a:solidFill>
                <a:schemeClr val="bg1"/>
              </a:solidFill>
              <a:latin typeface="Arial"/>
              <a:cs typeface="Arial"/>
            </a:endParaRPr>
          </a:p>
        </p:txBody>
      </p:sp>
      <p:cxnSp>
        <p:nvCxnSpPr>
          <p:cNvPr id="79" name="Lige forbindelse 78"/>
          <p:cNvCxnSpPr/>
          <p:nvPr/>
        </p:nvCxnSpPr>
        <p:spPr>
          <a:xfrm>
            <a:off x="692458" y="594460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0" name="Tekstfelt 79"/>
          <p:cNvSpPr txBox="1"/>
          <p:nvPr/>
        </p:nvSpPr>
        <p:spPr>
          <a:xfrm>
            <a:off x="600310" y="5230188"/>
            <a:ext cx="1448648" cy="369332"/>
          </a:xfrm>
          <a:prstGeom prst="rect">
            <a:avLst/>
          </a:prstGeom>
          <a:noFill/>
        </p:spPr>
        <p:txBody>
          <a:bodyPr wrap="square" rtlCol="0">
            <a:spAutoFit/>
          </a:bodyPr>
          <a:lstStyle/>
          <a:p>
            <a:r>
              <a:rPr lang="da-DK" b="1" dirty="0" smtClean="0">
                <a:solidFill>
                  <a:srgbClr val="FFFF00"/>
                </a:solidFill>
                <a:latin typeface="Arial"/>
                <a:cs typeface="Arial"/>
              </a:rPr>
              <a:t>82</a:t>
            </a:r>
            <a:endParaRPr lang="da-DK" b="1" dirty="0">
              <a:solidFill>
                <a:srgbClr val="FFFF00"/>
              </a:solidFill>
              <a:latin typeface="Arial"/>
              <a:cs typeface="Arial"/>
            </a:endParaRPr>
          </a:p>
        </p:txBody>
      </p:sp>
      <p:sp>
        <p:nvSpPr>
          <p:cNvPr id="81" name="Tekstfelt 80"/>
          <p:cNvSpPr txBox="1"/>
          <p:nvPr/>
        </p:nvSpPr>
        <p:spPr>
          <a:xfrm>
            <a:off x="608313" y="5556797"/>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Publikummer i alderen 16-24 år har deltaget</a:t>
            </a:r>
            <a:endParaRPr lang="da-DK" sz="900" dirty="0">
              <a:solidFill>
                <a:schemeClr val="tx1">
                  <a:lumMod val="50000"/>
                  <a:lumOff val="50000"/>
                </a:schemeClr>
              </a:solidFill>
              <a:latin typeface="Arial"/>
              <a:cs typeface="Arial"/>
            </a:endParaRPr>
          </a:p>
        </p:txBody>
      </p:sp>
      <p:pic>
        <p:nvPicPr>
          <p:cNvPr id="101" name="Billede 100"/>
          <p:cNvPicPr>
            <a:picLocks noChangeAspect="1"/>
          </p:cNvPicPr>
          <p:nvPr/>
        </p:nvPicPr>
        <p:blipFill>
          <a:blip r:embed="rId2">
            <a:lum bright="70000" contrast="-70000"/>
          </a:blip>
          <a:stretch>
            <a:fillRect/>
          </a:stretch>
        </p:blipFill>
        <p:spPr>
          <a:xfrm>
            <a:off x="1351634" y="6016791"/>
            <a:ext cx="405164" cy="405164"/>
          </a:xfrm>
          <a:prstGeom prst="rect">
            <a:avLst/>
          </a:prstGeom>
          <a:noFill/>
        </p:spPr>
      </p:pic>
      <p:pic>
        <p:nvPicPr>
          <p:cNvPr id="102" name="Billede 101"/>
          <p:cNvPicPr>
            <a:picLocks noChangeAspect="1"/>
          </p:cNvPicPr>
          <p:nvPr/>
        </p:nvPicPr>
        <p:blipFill>
          <a:blip r:embed="rId2">
            <a:lum bright="70000" contrast="-70000"/>
          </a:blip>
          <a:stretch>
            <a:fillRect/>
          </a:stretch>
        </p:blipFill>
        <p:spPr>
          <a:xfrm>
            <a:off x="1565556" y="6009015"/>
            <a:ext cx="405164" cy="405164"/>
          </a:xfrm>
          <a:prstGeom prst="rect">
            <a:avLst/>
          </a:prstGeom>
          <a:noFill/>
        </p:spPr>
      </p:pic>
      <p:sp>
        <p:nvSpPr>
          <p:cNvPr id="112" name="Tekstfelt 111"/>
          <p:cNvSpPr txBox="1"/>
          <p:nvPr/>
        </p:nvSpPr>
        <p:spPr>
          <a:xfrm>
            <a:off x="2061374" y="5232821"/>
            <a:ext cx="844997" cy="369332"/>
          </a:xfrm>
          <a:prstGeom prst="rect">
            <a:avLst/>
          </a:prstGeom>
          <a:noFill/>
        </p:spPr>
        <p:txBody>
          <a:bodyPr wrap="square" rtlCol="0">
            <a:spAutoFit/>
          </a:bodyPr>
          <a:lstStyle/>
          <a:p>
            <a:r>
              <a:rPr lang="da-DK" b="1" dirty="0" smtClean="0">
                <a:solidFill>
                  <a:srgbClr val="FFFF00"/>
                </a:solidFill>
                <a:latin typeface="Arial"/>
                <a:cs typeface="Arial"/>
              </a:rPr>
              <a:t>80%</a:t>
            </a:r>
            <a:endParaRPr lang="da-DK" b="1" dirty="0">
              <a:solidFill>
                <a:srgbClr val="FFFF00"/>
              </a:solidFill>
              <a:latin typeface="Arial"/>
              <a:cs typeface="Arial"/>
            </a:endParaRPr>
          </a:p>
        </p:txBody>
      </p:sp>
      <p:sp>
        <p:nvSpPr>
          <p:cNvPr id="113" name="Tekstfelt 112"/>
          <p:cNvSpPr txBox="1"/>
          <p:nvPr/>
        </p:nvSpPr>
        <p:spPr>
          <a:xfrm>
            <a:off x="2064288" y="5561838"/>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114" name="Grupper 113"/>
          <p:cNvGrpSpPr/>
          <p:nvPr/>
        </p:nvGrpSpPr>
        <p:grpSpPr>
          <a:xfrm>
            <a:off x="2696982" y="6037461"/>
            <a:ext cx="656349" cy="338333"/>
            <a:chOff x="7467600" y="3619212"/>
            <a:chExt cx="1118647" cy="559847"/>
          </a:xfrm>
        </p:grpSpPr>
        <p:pic>
          <p:nvPicPr>
            <p:cNvPr id="115" name="Billede 114"/>
            <p:cNvPicPr>
              <a:picLocks noChangeAspect="1"/>
            </p:cNvPicPr>
            <p:nvPr/>
          </p:nvPicPr>
          <p:blipFill>
            <a:blip r:embed="rId6">
              <a:lum bright="70000" contrast="-70000"/>
            </a:blip>
            <a:stretch>
              <a:fillRect/>
            </a:stretch>
          </p:blipFill>
          <p:spPr>
            <a:xfrm>
              <a:off x="8026400" y="3619212"/>
              <a:ext cx="559847" cy="559847"/>
            </a:xfrm>
            <a:prstGeom prst="rect">
              <a:avLst/>
            </a:prstGeom>
          </p:spPr>
        </p:pic>
        <p:pic>
          <p:nvPicPr>
            <p:cNvPr id="116" name="Billede 115"/>
            <p:cNvPicPr>
              <a:picLocks noChangeAspect="1"/>
            </p:cNvPicPr>
            <p:nvPr/>
          </p:nvPicPr>
          <p:blipFill>
            <a:blip r:embed="rId6">
              <a:lum bright="70000" contrast="-70000"/>
            </a:blip>
            <a:stretch>
              <a:fillRect/>
            </a:stretch>
          </p:blipFill>
          <p:spPr>
            <a:xfrm flipH="1">
              <a:off x="7467600" y="3619212"/>
              <a:ext cx="559847" cy="559847"/>
            </a:xfrm>
            <a:prstGeom prst="rect">
              <a:avLst/>
            </a:prstGeom>
          </p:spPr>
        </p:pic>
      </p:grpSp>
      <p:cxnSp>
        <p:nvCxnSpPr>
          <p:cNvPr id="117" name="Lige forbindelse 116"/>
          <p:cNvCxnSpPr/>
          <p:nvPr/>
        </p:nvCxnSpPr>
        <p:spPr>
          <a:xfrm>
            <a:off x="2136881" y="594893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8" name="Lige forbindelse 117"/>
          <p:cNvCxnSpPr/>
          <p:nvPr/>
        </p:nvCxnSpPr>
        <p:spPr>
          <a:xfrm>
            <a:off x="697907" y="772357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9" name="Tekstfelt 118"/>
          <p:cNvSpPr txBox="1"/>
          <p:nvPr/>
        </p:nvSpPr>
        <p:spPr>
          <a:xfrm>
            <a:off x="583079" y="7020497"/>
            <a:ext cx="1448648" cy="369332"/>
          </a:xfrm>
          <a:prstGeom prst="rect">
            <a:avLst/>
          </a:prstGeom>
          <a:noFill/>
        </p:spPr>
        <p:txBody>
          <a:bodyPr wrap="square" rtlCol="0">
            <a:spAutoFit/>
          </a:bodyPr>
          <a:lstStyle/>
          <a:p>
            <a:r>
              <a:rPr lang="da-DK" b="1" dirty="0" smtClean="0">
                <a:solidFill>
                  <a:srgbClr val="FFFF00"/>
                </a:solidFill>
                <a:latin typeface="Arial"/>
                <a:cs typeface="Arial"/>
              </a:rPr>
              <a:t>103</a:t>
            </a:r>
            <a:endParaRPr lang="da-DK" b="1" dirty="0">
              <a:solidFill>
                <a:srgbClr val="FFFF00"/>
              </a:solidFill>
              <a:latin typeface="Arial"/>
              <a:cs typeface="Arial"/>
            </a:endParaRPr>
          </a:p>
        </p:txBody>
      </p:sp>
      <p:sp>
        <p:nvSpPr>
          <p:cNvPr id="120" name="Tekstfelt 119"/>
          <p:cNvSpPr txBox="1"/>
          <p:nvPr/>
        </p:nvSpPr>
        <p:spPr>
          <a:xfrm>
            <a:off x="602422" y="7335767"/>
            <a:ext cx="1294532"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Medarbejdere i barer har deltaget</a:t>
            </a:r>
            <a:endParaRPr lang="da-DK" sz="900" dirty="0">
              <a:solidFill>
                <a:schemeClr val="tx1">
                  <a:lumMod val="50000"/>
                  <a:lumOff val="50000"/>
                </a:schemeClr>
              </a:solidFill>
              <a:latin typeface="Arial"/>
              <a:cs typeface="Arial"/>
            </a:endParaRPr>
          </a:p>
        </p:txBody>
      </p:sp>
      <p:pic>
        <p:nvPicPr>
          <p:cNvPr id="124" name="Billede 123"/>
          <p:cNvPicPr>
            <a:picLocks noChangeAspect="1"/>
          </p:cNvPicPr>
          <p:nvPr/>
        </p:nvPicPr>
        <p:blipFill>
          <a:blip r:embed="rId2">
            <a:lum bright="70000" contrast="-70000"/>
          </a:blip>
          <a:stretch>
            <a:fillRect/>
          </a:stretch>
        </p:blipFill>
        <p:spPr>
          <a:xfrm>
            <a:off x="1571005" y="7787985"/>
            <a:ext cx="405164" cy="405164"/>
          </a:xfrm>
          <a:prstGeom prst="rect">
            <a:avLst/>
          </a:prstGeom>
          <a:noFill/>
        </p:spPr>
      </p:pic>
      <p:sp>
        <p:nvSpPr>
          <p:cNvPr id="127" name="Tekstfelt 126"/>
          <p:cNvSpPr txBox="1"/>
          <p:nvPr/>
        </p:nvSpPr>
        <p:spPr>
          <a:xfrm>
            <a:off x="2066823" y="7023130"/>
            <a:ext cx="844997" cy="369332"/>
          </a:xfrm>
          <a:prstGeom prst="rect">
            <a:avLst/>
          </a:prstGeom>
          <a:noFill/>
        </p:spPr>
        <p:txBody>
          <a:bodyPr wrap="square" rtlCol="0">
            <a:spAutoFit/>
          </a:bodyPr>
          <a:lstStyle/>
          <a:p>
            <a:r>
              <a:rPr lang="da-DK" b="1" dirty="0" smtClean="0">
                <a:solidFill>
                  <a:srgbClr val="FFFF00"/>
                </a:solidFill>
                <a:latin typeface="Arial"/>
                <a:cs typeface="Arial"/>
              </a:rPr>
              <a:t>94%</a:t>
            </a:r>
            <a:endParaRPr lang="da-DK" b="1" dirty="0">
              <a:solidFill>
                <a:srgbClr val="FFFF00"/>
              </a:solidFill>
              <a:latin typeface="Arial"/>
              <a:cs typeface="Arial"/>
            </a:endParaRPr>
          </a:p>
        </p:txBody>
      </p:sp>
      <p:sp>
        <p:nvSpPr>
          <p:cNvPr id="128" name="Tekstfelt 127"/>
          <p:cNvSpPr txBox="1"/>
          <p:nvPr/>
        </p:nvSpPr>
        <p:spPr>
          <a:xfrm>
            <a:off x="2058397" y="7340808"/>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129" name="Grupper 128"/>
          <p:cNvGrpSpPr/>
          <p:nvPr/>
        </p:nvGrpSpPr>
        <p:grpSpPr>
          <a:xfrm>
            <a:off x="2691091" y="7816431"/>
            <a:ext cx="656349" cy="338333"/>
            <a:chOff x="7467600" y="3619212"/>
            <a:chExt cx="1118647" cy="559847"/>
          </a:xfrm>
        </p:grpSpPr>
        <p:pic>
          <p:nvPicPr>
            <p:cNvPr id="130" name="Billede 129"/>
            <p:cNvPicPr>
              <a:picLocks noChangeAspect="1"/>
            </p:cNvPicPr>
            <p:nvPr/>
          </p:nvPicPr>
          <p:blipFill>
            <a:blip r:embed="rId6">
              <a:lum bright="70000" contrast="-70000"/>
            </a:blip>
            <a:stretch>
              <a:fillRect/>
            </a:stretch>
          </p:blipFill>
          <p:spPr>
            <a:xfrm>
              <a:off x="8026400" y="3619212"/>
              <a:ext cx="559847" cy="559847"/>
            </a:xfrm>
            <a:prstGeom prst="rect">
              <a:avLst/>
            </a:prstGeom>
          </p:spPr>
        </p:pic>
        <p:pic>
          <p:nvPicPr>
            <p:cNvPr id="131" name="Billede 130"/>
            <p:cNvPicPr>
              <a:picLocks noChangeAspect="1"/>
            </p:cNvPicPr>
            <p:nvPr/>
          </p:nvPicPr>
          <p:blipFill>
            <a:blip r:embed="rId6">
              <a:lum bright="70000" contrast="-70000"/>
            </a:blip>
            <a:stretch>
              <a:fillRect/>
            </a:stretch>
          </p:blipFill>
          <p:spPr>
            <a:xfrm flipH="1">
              <a:off x="7467600" y="3619212"/>
              <a:ext cx="559847" cy="559847"/>
            </a:xfrm>
            <a:prstGeom prst="rect">
              <a:avLst/>
            </a:prstGeom>
          </p:spPr>
        </p:pic>
      </p:grpSp>
      <p:cxnSp>
        <p:nvCxnSpPr>
          <p:cNvPr id="132" name="Lige forbindelse 131"/>
          <p:cNvCxnSpPr/>
          <p:nvPr/>
        </p:nvCxnSpPr>
        <p:spPr>
          <a:xfrm>
            <a:off x="2130990" y="772790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35" name="Billede 134"/>
          <p:cNvPicPr>
            <a:picLocks noChangeAspect="1"/>
          </p:cNvPicPr>
          <p:nvPr/>
        </p:nvPicPr>
        <p:blipFill>
          <a:blip r:embed="rId7">
            <a:lum bright="70000" contrast="-70000"/>
          </a:blip>
          <a:stretch>
            <a:fillRect/>
          </a:stretch>
        </p:blipFill>
        <p:spPr>
          <a:xfrm>
            <a:off x="1554449" y="9229913"/>
            <a:ext cx="342505" cy="342505"/>
          </a:xfrm>
          <a:prstGeom prst="rect">
            <a:avLst/>
          </a:prstGeom>
        </p:spPr>
      </p:pic>
      <p:cxnSp>
        <p:nvCxnSpPr>
          <p:cNvPr id="146" name="Lige forbindelse 145"/>
          <p:cNvCxnSpPr/>
          <p:nvPr/>
        </p:nvCxnSpPr>
        <p:spPr>
          <a:xfrm>
            <a:off x="702887" y="917996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47" name="Tekstfelt 146"/>
          <p:cNvSpPr txBox="1"/>
          <p:nvPr/>
        </p:nvSpPr>
        <p:spPr>
          <a:xfrm>
            <a:off x="610739" y="8386170"/>
            <a:ext cx="1448648" cy="369332"/>
          </a:xfrm>
          <a:prstGeom prst="rect">
            <a:avLst/>
          </a:prstGeom>
          <a:noFill/>
        </p:spPr>
        <p:txBody>
          <a:bodyPr wrap="square" rtlCol="0">
            <a:spAutoFit/>
          </a:bodyPr>
          <a:lstStyle/>
          <a:p>
            <a:r>
              <a:rPr lang="da-DK" b="1" dirty="0" smtClean="0">
                <a:solidFill>
                  <a:srgbClr val="FFFF00"/>
                </a:solidFill>
                <a:latin typeface="Arial"/>
                <a:cs typeface="Arial"/>
              </a:rPr>
              <a:t>99%</a:t>
            </a:r>
            <a:endParaRPr lang="da-DK" b="1" dirty="0">
              <a:solidFill>
                <a:srgbClr val="FFFF00"/>
              </a:solidFill>
              <a:latin typeface="Arial"/>
              <a:cs typeface="Arial"/>
            </a:endParaRPr>
          </a:p>
        </p:txBody>
      </p:sp>
      <p:sp>
        <p:nvSpPr>
          <p:cNvPr id="148" name="Tekstfelt 147"/>
          <p:cNvSpPr txBox="1"/>
          <p:nvPr/>
        </p:nvSpPr>
        <p:spPr>
          <a:xfrm>
            <a:off x="618742" y="8665387"/>
            <a:ext cx="1440008"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aldersgrænsen ved udskænkning</a:t>
            </a:r>
            <a:endParaRPr lang="da-DK" sz="900" dirty="0">
              <a:solidFill>
                <a:schemeClr val="tx1">
                  <a:lumMod val="50000"/>
                  <a:lumOff val="50000"/>
                </a:schemeClr>
              </a:solidFill>
              <a:latin typeface="Arial"/>
              <a:cs typeface="Arial"/>
            </a:endParaRPr>
          </a:p>
        </p:txBody>
      </p:sp>
      <p:sp>
        <p:nvSpPr>
          <p:cNvPr id="152" name="Tekstfelt 151"/>
          <p:cNvSpPr txBox="1"/>
          <p:nvPr/>
        </p:nvSpPr>
        <p:spPr>
          <a:xfrm>
            <a:off x="2071803" y="8386170"/>
            <a:ext cx="844997" cy="369332"/>
          </a:xfrm>
          <a:prstGeom prst="rect">
            <a:avLst/>
          </a:prstGeom>
          <a:noFill/>
        </p:spPr>
        <p:txBody>
          <a:bodyPr wrap="square" rtlCol="0">
            <a:spAutoFit/>
          </a:bodyPr>
          <a:lstStyle/>
          <a:p>
            <a:r>
              <a:rPr lang="da-DK" b="1" dirty="0" smtClean="0">
                <a:solidFill>
                  <a:srgbClr val="FFFF00"/>
                </a:solidFill>
                <a:latin typeface="Arial"/>
                <a:cs typeface="Arial"/>
              </a:rPr>
              <a:t>7%</a:t>
            </a:r>
            <a:endParaRPr lang="da-DK" b="1" dirty="0">
              <a:solidFill>
                <a:srgbClr val="FFFF00"/>
              </a:solidFill>
              <a:latin typeface="Arial"/>
              <a:cs typeface="Arial"/>
            </a:endParaRPr>
          </a:p>
        </p:txBody>
      </p:sp>
      <p:sp>
        <p:nvSpPr>
          <p:cNvPr id="153" name="Tekstfelt 152"/>
          <p:cNvSpPr txBox="1"/>
          <p:nvPr/>
        </p:nvSpPr>
        <p:spPr>
          <a:xfrm>
            <a:off x="2063377" y="8797193"/>
            <a:ext cx="1233403"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set medarbejdervideo</a:t>
            </a:r>
            <a:endParaRPr lang="da-DK" sz="900" dirty="0">
              <a:solidFill>
                <a:schemeClr val="tx1">
                  <a:lumMod val="50000"/>
                  <a:lumOff val="50000"/>
                </a:schemeClr>
              </a:solidFill>
              <a:latin typeface="Arial"/>
              <a:cs typeface="Arial"/>
            </a:endParaRPr>
          </a:p>
        </p:txBody>
      </p:sp>
      <p:cxnSp>
        <p:nvCxnSpPr>
          <p:cNvPr id="154" name="Lige forbindelse 153"/>
          <p:cNvCxnSpPr/>
          <p:nvPr/>
        </p:nvCxnSpPr>
        <p:spPr>
          <a:xfrm>
            <a:off x="2147310" y="918428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55" name="Billede 154"/>
          <p:cNvPicPr>
            <a:picLocks noChangeAspect="1"/>
          </p:cNvPicPr>
          <p:nvPr/>
        </p:nvPicPr>
        <p:blipFill>
          <a:blip r:embed="rId8">
            <a:lum bright="70000" contrast="-70000"/>
          </a:blip>
          <a:stretch>
            <a:fillRect/>
          </a:stretch>
        </p:blipFill>
        <p:spPr>
          <a:xfrm>
            <a:off x="4447979" y="7758673"/>
            <a:ext cx="421314" cy="421314"/>
          </a:xfrm>
          <a:prstGeom prst="rect">
            <a:avLst/>
          </a:prstGeom>
        </p:spPr>
      </p:pic>
      <p:cxnSp>
        <p:nvCxnSpPr>
          <p:cNvPr id="172" name="Lige forbindelse 171"/>
          <p:cNvCxnSpPr/>
          <p:nvPr/>
        </p:nvCxnSpPr>
        <p:spPr>
          <a:xfrm flipV="1">
            <a:off x="694049" y="6633292"/>
            <a:ext cx="5500041" cy="11340"/>
          </a:xfrm>
          <a:prstGeom prst="line">
            <a:avLst/>
          </a:prstGeom>
          <a:ln>
            <a:solidFill>
              <a:srgbClr val="FFF500"/>
            </a:solidFill>
            <a:prstDash val="dash"/>
          </a:ln>
        </p:spPr>
        <p:style>
          <a:lnRef idx="2">
            <a:schemeClr val="accent1"/>
          </a:lnRef>
          <a:fillRef idx="0">
            <a:schemeClr val="accent1"/>
          </a:fillRef>
          <a:effectRef idx="1">
            <a:schemeClr val="accent1"/>
          </a:effectRef>
          <a:fontRef idx="minor">
            <a:schemeClr val="tx1"/>
          </a:fontRef>
        </p:style>
      </p:cxnSp>
      <p:cxnSp>
        <p:nvCxnSpPr>
          <p:cNvPr id="5" name="Lige forbindelse 4"/>
          <p:cNvCxnSpPr/>
          <p:nvPr/>
        </p:nvCxnSpPr>
        <p:spPr>
          <a:xfrm flipV="1">
            <a:off x="618742" y="4342822"/>
            <a:ext cx="5602253" cy="10927"/>
          </a:xfrm>
          <a:prstGeom prst="line">
            <a:avLst/>
          </a:prstGeom>
          <a:ln w="571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7" name="Tekstfelt 76"/>
          <p:cNvSpPr txBox="1"/>
          <p:nvPr/>
        </p:nvSpPr>
        <p:spPr>
          <a:xfrm>
            <a:off x="2070788" y="1222528"/>
            <a:ext cx="844997" cy="369332"/>
          </a:xfrm>
          <a:prstGeom prst="rect">
            <a:avLst/>
          </a:prstGeom>
          <a:noFill/>
        </p:spPr>
        <p:txBody>
          <a:bodyPr wrap="square" rtlCol="0">
            <a:spAutoFit/>
          </a:bodyPr>
          <a:lstStyle/>
          <a:p>
            <a:r>
              <a:rPr lang="da-DK" b="1" dirty="0" smtClean="0">
                <a:solidFill>
                  <a:srgbClr val="FFFF00"/>
                </a:solidFill>
                <a:latin typeface="Arial"/>
                <a:cs typeface="Arial"/>
              </a:rPr>
              <a:t>61%</a:t>
            </a:r>
            <a:endParaRPr lang="da-DK" b="1" dirty="0">
              <a:solidFill>
                <a:srgbClr val="FFFF00"/>
              </a:solidFill>
              <a:latin typeface="Arial"/>
              <a:cs typeface="Arial"/>
            </a:endParaRPr>
          </a:p>
        </p:txBody>
      </p:sp>
      <p:sp>
        <p:nvSpPr>
          <p:cNvPr id="78" name="Tekstfelt 77"/>
          <p:cNvSpPr txBox="1"/>
          <p:nvPr/>
        </p:nvSpPr>
        <p:spPr>
          <a:xfrm>
            <a:off x="2040270" y="1687637"/>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kampagnen</a:t>
            </a:r>
            <a:endParaRPr lang="da-DK" sz="900" dirty="0">
              <a:solidFill>
                <a:schemeClr val="tx1">
                  <a:lumMod val="50000"/>
                  <a:lumOff val="50000"/>
                </a:schemeClr>
              </a:solidFill>
              <a:latin typeface="Arial"/>
              <a:cs typeface="Arial"/>
            </a:endParaRPr>
          </a:p>
        </p:txBody>
      </p:sp>
      <p:pic>
        <p:nvPicPr>
          <p:cNvPr id="82" name="Billede 81"/>
          <p:cNvPicPr>
            <a:picLocks noChangeAspect="1"/>
          </p:cNvPicPr>
          <p:nvPr/>
        </p:nvPicPr>
        <p:blipFill>
          <a:blip r:embed="rId9">
            <a:lum bright="70000" contrast="-70000"/>
          </a:blip>
          <a:stretch>
            <a:fillRect/>
          </a:stretch>
        </p:blipFill>
        <p:spPr>
          <a:xfrm>
            <a:off x="3006506" y="2001354"/>
            <a:ext cx="419879" cy="419879"/>
          </a:xfrm>
          <a:prstGeom prst="rect">
            <a:avLst/>
          </a:prstGeom>
        </p:spPr>
      </p:pic>
      <p:cxnSp>
        <p:nvCxnSpPr>
          <p:cNvPr id="85" name="Lige forbindelse 84"/>
          <p:cNvCxnSpPr/>
          <p:nvPr/>
        </p:nvCxnSpPr>
        <p:spPr>
          <a:xfrm>
            <a:off x="2129999" y="1946693"/>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7" name="Tekstfelt 86"/>
          <p:cNvSpPr txBox="1"/>
          <p:nvPr/>
        </p:nvSpPr>
        <p:spPr>
          <a:xfrm>
            <a:off x="3556156" y="5235748"/>
            <a:ext cx="844997" cy="369332"/>
          </a:xfrm>
          <a:prstGeom prst="rect">
            <a:avLst/>
          </a:prstGeom>
          <a:noFill/>
        </p:spPr>
        <p:txBody>
          <a:bodyPr wrap="square" rtlCol="0">
            <a:spAutoFit/>
          </a:bodyPr>
          <a:lstStyle/>
          <a:p>
            <a:r>
              <a:rPr lang="da-DK" b="1" dirty="0" smtClean="0">
                <a:solidFill>
                  <a:srgbClr val="FFFF00"/>
                </a:solidFill>
                <a:latin typeface="Arial"/>
                <a:cs typeface="Arial"/>
              </a:rPr>
              <a:t>62%</a:t>
            </a:r>
            <a:endParaRPr lang="da-DK" b="1" dirty="0">
              <a:solidFill>
                <a:srgbClr val="FFFF00"/>
              </a:solidFill>
              <a:latin typeface="Arial"/>
              <a:cs typeface="Arial"/>
            </a:endParaRPr>
          </a:p>
        </p:txBody>
      </p:sp>
      <p:sp>
        <p:nvSpPr>
          <p:cNvPr id="88" name="Tekstfelt 87"/>
          <p:cNvSpPr txBox="1"/>
          <p:nvPr/>
        </p:nvSpPr>
        <p:spPr>
          <a:xfrm>
            <a:off x="3559658" y="5689518"/>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kampagnen</a:t>
            </a:r>
            <a:endParaRPr lang="da-DK" sz="900" dirty="0">
              <a:solidFill>
                <a:schemeClr val="tx1">
                  <a:lumMod val="50000"/>
                  <a:lumOff val="50000"/>
                </a:schemeClr>
              </a:solidFill>
              <a:latin typeface="Arial"/>
              <a:cs typeface="Arial"/>
            </a:endParaRPr>
          </a:p>
        </p:txBody>
      </p:sp>
      <p:pic>
        <p:nvPicPr>
          <p:cNvPr id="89" name="Billede 88"/>
          <p:cNvPicPr>
            <a:picLocks noChangeAspect="1"/>
          </p:cNvPicPr>
          <p:nvPr/>
        </p:nvPicPr>
        <p:blipFill>
          <a:blip r:embed="rId9">
            <a:lum bright="70000" contrast="-70000"/>
          </a:blip>
          <a:stretch>
            <a:fillRect/>
          </a:stretch>
        </p:blipFill>
        <p:spPr>
          <a:xfrm>
            <a:off x="4418959" y="6009015"/>
            <a:ext cx="412940" cy="412940"/>
          </a:xfrm>
          <a:prstGeom prst="rect">
            <a:avLst/>
          </a:prstGeom>
        </p:spPr>
      </p:pic>
      <p:cxnSp>
        <p:nvCxnSpPr>
          <p:cNvPr id="90" name="Lige forbindelse 89"/>
          <p:cNvCxnSpPr/>
          <p:nvPr/>
        </p:nvCxnSpPr>
        <p:spPr>
          <a:xfrm>
            <a:off x="3649387" y="5948574"/>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91" name="Tekstfelt 90"/>
          <p:cNvSpPr txBox="1"/>
          <p:nvPr/>
        </p:nvSpPr>
        <p:spPr>
          <a:xfrm>
            <a:off x="3588518" y="7020497"/>
            <a:ext cx="844997" cy="369332"/>
          </a:xfrm>
          <a:prstGeom prst="rect">
            <a:avLst/>
          </a:prstGeom>
          <a:noFill/>
        </p:spPr>
        <p:txBody>
          <a:bodyPr wrap="square" rtlCol="0">
            <a:spAutoFit/>
          </a:bodyPr>
          <a:lstStyle/>
          <a:p>
            <a:r>
              <a:rPr lang="da-DK" b="1" dirty="0" smtClean="0">
                <a:solidFill>
                  <a:srgbClr val="FFFF00"/>
                </a:solidFill>
                <a:latin typeface="Arial"/>
                <a:cs typeface="Arial"/>
              </a:rPr>
              <a:t>36%</a:t>
            </a:r>
            <a:endParaRPr lang="da-DK" b="1" dirty="0">
              <a:solidFill>
                <a:srgbClr val="FFFF00"/>
              </a:solidFill>
              <a:latin typeface="Arial"/>
              <a:cs typeface="Arial"/>
            </a:endParaRPr>
          </a:p>
        </p:txBody>
      </p:sp>
      <p:sp>
        <p:nvSpPr>
          <p:cNvPr id="92" name="Tekstfelt 91"/>
          <p:cNvSpPr txBox="1"/>
          <p:nvPr/>
        </p:nvSpPr>
        <p:spPr>
          <a:xfrm>
            <a:off x="3557624" y="7365357"/>
            <a:ext cx="1440008" cy="369332"/>
          </a:xfrm>
          <a:prstGeom prst="rect">
            <a:avLst/>
          </a:prstGeom>
          <a:noFill/>
        </p:spPr>
        <p:txBody>
          <a:bodyPr wrap="square" rtlCol="0">
            <a:spAutoFit/>
          </a:bodyPr>
          <a:lstStyle/>
          <a:p>
            <a:r>
              <a:rPr lang="da-DK" sz="900" smtClean="0">
                <a:solidFill>
                  <a:schemeClr val="tx1">
                    <a:lumMod val="50000"/>
                    <a:lumOff val="50000"/>
                  </a:schemeClr>
                </a:solidFill>
                <a:latin typeface="Arial"/>
                <a:cs typeface="Arial"/>
              </a:rPr>
              <a:t>Er blevet orienteret om kampagnen</a:t>
            </a:r>
            <a:endParaRPr lang="da-DK" sz="900" dirty="0">
              <a:solidFill>
                <a:schemeClr val="tx1">
                  <a:lumMod val="50000"/>
                  <a:lumOff val="50000"/>
                </a:schemeClr>
              </a:solidFill>
              <a:latin typeface="Arial"/>
              <a:cs typeface="Arial"/>
            </a:endParaRPr>
          </a:p>
        </p:txBody>
      </p:sp>
      <p:cxnSp>
        <p:nvCxnSpPr>
          <p:cNvPr id="94" name="Lige forbindelse 93"/>
          <p:cNvCxnSpPr/>
          <p:nvPr/>
        </p:nvCxnSpPr>
        <p:spPr>
          <a:xfrm>
            <a:off x="3647729" y="7721984"/>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3" name="Tekstfelt 82"/>
          <p:cNvSpPr txBox="1"/>
          <p:nvPr/>
        </p:nvSpPr>
        <p:spPr>
          <a:xfrm>
            <a:off x="5014722" y="5226163"/>
            <a:ext cx="844997" cy="369332"/>
          </a:xfrm>
          <a:prstGeom prst="rect">
            <a:avLst/>
          </a:prstGeom>
          <a:noFill/>
        </p:spPr>
        <p:txBody>
          <a:bodyPr wrap="square" rtlCol="0">
            <a:spAutoFit/>
          </a:bodyPr>
          <a:lstStyle/>
          <a:p>
            <a:r>
              <a:rPr lang="da-DK" b="1" dirty="0" smtClean="0">
                <a:solidFill>
                  <a:srgbClr val="FFFF00"/>
                </a:solidFill>
                <a:latin typeface="Arial"/>
                <a:cs typeface="Arial"/>
              </a:rPr>
              <a:t>80%</a:t>
            </a:r>
            <a:endParaRPr lang="da-DK" b="1" dirty="0">
              <a:solidFill>
                <a:srgbClr val="FFFF00"/>
              </a:solidFill>
              <a:latin typeface="Arial"/>
              <a:cs typeface="Arial"/>
            </a:endParaRPr>
          </a:p>
        </p:txBody>
      </p:sp>
      <p:sp>
        <p:nvSpPr>
          <p:cNvPr id="84" name="Tekstfelt 83"/>
          <p:cNvSpPr txBox="1"/>
          <p:nvPr/>
        </p:nvSpPr>
        <p:spPr>
          <a:xfrm>
            <a:off x="5004483" y="5570194"/>
            <a:ext cx="1440008" cy="369332"/>
          </a:xfrm>
          <a:prstGeom prst="rect">
            <a:avLst/>
          </a:prstGeom>
          <a:noFill/>
        </p:spPr>
        <p:txBody>
          <a:bodyPr wrap="square" rtlCol="0">
            <a:spAutoFit/>
          </a:bodyPr>
          <a:lstStyle/>
          <a:p>
            <a:r>
              <a:rPr lang="da-DK" sz="900" smtClean="0">
                <a:solidFill>
                  <a:schemeClr val="tx1">
                    <a:lumMod val="50000"/>
                    <a:lumOff val="50000"/>
                  </a:schemeClr>
                </a:solidFill>
                <a:latin typeface="Arial"/>
                <a:cs typeface="Arial"/>
              </a:rPr>
              <a:t>Har været </a:t>
            </a:r>
            <a:r>
              <a:rPr lang="da-DK" sz="900" dirty="0" smtClean="0">
                <a:solidFill>
                  <a:schemeClr val="tx1">
                    <a:lumMod val="50000"/>
                    <a:lumOff val="50000"/>
                  </a:schemeClr>
                </a:solidFill>
                <a:latin typeface="Arial"/>
                <a:cs typeface="Arial"/>
              </a:rPr>
              <a:t>i dialog med forældre </a:t>
            </a:r>
            <a:r>
              <a:rPr lang="da-DK" sz="900" smtClean="0">
                <a:solidFill>
                  <a:schemeClr val="tx1">
                    <a:lumMod val="50000"/>
                    <a:lumOff val="50000"/>
                  </a:schemeClr>
                </a:solidFill>
                <a:latin typeface="Arial"/>
                <a:cs typeface="Arial"/>
              </a:rPr>
              <a:t>om alkohol</a:t>
            </a:r>
            <a:endParaRPr lang="da-DK" sz="900" dirty="0">
              <a:solidFill>
                <a:schemeClr val="tx1">
                  <a:lumMod val="50000"/>
                  <a:lumOff val="50000"/>
                </a:schemeClr>
              </a:solidFill>
              <a:latin typeface="Arial"/>
              <a:cs typeface="Arial"/>
            </a:endParaRPr>
          </a:p>
        </p:txBody>
      </p:sp>
      <p:cxnSp>
        <p:nvCxnSpPr>
          <p:cNvPr id="95" name="Lige forbindelse 94"/>
          <p:cNvCxnSpPr/>
          <p:nvPr/>
        </p:nvCxnSpPr>
        <p:spPr>
          <a:xfrm>
            <a:off x="5100071" y="5950328"/>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00" name="Tekstfelt 99"/>
          <p:cNvSpPr txBox="1"/>
          <p:nvPr/>
        </p:nvSpPr>
        <p:spPr>
          <a:xfrm>
            <a:off x="3553329" y="8491514"/>
            <a:ext cx="844997" cy="369332"/>
          </a:xfrm>
          <a:prstGeom prst="rect">
            <a:avLst/>
          </a:prstGeom>
          <a:noFill/>
        </p:spPr>
        <p:txBody>
          <a:bodyPr wrap="square" rtlCol="0">
            <a:spAutoFit/>
          </a:bodyPr>
          <a:lstStyle/>
          <a:p>
            <a:r>
              <a:rPr lang="da-DK" b="1" dirty="0" smtClean="0">
                <a:solidFill>
                  <a:srgbClr val="FFFF00"/>
                </a:solidFill>
                <a:latin typeface="Arial"/>
                <a:cs typeface="Arial"/>
              </a:rPr>
              <a:t>71%</a:t>
            </a:r>
            <a:endParaRPr lang="da-DK" b="1" dirty="0">
              <a:solidFill>
                <a:srgbClr val="FFFF00"/>
              </a:solidFill>
              <a:latin typeface="Arial"/>
              <a:cs typeface="Arial"/>
            </a:endParaRPr>
          </a:p>
        </p:txBody>
      </p:sp>
      <p:sp>
        <p:nvSpPr>
          <p:cNvPr id="103" name="Tekstfelt 102"/>
          <p:cNvSpPr txBox="1"/>
          <p:nvPr/>
        </p:nvSpPr>
        <p:spPr>
          <a:xfrm>
            <a:off x="3560289" y="8798315"/>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set kampagnen</a:t>
            </a:r>
            <a:endParaRPr lang="da-DK" sz="900" dirty="0">
              <a:solidFill>
                <a:schemeClr val="tx1">
                  <a:lumMod val="50000"/>
                  <a:lumOff val="50000"/>
                </a:schemeClr>
              </a:solidFill>
              <a:latin typeface="Arial"/>
              <a:cs typeface="Arial"/>
            </a:endParaRPr>
          </a:p>
        </p:txBody>
      </p:sp>
      <p:cxnSp>
        <p:nvCxnSpPr>
          <p:cNvPr id="105" name="Lige forbindelse 104"/>
          <p:cNvCxnSpPr/>
          <p:nvPr/>
        </p:nvCxnSpPr>
        <p:spPr>
          <a:xfrm>
            <a:off x="3638678" y="9193001"/>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6" name="Billede 105"/>
          <p:cNvPicPr>
            <a:picLocks noChangeAspect="1"/>
          </p:cNvPicPr>
          <p:nvPr/>
        </p:nvPicPr>
        <p:blipFill>
          <a:blip r:embed="rId10">
            <a:lum bright="70000" contrast="-70000"/>
          </a:blip>
          <a:stretch>
            <a:fillRect/>
          </a:stretch>
        </p:blipFill>
        <p:spPr>
          <a:xfrm>
            <a:off x="2874436" y="9241817"/>
            <a:ext cx="421137" cy="421137"/>
          </a:xfrm>
          <a:prstGeom prst="rect">
            <a:avLst/>
          </a:prstGeom>
        </p:spPr>
      </p:pic>
      <p:pic>
        <p:nvPicPr>
          <p:cNvPr id="108" name="Billede 10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825044" y="173295"/>
            <a:ext cx="858903" cy="196248"/>
          </a:xfrm>
          <a:prstGeom prst="rect">
            <a:avLst/>
          </a:prstGeom>
        </p:spPr>
      </p:pic>
      <p:grpSp>
        <p:nvGrpSpPr>
          <p:cNvPr id="98" name="Grupper 97"/>
          <p:cNvGrpSpPr/>
          <p:nvPr/>
        </p:nvGrpSpPr>
        <p:grpSpPr>
          <a:xfrm>
            <a:off x="5793073" y="6031948"/>
            <a:ext cx="383039" cy="294249"/>
            <a:chOff x="8170863" y="1533525"/>
            <a:chExt cx="588962" cy="452438"/>
          </a:xfrm>
          <a:solidFill>
            <a:schemeClr val="accent3">
              <a:lumMod val="60000"/>
              <a:lumOff val="40000"/>
            </a:schemeClr>
          </a:solidFill>
        </p:grpSpPr>
        <p:sp>
          <p:nvSpPr>
            <p:cNvPr id="104" name="Freeform 18"/>
            <p:cNvSpPr>
              <a:spLocks noChangeArrowheads="1"/>
            </p:cNvSpPr>
            <p:nvPr/>
          </p:nvSpPr>
          <p:spPr bwMode="auto">
            <a:xfrm>
              <a:off x="8323263" y="1636713"/>
              <a:ext cx="436562" cy="349250"/>
            </a:xfrm>
            <a:custGeom>
              <a:avLst/>
              <a:gdLst>
                <a:gd name="T0" fmla="*/ 1211 w 1212"/>
                <a:gd name="T1" fmla="*/ 437 h 972"/>
                <a:gd name="T2" fmla="*/ 1211 w 1212"/>
                <a:gd name="T3" fmla="*/ 437 h 972"/>
                <a:gd name="T4" fmla="*/ 780 w 1212"/>
                <a:gd name="T5" fmla="*/ 0 h 972"/>
                <a:gd name="T6" fmla="*/ 799 w 1212"/>
                <a:gd name="T7" fmla="*/ 113 h 972"/>
                <a:gd name="T8" fmla="*/ 794 w 1212"/>
                <a:gd name="T9" fmla="*/ 128 h 972"/>
                <a:gd name="T10" fmla="*/ 1094 w 1212"/>
                <a:gd name="T11" fmla="*/ 437 h 972"/>
                <a:gd name="T12" fmla="*/ 966 w 1212"/>
                <a:gd name="T13" fmla="*/ 662 h 972"/>
                <a:gd name="T14" fmla="*/ 932 w 1212"/>
                <a:gd name="T15" fmla="*/ 731 h 972"/>
                <a:gd name="T16" fmla="*/ 937 w 1212"/>
                <a:gd name="T17" fmla="*/ 815 h 972"/>
                <a:gd name="T18" fmla="*/ 858 w 1212"/>
                <a:gd name="T19" fmla="*/ 761 h 972"/>
                <a:gd name="T20" fmla="*/ 809 w 1212"/>
                <a:gd name="T21" fmla="*/ 746 h 972"/>
                <a:gd name="T22" fmla="*/ 789 w 1212"/>
                <a:gd name="T23" fmla="*/ 746 h 972"/>
                <a:gd name="T24" fmla="*/ 588 w 1212"/>
                <a:gd name="T25" fmla="*/ 775 h 972"/>
                <a:gd name="T26" fmla="*/ 142 w 1212"/>
                <a:gd name="T27" fmla="*/ 599 h 972"/>
                <a:gd name="T28" fmla="*/ 0 w 1212"/>
                <a:gd name="T29" fmla="*/ 584 h 972"/>
                <a:gd name="T30" fmla="*/ 588 w 1212"/>
                <a:gd name="T31" fmla="*/ 893 h 972"/>
                <a:gd name="T32" fmla="*/ 804 w 1212"/>
                <a:gd name="T33" fmla="*/ 864 h 972"/>
                <a:gd name="T34" fmla="*/ 932 w 1212"/>
                <a:gd name="T35" fmla="*/ 957 h 972"/>
                <a:gd name="T36" fmla="*/ 981 w 1212"/>
                <a:gd name="T37" fmla="*/ 971 h 972"/>
                <a:gd name="T38" fmla="*/ 1035 w 1212"/>
                <a:gd name="T39" fmla="*/ 947 h 972"/>
                <a:gd name="T40" fmla="*/ 1059 w 1212"/>
                <a:gd name="T41" fmla="*/ 888 h 972"/>
                <a:gd name="T42" fmla="*/ 1049 w 1212"/>
                <a:gd name="T43" fmla="*/ 746 h 972"/>
                <a:gd name="T44" fmla="*/ 1211 w 1212"/>
                <a:gd name="T45" fmla="*/ 437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2" h="972">
                  <a:moveTo>
                    <a:pt x="1211" y="437"/>
                  </a:moveTo>
                  <a:lnTo>
                    <a:pt x="1211" y="437"/>
                  </a:lnTo>
                  <a:cubicBezTo>
                    <a:pt x="1211" y="236"/>
                    <a:pt x="1030" y="64"/>
                    <a:pt x="780" y="0"/>
                  </a:cubicBezTo>
                  <a:cubicBezTo>
                    <a:pt x="789" y="40"/>
                    <a:pt x="799" y="74"/>
                    <a:pt x="799" y="113"/>
                  </a:cubicBezTo>
                  <a:cubicBezTo>
                    <a:pt x="799" y="118"/>
                    <a:pt x="799" y="123"/>
                    <a:pt x="794" y="128"/>
                  </a:cubicBezTo>
                  <a:cubicBezTo>
                    <a:pt x="971" y="182"/>
                    <a:pt x="1094" y="299"/>
                    <a:pt x="1094" y="437"/>
                  </a:cubicBezTo>
                  <a:cubicBezTo>
                    <a:pt x="1094" y="520"/>
                    <a:pt x="1049" y="599"/>
                    <a:pt x="966" y="662"/>
                  </a:cubicBezTo>
                  <a:cubicBezTo>
                    <a:pt x="942" y="677"/>
                    <a:pt x="932" y="702"/>
                    <a:pt x="932" y="731"/>
                  </a:cubicBezTo>
                  <a:cubicBezTo>
                    <a:pt x="937" y="815"/>
                    <a:pt x="937" y="815"/>
                    <a:pt x="937" y="815"/>
                  </a:cubicBezTo>
                  <a:cubicBezTo>
                    <a:pt x="858" y="761"/>
                    <a:pt x="858" y="761"/>
                    <a:pt x="858" y="761"/>
                  </a:cubicBezTo>
                  <a:cubicBezTo>
                    <a:pt x="843" y="751"/>
                    <a:pt x="829" y="746"/>
                    <a:pt x="809" y="746"/>
                  </a:cubicBezTo>
                  <a:cubicBezTo>
                    <a:pt x="804" y="746"/>
                    <a:pt x="794" y="746"/>
                    <a:pt x="789" y="746"/>
                  </a:cubicBezTo>
                  <a:cubicBezTo>
                    <a:pt x="726" y="766"/>
                    <a:pt x="657" y="775"/>
                    <a:pt x="588" y="775"/>
                  </a:cubicBezTo>
                  <a:cubicBezTo>
                    <a:pt x="397" y="775"/>
                    <a:pt x="230" y="702"/>
                    <a:pt x="142" y="599"/>
                  </a:cubicBezTo>
                  <a:cubicBezTo>
                    <a:pt x="93" y="599"/>
                    <a:pt x="44" y="594"/>
                    <a:pt x="0" y="584"/>
                  </a:cubicBezTo>
                  <a:cubicBezTo>
                    <a:pt x="83" y="766"/>
                    <a:pt x="314" y="893"/>
                    <a:pt x="588" y="893"/>
                  </a:cubicBezTo>
                  <a:cubicBezTo>
                    <a:pt x="662" y="893"/>
                    <a:pt x="735" y="883"/>
                    <a:pt x="804" y="864"/>
                  </a:cubicBezTo>
                  <a:cubicBezTo>
                    <a:pt x="932" y="957"/>
                    <a:pt x="932" y="957"/>
                    <a:pt x="932" y="957"/>
                  </a:cubicBezTo>
                  <a:cubicBezTo>
                    <a:pt x="946" y="967"/>
                    <a:pt x="961" y="971"/>
                    <a:pt x="981" y="971"/>
                  </a:cubicBezTo>
                  <a:cubicBezTo>
                    <a:pt x="1000" y="971"/>
                    <a:pt x="1020" y="962"/>
                    <a:pt x="1035" y="947"/>
                  </a:cubicBezTo>
                  <a:cubicBezTo>
                    <a:pt x="1054" y="932"/>
                    <a:pt x="1059" y="908"/>
                    <a:pt x="1059" y="888"/>
                  </a:cubicBezTo>
                  <a:cubicBezTo>
                    <a:pt x="1049" y="746"/>
                    <a:pt x="1049" y="746"/>
                    <a:pt x="1049" y="746"/>
                  </a:cubicBezTo>
                  <a:cubicBezTo>
                    <a:pt x="1157" y="658"/>
                    <a:pt x="1211" y="550"/>
                    <a:pt x="1211" y="43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sp>
          <p:nvSpPr>
            <p:cNvPr id="109" name="Freeform 19"/>
            <p:cNvSpPr>
              <a:spLocks noChangeArrowheads="1"/>
            </p:cNvSpPr>
            <p:nvPr/>
          </p:nvSpPr>
          <p:spPr bwMode="auto">
            <a:xfrm>
              <a:off x="8170863" y="1533525"/>
              <a:ext cx="407987" cy="314325"/>
            </a:xfrm>
            <a:custGeom>
              <a:avLst/>
              <a:gdLst>
                <a:gd name="T0" fmla="*/ 1133 w 1134"/>
                <a:gd name="T1" fmla="*/ 397 h 874"/>
                <a:gd name="T2" fmla="*/ 1133 w 1134"/>
                <a:gd name="T3" fmla="*/ 397 h 874"/>
                <a:gd name="T4" fmla="*/ 564 w 1134"/>
                <a:gd name="T5" fmla="*/ 0 h 874"/>
                <a:gd name="T6" fmla="*/ 0 w 1134"/>
                <a:gd name="T7" fmla="*/ 397 h 874"/>
                <a:gd name="T8" fmla="*/ 152 w 1134"/>
                <a:gd name="T9" fmla="*/ 667 h 874"/>
                <a:gd name="T10" fmla="*/ 162 w 1134"/>
                <a:gd name="T11" fmla="*/ 686 h 874"/>
                <a:gd name="T12" fmla="*/ 162 w 1134"/>
                <a:gd name="T13" fmla="*/ 721 h 874"/>
                <a:gd name="T14" fmla="*/ 152 w 1134"/>
                <a:gd name="T15" fmla="*/ 848 h 874"/>
                <a:gd name="T16" fmla="*/ 176 w 1134"/>
                <a:gd name="T17" fmla="*/ 873 h 874"/>
                <a:gd name="T18" fmla="*/ 186 w 1134"/>
                <a:gd name="T19" fmla="*/ 868 h 874"/>
                <a:gd name="T20" fmla="*/ 289 w 1134"/>
                <a:gd name="T21" fmla="*/ 794 h 874"/>
                <a:gd name="T22" fmla="*/ 329 w 1134"/>
                <a:gd name="T23" fmla="*/ 765 h 874"/>
                <a:gd name="T24" fmla="*/ 343 w 1134"/>
                <a:gd name="T25" fmla="*/ 760 h 874"/>
                <a:gd name="T26" fmla="*/ 348 w 1134"/>
                <a:gd name="T27" fmla="*/ 765 h 874"/>
                <a:gd name="T28" fmla="*/ 564 w 1134"/>
                <a:gd name="T29" fmla="*/ 794 h 874"/>
                <a:gd name="T30" fmla="*/ 1133 w 1134"/>
                <a:gd name="T31" fmla="*/ 39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4" h="874">
                  <a:moveTo>
                    <a:pt x="1133" y="397"/>
                  </a:moveTo>
                  <a:lnTo>
                    <a:pt x="1133" y="397"/>
                  </a:lnTo>
                  <a:cubicBezTo>
                    <a:pt x="1133" y="176"/>
                    <a:pt x="878" y="0"/>
                    <a:pt x="564" y="0"/>
                  </a:cubicBezTo>
                  <a:cubicBezTo>
                    <a:pt x="255" y="0"/>
                    <a:pt x="0" y="176"/>
                    <a:pt x="0" y="397"/>
                  </a:cubicBezTo>
                  <a:cubicBezTo>
                    <a:pt x="0" y="500"/>
                    <a:pt x="59" y="598"/>
                    <a:pt x="152" y="667"/>
                  </a:cubicBezTo>
                  <a:cubicBezTo>
                    <a:pt x="157" y="672"/>
                    <a:pt x="162" y="677"/>
                    <a:pt x="162" y="686"/>
                  </a:cubicBezTo>
                  <a:cubicBezTo>
                    <a:pt x="162" y="721"/>
                    <a:pt x="162" y="721"/>
                    <a:pt x="162" y="721"/>
                  </a:cubicBezTo>
                  <a:cubicBezTo>
                    <a:pt x="152" y="848"/>
                    <a:pt x="152" y="848"/>
                    <a:pt x="152" y="848"/>
                  </a:cubicBezTo>
                  <a:cubicBezTo>
                    <a:pt x="152" y="863"/>
                    <a:pt x="162" y="873"/>
                    <a:pt x="176" y="873"/>
                  </a:cubicBezTo>
                  <a:cubicBezTo>
                    <a:pt x="176" y="873"/>
                    <a:pt x="181" y="868"/>
                    <a:pt x="186" y="868"/>
                  </a:cubicBezTo>
                  <a:cubicBezTo>
                    <a:pt x="289" y="794"/>
                    <a:pt x="289" y="794"/>
                    <a:pt x="289" y="794"/>
                  </a:cubicBezTo>
                  <a:cubicBezTo>
                    <a:pt x="329" y="765"/>
                    <a:pt x="329" y="765"/>
                    <a:pt x="329" y="765"/>
                  </a:cubicBezTo>
                  <a:cubicBezTo>
                    <a:pt x="333" y="765"/>
                    <a:pt x="338" y="760"/>
                    <a:pt x="343" y="760"/>
                  </a:cubicBezTo>
                  <a:cubicBezTo>
                    <a:pt x="348" y="765"/>
                    <a:pt x="348" y="765"/>
                    <a:pt x="348" y="765"/>
                  </a:cubicBezTo>
                  <a:cubicBezTo>
                    <a:pt x="417" y="785"/>
                    <a:pt x="490" y="794"/>
                    <a:pt x="564" y="794"/>
                  </a:cubicBezTo>
                  <a:cubicBezTo>
                    <a:pt x="878" y="794"/>
                    <a:pt x="1133" y="618"/>
                    <a:pt x="1133" y="39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grpSp>
      <p:pic>
        <p:nvPicPr>
          <p:cNvPr id="110" name="Billede 109"/>
          <p:cNvPicPr>
            <a:picLocks noChangeAspect="1"/>
          </p:cNvPicPr>
          <p:nvPr/>
        </p:nvPicPr>
        <p:blipFill>
          <a:blip r:embed="rId10">
            <a:lum bright="70000" contrast="-70000"/>
          </a:blip>
          <a:stretch>
            <a:fillRect/>
          </a:stretch>
        </p:blipFill>
        <p:spPr>
          <a:xfrm>
            <a:off x="4320213" y="9251015"/>
            <a:ext cx="421137" cy="421137"/>
          </a:xfrm>
          <a:prstGeom prst="rect">
            <a:avLst/>
          </a:prstGeom>
        </p:spPr>
      </p:pic>
      <p:pic>
        <p:nvPicPr>
          <p:cNvPr id="86" name="Billede 85"/>
          <p:cNvPicPr>
            <a:picLocks noChangeAspect="1"/>
          </p:cNvPicPr>
          <p:nvPr/>
        </p:nvPicPr>
        <p:blipFill>
          <a:blip r:embed="rId12"/>
          <a:stretch>
            <a:fillRect/>
          </a:stretch>
        </p:blipFill>
        <p:spPr>
          <a:xfrm>
            <a:off x="3710416" y="319343"/>
            <a:ext cx="808321" cy="808321"/>
          </a:xfrm>
          <a:prstGeom prst="rect">
            <a:avLst/>
          </a:prstGeom>
        </p:spPr>
      </p:pic>
    </p:spTree>
    <p:extLst>
      <p:ext uri="{BB962C8B-B14F-4D97-AF65-F5344CB8AC3E}">
        <p14:creationId xmlns:p14="http://schemas.microsoft.com/office/powerpoint/2010/main" val="100924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Spillesteder</a:t>
            </a:r>
            <a:endParaRPr lang="da-DK" dirty="0"/>
          </a:p>
        </p:txBody>
      </p:sp>
      <p:pic>
        <p:nvPicPr>
          <p:cNvPr id="3" name="Billede 2"/>
          <p:cNvPicPr>
            <a:picLocks noChangeAspect="1"/>
          </p:cNvPicPr>
          <p:nvPr/>
        </p:nvPicPr>
        <p:blipFill>
          <a:blip r:embed="rId2"/>
          <a:stretch>
            <a:fillRect/>
          </a:stretch>
        </p:blipFill>
        <p:spPr>
          <a:xfrm>
            <a:off x="548680" y="3080792"/>
            <a:ext cx="1516744" cy="1516744"/>
          </a:xfrm>
          <a:prstGeom prst="rect">
            <a:avLst/>
          </a:prstGeom>
        </p:spPr>
      </p:pic>
      <p:pic>
        <p:nvPicPr>
          <p:cNvPr id="4" name="Billede 3"/>
          <p:cNvPicPr>
            <a:picLocks noChangeAspect="1"/>
          </p:cNvPicPr>
          <p:nvPr/>
        </p:nvPicPr>
        <p:blipFill>
          <a:blip r:embed="rId3"/>
          <a:stretch>
            <a:fillRect/>
          </a:stretch>
        </p:blipFill>
        <p:spPr>
          <a:xfrm>
            <a:off x="4781780" y="4880992"/>
            <a:ext cx="2076220" cy="1491208"/>
          </a:xfrm>
          <a:prstGeom prst="rect">
            <a:avLst/>
          </a:prstGeom>
        </p:spPr>
      </p:pic>
      <p:pic>
        <p:nvPicPr>
          <p:cNvPr id="5" name="Billede 4"/>
          <p:cNvPicPr>
            <a:picLocks noChangeAspect="1"/>
          </p:cNvPicPr>
          <p:nvPr/>
        </p:nvPicPr>
        <p:blipFill>
          <a:blip r:embed="rId4"/>
          <a:stretch>
            <a:fillRect/>
          </a:stretch>
        </p:blipFill>
        <p:spPr>
          <a:xfrm>
            <a:off x="4397822" y="3656856"/>
            <a:ext cx="2072382" cy="590002"/>
          </a:xfrm>
          <a:prstGeom prst="rect">
            <a:avLst/>
          </a:prstGeom>
        </p:spPr>
      </p:pic>
      <p:pic>
        <p:nvPicPr>
          <p:cNvPr id="7" name="Billede 6"/>
          <p:cNvPicPr>
            <a:picLocks noChangeAspect="1"/>
          </p:cNvPicPr>
          <p:nvPr/>
        </p:nvPicPr>
        <p:blipFill rotWithShape="1">
          <a:blip r:embed="rId5"/>
          <a:srcRect t="28000" r="251" b="25334"/>
          <a:stretch/>
        </p:blipFill>
        <p:spPr>
          <a:xfrm>
            <a:off x="350838" y="5933043"/>
            <a:ext cx="2462670" cy="648071"/>
          </a:xfrm>
          <a:prstGeom prst="rect">
            <a:avLst/>
          </a:prstGeom>
        </p:spPr>
      </p:pic>
      <p:sp>
        <p:nvSpPr>
          <p:cNvPr id="8" name="Tekstfelt 7"/>
          <p:cNvSpPr txBox="1"/>
          <p:nvPr/>
        </p:nvSpPr>
        <p:spPr bwMode="auto">
          <a:xfrm>
            <a:off x="5088571" y="6395632"/>
            <a:ext cx="2026743" cy="230832"/>
          </a:xfrm>
          <a:prstGeom prst="rect">
            <a:avLst/>
          </a:prstGeom>
          <a:noFill/>
          <a:ln w="9525">
            <a:noFill/>
            <a:miter lim="800000"/>
            <a:headEnd/>
            <a:tailEnd/>
          </a:ln>
        </p:spPr>
        <p:txBody>
          <a:bodyPr wrap="square" lIns="0" tIns="0" rIns="0" bIns="0" rtlCol="0">
            <a:prstTxWarp prst="textNoShape">
              <a:avLst/>
            </a:prstTxWarp>
            <a:spAutoFit/>
          </a:bodyPr>
          <a:lstStyle/>
          <a:p>
            <a:r>
              <a:rPr lang="da-DK" sz="1500" spc="-20" baseline="0" dirty="0" smtClean="0">
                <a:solidFill>
                  <a:srgbClr val="002060"/>
                </a:solidFill>
                <a:latin typeface="Arial"/>
                <a:cs typeface="Arial"/>
              </a:rPr>
              <a:t>KULTURMASKINEN</a:t>
            </a:r>
          </a:p>
        </p:txBody>
      </p:sp>
    </p:spTree>
    <p:extLst>
      <p:ext uri="{BB962C8B-B14F-4D97-AF65-F5344CB8AC3E}">
        <p14:creationId xmlns:p14="http://schemas.microsoft.com/office/powerpoint/2010/main" val="1285333259"/>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ktangel 74"/>
          <p:cNvSpPr/>
          <p:nvPr/>
        </p:nvSpPr>
        <p:spPr>
          <a:xfrm>
            <a:off x="-25513" y="-55383"/>
            <a:ext cx="6883513" cy="9906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Tekstfelt 11"/>
          <p:cNvSpPr txBox="1"/>
          <p:nvPr/>
        </p:nvSpPr>
        <p:spPr>
          <a:xfrm>
            <a:off x="308943" y="696778"/>
            <a:ext cx="6375003" cy="646331"/>
          </a:xfrm>
          <a:prstGeom prst="rect">
            <a:avLst/>
          </a:prstGeom>
          <a:noFill/>
        </p:spPr>
        <p:txBody>
          <a:bodyPr wrap="square" rtlCol="0">
            <a:spAutoFit/>
          </a:bodyPr>
          <a:lstStyle/>
          <a:p>
            <a:pPr algn="ctr"/>
            <a:r>
              <a:rPr lang="da-DK" sz="3600" b="1" dirty="0" smtClean="0">
                <a:solidFill>
                  <a:schemeClr val="bg1"/>
                </a:solidFill>
                <a:latin typeface="Arial"/>
                <a:cs typeface="Arial"/>
              </a:rPr>
              <a:t>Indsigter fra spillestederne</a:t>
            </a:r>
            <a:endParaRPr lang="da-DK" sz="3600" b="1" dirty="0">
              <a:solidFill>
                <a:schemeClr val="bg1"/>
              </a:solidFill>
              <a:latin typeface="Arial"/>
              <a:cs typeface="Arial"/>
            </a:endParaRPr>
          </a:p>
        </p:txBody>
      </p:sp>
      <p:cxnSp>
        <p:nvCxnSpPr>
          <p:cNvPr id="15" name="Lige forbindelse 14"/>
          <p:cNvCxnSpPr/>
          <p:nvPr/>
        </p:nvCxnSpPr>
        <p:spPr>
          <a:xfrm>
            <a:off x="686732" y="2635215"/>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Tekstfelt 16"/>
          <p:cNvSpPr txBox="1"/>
          <p:nvPr/>
        </p:nvSpPr>
        <p:spPr>
          <a:xfrm>
            <a:off x="594584" y="1909457"/>
            <a:ext cx="1448648" cy="369332"/>
          </a:xfrm>
          <a:prstGeom prst="rect">
            <a:avLst/>
          </a:prstGeom>
          <a:noFill/>
        </p:spPr>
        <p:txBody>
          <a:bodyPr wrap="square" rtlCol="0">
            <a:spAutoFit/>
          </a:bodyPr>
          <a:lstStyle/>
          <a:p>
            <a:r>
              <a:rPr lang="da-DK" b="1" dirty="0" smtClean="0">
                <a:solidFill>
                  <a:srgbClr val="FFFF00"/>
                </a:solidFill>
                <a:latin typeface="Arial"/>
                <a:cs typeface="Arial"/>
              </a:rPr>
              <a:t>64%</a:t>
            </a:r>
            <a:endParaRPr lang="da-DK" b="1" dirty="0">
              <a:solidFill>
                <a:srgbClr val="FFFF00"/>
              </a:solidFill>
              <a:latin typeface="Arial"/>
              <a:cs typeface="Arial"/>
            </a:endParaRPr>
          </a:p>
        </p:txBody>
      </p:sp>
      <p:sp>
        <p:nvSpPr>
          <p:cNvPr id="18" name="Tekstfelt 17"/>
          <p:cNvSpPr txBox="1"/>
          <p:nvPr/>
        </p:nvSpPr>
        <p:spPr>
          <a:xfrm>
            <a:off x="602587" y="2236066"/>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Publikum kender til kampagnen</a:t>
            </a:r>
            <a:endParaRPr lang="da-DK" sz="900" dirty="0">
              <a:solidFill>
                <a:schemeClr val="tx1">
                  <a:lumMod val="50000"/>
                  <a:lumOff val="50000"/>
                </a:schemeClr>
              </a:solidFill>
              <a:latin typeface="Arial"/>
              <a:cs typeface="Arial"/>
            </a:endParaRPr>
          </a:p>
        </p:txBody>
      </p:sp>
      <p:sp>
        <p:nvSpPr>
          <p:cNvPr id="31" name="Tekstfelt 30"/>
          <p:cNvSpPr txBox="1"/>
          <p:nvPr/>
        </p:nvSpPr>
        <p:spPr>
          <a:xfrm>
            <a:off x="2059412" y="3431904"/>
            <a:ext cx="844997" cy="369332"/>
          </a:xfrm>
          <a:prstGeom prst="rect">
            <a:avLst/>
          </a:prstGeom>
          <a:noFill/>
        </p:spPr>
        <p:txBody>
          <a:bodyPr wrap="square" rtlCol="0">
            <a:spAutoFit/>
          </a:bodyPr>
          <a:lstStyle/>
          <a:p>
            <a:r>
              <a:rPr lang="da-DK" b="1" dirty="0" smtClean="0">
                <a:solidFill>
                  <a:srgbClr val="FFFF00"/>
                </a:solidFill>
                <a:latin typeface="Arial"/>
                <a:cs typeface="Arial"/>
              </a:rPr>
              <a:t>3,9</a:t>
            </a:r>
            <a:endParaRPr lang="da-DK" b="1" dirty="0">
              <a:solidFill>
                <a:srgbClr val="FFFF00"/>
              </a:solidFill>
              <a:latin typeface="Arial"/>
              <a:cs typeface="Arial"/>
            </a:endParaRPr>
          </a:p>
        </p:txBody>
      </p:sp>
      <p:sp>
        <p:nvSpPr>
          <p:cNvPr id="32" name="Tekstfelt 31"/>
          <p:cNvSpPr txBox="1"/>
          <p:nvPr/>
        </p:nvSpPr>
        <p:spPr>
          <a:xfrm>
            <a:off x="2061374" y="3710676"/>
            <a:ext cx="1440008" cy="507831"/>
          </a:xfrm>
          <a:prstGeom prst="rect">
            <a:avLst/>
          </a:prstGeom>
          <a:noFill/>
        </p:spPr>
        <p:txBody>
          <a:bodyPr wrap="square" rtlCol="0">
            <a:spAutoFit/>
          </a:bodyPr>
          <a:lstStyle/>
          <a:p>
            <a:r>
              <a:rPr lang="da-DK" sz="900" dirty="0">
                <a:solidFill>
                  <a:srgbClr val="7F7F7F"/>
                </a:solidFill>
                <a:latin typeface="Arial"/>
                <a:cs typeface="Arial"/>
              </a:rPr>
              <a:t>G</a:t>
            </a:r>
            <a:r>
              <a:rPr lang="da-DK" sz="900" dirty="0" smtClean="0">
                <a:solidFill>
                  <a:srgbClr val="7F7F7F"/>
                </a:solidFill>
                <a:latin typeface="Arial"/>
                <a:cs typeface="Arial"/>
              </a:rPr>
              <a:t>ennemsnitlig bedømmelse af kampagnen fra 1-5</a:t>
            </a:r>
          </a:p>
        </p:txBody>
      </p:sp>
      <p:sp>
        <p:nvSpPr>
          <p:cNvPr id="37" name="Tekstfelt 36"/>
          <p:cNvSpPr txBox="1"/>
          <p:nvPr/>
        </p:nvSpPr>
        <p:spPr>
          <a:xfrm>
            <a:off x="610276" y="3430956"/>
            <a:ext cx="844997" cy="369332"/>
          </a:xfrm>
          <a:prstGeom prst="rect">
            <a:avLst/>
          </a:prstGeom>
          <a:noFill/>
        </p:spPr>
        <p:txBody>
          <a:bodyPr wrap="square" rtlCol="0">
            <a:spAutoFit/>
          </a:bodyPr>
          <a:lstStyle/>
          <a:p>
            <a:r>
              <a:rPr lang="da-DK" b="1" dirty="0" smtClean="0">
                <a:solidFill>
                  <a:srgbClr val="FFFF00"/>
                </a:solidFill>
                <a:latin typeface="Arial"/>
                <a:cs typeface="Arial"/>
              </a:rPr>
              <a:t>94%</a:t>
            </a:r>
            <a:endParaRPr lang="da-DK" b="1" dirty="0">
              <a:solidFill>
                <a:srgbClr val="FFFF00"/>
              </a:solidFill>
              <a:latin typeface="Arial"/>
              <a:cs typeface="Arial"/>
            </a:endParaRPr>
          </a:p>
        </p:txBody>
      </p:sp>
      <p:sp>
        <p:nvSpPr>
          <p:cNvPr id="38" name="Tekstfelt 37"/>
          <p:cNvSpPr txBox="1"/>
          <p:nvPr/>
        </p:nvSpPr>
        <p:spPr>
          <a:xfrm>
            <a:off x="605502" y="3809454"/>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sp>
        <p:nvSpPr>
          <p:cNvPr id="47" name="Tekstfelt 46"/>
          <p:cNvSpPr txBox="1"/>
          <p:nvPr/>
        </p:nvSpPr>
        <p:spPr>
          <a:xfrm>
            <a:off x="3570018" y="1888271"/>
            <a:ext cx="844997" cy="369332"/>
          </a:xfrm>
          <a:prstGeom prst="rect">
            <a:avLst/>
          </a:prstGeom>
          <a:noFill/>
        </p:spPr>
        <p:txBody>
          <a:bodyPr wrap="square" rtlCol="0">
            <a:spAutoFit/>
          </a:bodyPr>
          <a:lstStyle/>
          <a:p>
            <a:r>
              <a:rPr lang="da-DK" b="1" dirty="0" smtClean="0">
                <a:solidFill>
                  <a:srgbClr val="FFFF00"/>
                </a:solidFill>
                <a:latin typeface="Arial"/>
                <a:cs typeface="Arial"/>
              </a:rPr>
              <a:t>65%</a:t>
            </a:r>
            <a:endParaRPr lang="da-DK" b="1" dirty="0">
              <a:solidFill>
                <a:srgbClr val="FFFF00"/>
              </a:solidFill>
              <a:latin typeface="Arial"/>
              <a:cs typeface="Arial"/>
            </a:endParaRPr>
          </a:p>
        </p:txBody>
      </p:sp>
      <p:sp>
        <p:nvSpPr>
          <p:cNvPr id="48" name="Tekstfelt 47"/>
          <p:cNvSpPr txBox="1"/>
          <p:nvPr/>
        </p:nvSpPr>
        <p:spPr>
          <a:xfrm>
            <a:off x="3581359" y="2165083"/>
            <a:ext cx="1431670" cy="507831"/>
          </a:xfrm>
          <a:prstGeom prst="rect">
            <a:avLst/>
          </a:prstGeom>
          <a:noFill/>
        </p:spPr>
        <p:txBody>
          <a:bodyPr wrap="square" rtlCol="0">
            <a:spAutoFit/>
          </a:bodyPr>
          <a:lstStyle/>
          <a:p>
            <a:r>
              <a:rPr lang="da-DK" sz="900" dirty="0" smtClean="0">
                <a:solidFill>
                  <a:srgbClr val="7F7F7F"/>
                </a:solidFill>
                <a:latin typeface="Arial"/>
                <a:cs typeface="Arial"/>
              </a:rPr>
              <a:t>Oplever at kampagnen gør det lettere at sige nej</a:t>
            </a:r>
          </a:p>
        </p:txBody>
      </p:sp>
      <p:sp>
        <p:nvSpPr>
          <p:cNvPr id="50" name="Tekstfelt 49"/>
          <p:cNvSpPr txBox="1"/>
          <p:nvPr/>
        </p:nvSpPr>
        <p:spPr>
          <a:xfrm>
            <a:off x="3557354" y="3431084"/>
            <a:ext cx="844997" cy="369332"/>
          </a:xfrm>
          <a:prstGeom prst="rect">
            <a:avLst/>
          </a:prstGeom>
          <a:noFill/>
        </p:spPr>
        <p:txBody>
          <a:bodyPr wrap="square" rtlCol="0">
            <a:spAutoFit/>
          </a:bodyPr>
          <a:lstStyle/>
          <a:p>
            <a:r>
              <a:rPr lang="da-DK" b="1" dirty="0" smtClean="0">
                <a:solidFill>
                  <a:srgbClr val="FFFF00"/>
                </a:solidFill>
                <a:latin typeface="Arial"/>
                <a:cs typeface="Arial"/>
              </a:rPr>
              <a:t>36%</a:t>
            </a:r>
            <a:endParaRPr lang="da-DK" b="1" dirty="0">
              <a:solidFill>
                <a:srgbClr val="FFFF00"/>
              </a:solidFill>
              <a:latin typeface="Arial"/>
              <a:cs typeface="Arial"/>
            </a:endParaRPr>
          </a:p>
        </p:txBody>
      </p:sp>
      <p:sp>
        <p:nvSpPr>
          <p:cNvPr id="51" name="Tekstfelt 50"/>
          <p:cNvSpPr txBox="1"/>
          <p:nvPr/>
        </p:nvSpPr>
        <p:spPr>
          <a:xfrm>
            <a:off x="3554922" y="3698731"/>
            <a:ext cx="1525335"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diskuteret festivalernes holdning mod stoffer med andre</a:t>
            </a:r>
            <a:endParaRPr lang="da-DK" sz="900" dirty="0">
              <a:solidFill>
                <a:schemeClr val="tx1">
                  <a:lumMod val="50000"/>
                  <a:lumOff val="50000"/>
                </a:schemeClr>
              </a:solidFill>
              <a:latin typeface="Arial"/>
              <a:cs typeface="Arial"/>
            </a:endParaRPr>
          </a:p>
        </p:txBody>
      </p:sp>
      <p:pic>
        <p:nvPicPr>
          <p:cNvPr id="57" name="Billede 56"/>
          <p:cNvPicPr>
            <a:picLocks noChangeAspect="1"/>
          </p:cNvPicPr>
          <p:nvPr/>
        </p:nvPicPr>
        <p:blipFill>
          <a:blip r:embed="rId2">
            <a:lum bright="70000" contrast="-70000"/>
          </a:blip>
          <a:stretch>
            <a:fillRect/>
          </a:stretch>
        </p:blipFill>
        <p:spPr>
          <a:xfrm>
            <a:off x="4428814" y="2768186"/>
            <a:ext cx="331912" cy="331912"/>
          </a:xfrm>
          <a:prstGeom prst="rect">
            <a:avLst/>
          </a:prstGeom>
        </p:spPr>
      </p:pic>
      <p:pic>
        <p:nvPicPr>
          <p:cNvPr id="59" name="Billede 58"/>
          <p:cNvPicPr>
            <a:picLocks noChangeAspect="1"/>
          </p:cNvPicPr>
          <p:nvPr/>
        </p:nvPicPr>
        <p:blipFill>
          <a:blip r:embed="rId3">
            <a:lum bright="70000" contrast="-70000"/>
          </a:blip>
          <a:stretch>
            <a:fillRect/>
          </a:stretch>
        </p:blipFill>
        <p:spPr>
          <a:xfrm>
            <a:off x="4329950" y="4248992"/>
            <a:ext cx="497092" cy="497092"/>
          </a:xfrm>
          <a:prstGeom prst="rect">
            <a:avLst/>
          </a:prstGeom>
        </p:spPr>
      </p:pic>
      <p:pic>
        <p:nvPicPr>
          <p:cNvPr id="4" name="Billede 3"/>
          <p:cNvPicPr>
            <a:picLocks noChangeAspect="1"/>
          </p:cNvPicPr>
          <p:nvPr/>
        </p:nvPicPr>
        <p:blipFill>
          <a:blip r:embed="rId4">
            <a:lum bright="70000" contrast="-70000"/>
          </a:blip>
          <a:stretch>
            <a:fillRect/>
          </a:stretch>
        </p:blipFill>
        <p:spPr>
          <a:xfrm rot="10800000">
            <a:off x="2960756" y="4313617"/>
            <a:ext cx="324684" cy="340633"/>
          </a:xfrm>
          <a:prstGeom prst="rect">
            <a:avLst/>
          </a:prstGeom>
        </p:spPr>
      </p:pic>
      <p:grpSp>
        <p:nvGrpSpPr>
          <p:cNvPr id="9" name="Grupper 8"/>
          <p:cNvGrpSpPr/>
          <p:nvPr/>
        </p:nvGrpSpPr>
        <p:grpSpPr>
          <a:xfrm>
            <a:off x="1224578" y="4315917"/>
            <a:ext cx="656349" cy="338333"/>
            <a:chOff x="7467600" y="3619212"/>
            <a:chExt cx="1118647" cy="559847"/>
          </a:xfrm>
        </p:grpSpPr>
        <p:pic>
          <p:nvPicPr>
            <p:cNvPr id="8" name="Billede 7"/>
            <p:cNvPicPr>
              <a:picLocks noChangeAspect="1"/>
            </p:cNvPicPr>
            <p:nvPr/>
          </p:nvPicPr>
          <p:blipFill>
            <a:blip r:embed="rId5">
              <a:lum bright="70000" contrast="-70000"/>
            </a:blip>
            <a:stretch>
              <a:fillRect/>
            </a:stretch>
          </p:blipFill>
          <p:spPr>
            <a:xfrm>
              <a:off x="8026400" y="3619212"/>
              <a:ext cx="559847" cy="559847"/>
            </a:xfrm>
            <a:prstGeom prst="rect">
              <a:avLst/>
            </a:prstGeom>
          </p:spPr>
        </p:pic>
        <p:pic>
          <p:nvPicPr>
            <p:cNvPr id="39" name="Billede 38"/>
            <p:cNvPicPr>
              <a:picLocks noChangeAspect="1"/>
            </p:cNvPicPr>
            <p:nvPr/>
          </p:nvPicPr>
          <p:blipFill>
            <a:blip r:embed="rId5">
              <a:lum bright="70000" contrast="-70000"/>
            </a:blip>
            <a:stretch>
              <a:fillRect/>
            </a:stretch>
          </p:blipFill>
          <p:spPr>
            <a:xfrm flipH="1">
              <a:off x="7467600" y="3619212"/>
              <a:ext cx="559847" cy="559847"/>
            </a:xfrm>
            <a:prstGeom prst="rect">
              <a:avLst/>
            </a:prstGeom>
          </p:spPr>
        </p:pic>
      </p:grpSp>
      <p:cxnSp>
        <p:nvCxnSpPr>
          <p:cNvPr id="71" name="Lige forbindelse 70"/>
          <p:cNvCxnSpPr/>
          <p:nvPr/>
        </p:nvCxnSpPr>
        <p:spPr>
          <a:xfrm>
            <a:off x="687157" y="4227388"/>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2" name="Lige forbindelse 71"/>
          <p:cNvCxnSpPr/>
          <p:nvPr/>
        </p:nvCxnSpPr>
        <p:spPr>
          <a:xfrm>
            <a:off x="2161508" y="4225750"/>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3" name="Lige forbindelse 72"/>
          <p:cNvCxnSpPr/>
          <p:nvPr/>
        </p:nvCxnSpPr>
        <p:spPr>
          <a:xfrm>
            <a:off x="3635070" y="4225750"/>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Lige forbindelse 73"/>
          <p:cNvCxnSpPr/>
          <p:nvPr/>
        </p:nvCxnSpPr>
        <p:spPr>
          <a:xfrm>
            <a:off x="3671075" y="2682937"/>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76" name="Tekstfelt 75"/>
          <p:cNvSpPr txBox="1"/>
          <p:nvPr/>
        </p:nvSpPr>
        <p:spPr>
          <a:xfrm>
            <a:off x="387190" y="6537176"/>
            <a:ext cx="3544945" cy="400110"/>
          </a:xfrm>
          <a:prstGeom prst="rect">
            <a:avLst/>
          </a:prstGeom>
          <a:noFill/>
        </p:spPr>
        <p:txBody>
          <a:bodyPr wrap="square" rtlCol="0">
            <a:spAutoFit/>
          </a:bodyPr>
          <a:lstStyle/>
          <a:p>
            <a:pPr algn="ctr"/>
            <a:r>
              <a:rPr lang="da-DK" sz="2000" b="1" dirty="0" smtClean="0">
                <a:solidFill>
                  <a:schemeClr val="bg1"/>
                </a:solidFill>
                <a:latin typeface="Arial"/>
                <a:cs typeface="Arial"/>
              </a:rPr>
              <a:t>Mindre Druk – Mere </a:t>
            </a:r>
            <a:r>
              <a:rPr lang="da-DK" sz="2000" b="1" dirty="0">
                <a:solidFill>
                  <a:schemeClr val="bg1"/>
                </a:solidFill>
                <a:latin typeface="Arial"/>
                <a:cs typeface="Arial"/>
              </a:rPr>
              <a:t>F</a:t>
            </a:r>
            <a:r>
              <a:rPr lang="da-DK" sz="2000" b="1" dirty="0" smtClean="0">
                <a:solidFill>
                  <a:schemeClr val="bg1"/>
                </a:solidFill>
                <a:latin typeface="Arial"/>
                <a:cs typeface="Arial"/>
              </a:rPr>
              <a:t>est</a:t>
            </a:r>
            <a:endParaRPr lang="da-DK" sz="2000" b="1" dirty="0">
              <a:solidFill>
                <a:schemeClr val="bg1"/>
              </a:solidFill>
              <a:latin typeface="Arial"/>
              <a:cs typeface="Arial"/>
            </a:endParaRPr>
          </a:p>
        </p:txBody>
      </p:sp>
      <p:sp>
        <p:nvSpPr>
          <p:cNvPr id="112" name="Tekstfelt 111"/>
          <p:cNvSpPr txBox="1"/>
          <p:nvPr/>
        </p:nvSpPr>
        <p:spPr>
          <a:xfrm>
            <a:off x="2061374" y="7187881"/>
            <a:ext cx="844997" cy="369332"/>
          </a:xfrm>
          <a:prstGeom prst="rect">
            <a:avLst/>
          </a:prstGeom>
          <a:noFill/>
        </p:spPr>
        <p:txBody>
          <a:bodyPr wrap="square" rtlCol="0">
            <a:spAutoFit/>
          </a:bodyPr>
          <a:lstStyle/>
          <a:p>
            <a:r>
              <a:rPr lang="da-DK" b="1" dirty="0" smtClean="0">
                <a:solidFill>
                  <a:srgbClr val="FFFF00"/>
                </a:solidFill>
                <a:latin typeface="Arial"/>
                <a:cs typeface="Arial"/>
              </a:rPr>
              <a:t>90%</a:t>
            </a:r>
            <a:endParaRPr lang="da-DK" b="1" dirty="0">
              <a:solidFill>
                <a:srgbClr val="FFFF00"/>
              </a:solidFill>
              <a:latin typeface="Arial"/>
              <a:cs typeface="Arial"/>
            </a:endParaRPr>
          </a:p>
        </p:txBody>
      </p:sp>
      <p:sp>
        <p:nvSpPr>
          <p:cNvPr id="113" name="Tekstfelt 112"/>
          <p:cNvSpPr txBox="1"/>
          <p:nvPr/>
        </p:nvSpPr>
        <p:spPr>
          <a:xfrm>
            <a:off x="2064288" y="7516898"/>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Bakker op om kampagnen</a:t>
            </a:r>
            <a:endParaRPr lang="da-DK" sz="900" dirty="0">
              <a:solidFill>
                <a:schemeClr val="tx1">
                  <a:lumMod val="50000"/>
                  <a:lumOff val="50000"/>
                </a:schemeClr>
              </a:solidFill>
              <a:latin typeface="Arial"/>
              <a:cs typeface="Arial"/>
            </a:endParaRPr>
          </a:p>
        </p:txBody>
      </p:sp>
      <p:grpSp>
        <p:nvGrpSpPr>
          <p:cNvPr id="114" name="Grupper 113"/>
          <p:cNvGrpSpPr/>
          <p:nvPr/>
        </p:nvGrpSpPr>
        <p:grpSpPr>
          <a:xfrm>
            <a:off x="2696982" y="7992521"/>
            <a:ext cx="656349" cy="338333"/>
            <a:chOff x="7467600" y="3619212"/>
            <a:chExt cx="1118647" cy="559847"/>
          </a:xfrm>
        </p:grpSpPr>
        <p:pic>
          <p:nvPicPr>
            <p:cNvPr id="115" name="Billede 114"/>
            <p:cNvPicPr>
              <a:picLocks noChangeAspect="1"/>
            </p:cNvPicPr>
            <p:nvPr/>
          </p:nvPicPr>
          <p:blipFill>
            <a:blip r:embed="rId5">
              <a:lum bright="70000" contrast="-70000"/>
            </a:blip>
            <a:stretch>
              <a:fillRect/>
            </a:stretch>
          </p:blipFill>
          <p:spPr>
            <a:xfrm>
              <a:off x="8026400" y="3619212"/>
              <a:ext cx="559847" cy="559847"/>
            </a:xfrm>
            <a:prstGeom prst="rect">
              <a:avLst/>
            </a:prstGeom>
          </p:spPr>
        </p:pic>
        <p:pic>
          <p:nvPicPr>
            <p:cNvPr id="116" name="Billede 115"/>
            <p:cNvPicPr>
              <a:picLocks noChangeAspect="1"/>
            </p:cNvPicPr>
            <p:nvPr/>
          </p:nvPicPr>
          <p:blipFill>
            <a:blip r:embed="rId5">
              <a:lum bright="70000" contrast="-70000"/>
            </a:blip>
            <a:stretch>
              <a:fillRect/>
            </a:stretch>
          </p:blipFill>
          <p:spPr>
            <a:xfrm flipH="1">
              <a:off x="7467600" y="3619212"/>
              <a:ext cx="559847" cy="559847"/>
            </a:xfrm>
            <a:prstGeom prst="rect">
              <a:avLst/>
            </a:prstGeom>
          </p:spPr>
        </p:pic>
      </p:grpSp>
      <p:cxnSp>
        <p:nvCxnSpPr>
          <p:cNvPr id="117" name="Lige forbindelse 116"/>
          <p:cNvCxnSpPr/>
          <p:nvPr/>
        </p:nvCxnSpPr>
        <p:spPr>
          <a:xfrm>
            <a:off x="2136881" y="790399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2" name="Lige forbindelse 171"/>
          <p:cNvCxnSpPr/>
          <p:nvPr/>
        </p:nvCxnSpPr>
        <p:spPr>
          <a:xfrm flipV="1">
            <a:off x="7965504" y="4812523"/>
            <a:ext cx="5500041" cy="11340"/>
          </a:xfrm>
          <a:prstGeom prst="line">
            <a:avLst/>
          </a:prstGeom>
          <a:ln>
            <a:solidFill>
              <a:srgbClr val="FFF500"/>
            </a:solidFill>
            <a:prstDash val="dash"/>
          </a:ln>
        </p:spPr>
        <p:style>
          <a:lnRef idx="2">
            <a:schemeClr val="accent1"/>
          </a:lnRef>
          <a:fillRef idx="0">
            <a:schemeClr val="accent1"/>
          </a:fillRef>
          <a:effectRef idx="1">
            <a:schemeClr val="accent1"/>
          </a:effectRef>
          <a:fontRef idx="minor">
            <a:schemeClr val="tx1"/>
          </a:fontRef>
        </p:style>
      </p:cxnSp>
      <p:cxnSp>
        <p:nvCxnSpPr>
          <p:cNvPr id="5" name="Lige forbindelse 4"/>
          <p:cNvCxnSpPr/>
          <p:nvPr/>
        </p:nvCxnSpPr>
        <p:spPr>
          <a:xfrm flipV="1">
            <a:off x="577078" y="6382233"/>
            <a:ext cx="5602253" cy="10927"/>
          </a:xfrm>
          <a:prstGeom prst="line">
            <a:avLst/>
          </a:prstGeom>
          <a:ln w="571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7" name="Tekstfelt 76"/>
          <p:cNvSpPr txBox="1"/>
          <p:nvPr/>
        </p:nvSpPr>
        <p:spPr>
          <a:xfrm>
            <a:off x="2070788" y="1909457"/>
            <a:ext cx="844997" cy="369332"/>
          </a:xfrm>
          <a:prstGeom prst="rect">
            <a:avLst/>
          </a:prstGeom>
          <a:noFill/>
        </p:spPr>
        <p:txBody>
          <a:bodyPr wrap="square" rtlCol="0">
            <a:spAutoFit/>
          </a:bodyPr>
          <a:lstStyle/>
          <a:p>
            <a:r>
              <a:rPr lang="da-DK" b="1" dirty="0" smtClean="0">
                <a:solidFill>
                  <a:srgbClr val="FFFF00"/>
                </a:solidFill>
                <a:latin typeface="Arial"/>
                <a:cs typeface="Arial"/>
              </a:rPr>
              <a:t>91%</a:t>
            </a:r>
            <a:endParaRPr lang="da-DK" b="1" dirty="0">
              <a:solidFill>
                <a:srgbClr val="FFFF00"/>
              </a:solidFill>
              <a:latin typeface="Arial"/>
              <a:cs typeface="Arial"/>
            </a:endParaRPr>
          </a:p>
        </p:txBody>
      </p:sp>
      <p:sp>
        <p:nvSpPr>
          <p:cNvPr id="78" name="Tekstfelt 77"/>
          <p:cNvSpPr txBox="1"/>
          <p:nvPr/>
        </p:nvSpPr>
        <p:spPr>
          <a:xfrm>
            <a:off x="2038773" y="2241580"/>
            <a:ext cx="1440008" cy="3693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Synes at </a:t>
            </a:r>
            <a:r>
              <a:rPr lang="da-DK" sz="900" smtClean="0">
                <a:solidFill>
                  <a:schemeClr val="tx1">
                    <a:lumMod val="50000"/>
                    <a:lumOff val="50000"/>
                  </a:schemeClr>
                </a:solidFill>
                <a:latin typeface="Arial"/>
                <a:cs typeface="Arial"/>
              </a:rPr>
              <a:t>kampagnen henvender </a:t>
            </a:r>
            <a:r>
              <a:rPr lang="da-DK" sz="900" dirty="0" smtClean="0">
                <a:solidFill>
                  <a:schemeClr val="tx1">
                    <a:lumMod val="50000"/>
                    <a:lumOff val="50000"/>
                  </a:schemeClr>
                </a:solidFill>
                <a:latin typeface="Arial"/>
                <a:cs typeface="Arial"/>
              </a:rPr>
              <a:t>sig til dem</a:t>
            </a:r>
            <a:endParaRPr lang="da-DK" sz="900" dirty="0">
              <a:solidFill>
                <a:schemeClr val="tx1">
                  <a:lumMod val="50000"/>
                  <a:lumOff val="50000"/>
                </a:schemeClr>
              </a:solidFill>
              <a:latin typeface="Arial"/>
              <a:cs typeface="Arial"/>
            </a:endParaRPr>
          </a:p>
        </p:txBody>
      </p:sp>
      <p:cxnSp>
        <p:nvCxnSpPr>
          <p:cNvPr id="85" name="Lige forbindelse 84"/>
          <p:cNvCxnSpPr/>
          <p:nvPr/>
        </p:nvCxnSpPr>
        <p:spPr>
          <a:xfrm>
            <a:off x="2129999" y="2633622"/>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7" name="Tekstfelt 86"/>
          <p:cNvSpPr txBox="1"/>
          <p:nvPr/>
        </p:nvSpPr>
        <p:spPr>
          <a:xfrm>
            <a:off x="576482" y="7181999"/>
            <a:ext cx="844997" cy="369332"/>
          </a:xfrm>
          <a:prstGeom prst="rect">
            <a:avLst/>
          </a:prstGeom>
          <a:noFill/>
        </p:spPr>
        <p:txBody>
          <a:bodyPr wrap="square" rtlCol="0">
            <a:spAutoFit/>
          </a:bodyPr>
          <a:lstStyle/>
          <a:p>
            <a:r>
              <a:rPr lang="da-DK" b="1" dirty="0" smtClean="0">
                <a:solidFill>
                  <a:srgbClr val="FFFF00"/>
                </a:solidFill>
                <a:latin typeface="Arial"/>
                <a:cs typeface="Arial"/>
              </a:rPr>
              <a:t>36%</a:t>
            </a:r>
            <a:endParaRPr lang="da-DK" b="1" dirty="0">
              <a:solidFill>
                <a:srgbClr val="FFFF00"/>
              </a:solidFill>
              <a:latin typeface="Arial"/>
              <a:cs typeface="Arial"/>
            </a:endParaRPr>
          </a:p>
        </p:txBody>
      </p:sp>
      <p:sp>
        <p:nvSpPr>
          <p:cNvPr id="88" name="Tekstfelt 87"/>
          <p:cNvSpPr txBox="1"/>
          <p:nvPr/>
        </p:nvSpPr>
        <p:spPr>
          <a:xfrm>
            <a:off x="579984" y="7635769"/>
            <a:ext cx="1440008" cy="230832"/>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Kender til kampagnen</a:t>
            </a:r>
            <a:endParaRPr lang="da-DK" sz="900" dirty="0">
              <a:solidFill>
                <a:schemeClr val="tx1">
                  <a:lumMod val="50000"/>
                  <a:lumOff val="50000"/>
                </a:schemeClr>
              </a:solidFill>
              <a:latin typeface="Arial"/>
              <a:cs typeface="Arial"/>
            </a:endParaRPr>
          </a:p>
        </p:txBody>
      </p:sp>
      <p:pic>
        <p:nvPicPr>
          <p:cNvPr id="89" name="Billede 88"/>
          <p:cNvPicPr>
            <a:picLocks noChangeAspect="1"/>
          </p:cNvPicPr>
          <p:nvPr/>
        </p:nvPicPr>
        <p:blipFill>
          <a:blip r:embed="rId6">
            <a:lum bright="70000" contrast="-70000"/>
          </a:blip>
          <a:stretch>
            <a:fillRect/>
          </a:stretch>
        </p:blipFill>
        <p:spPr>
          <a:xfrm>
            <a:off x="1439285" y="7955266"/>
            <a:ext cx="412940" cy="412940"/>
          </a:xfrm>
          <a:prstGeom prst="rect">
            <a:avLst/>
          </a:prstGeom>
        </p:spPr>
      </p:pic>
      <p:cxnSp>
        <p:nvCxnSpPr>
          <p:cNvPr id="90" name="Lige forbindelse 89"/>
          <p:cNvCxnSpPr/>
          <p:nvPr/>
        </p:nvCxnSpPr>
        <p:spPr>
          <a:xfrm>
            <a:off x="669713" y="7894825"/>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83" name="Tekstfelt 82"/>
          <p:cNvSpPr txBox="1"/>
          <p:nvPr/>
        </p:nvSpPr>
        <p:spPr>
          <a:xfrm>
            <a:off x="634287" y="8380418"/>
            <a:ext cx="844997" cy="369332"/>
          </a:xfrm>
          <a:prstGeom prst="rect">
            <a:avLst/>
          </a:prstGeom>
          <a:noFill/>
        </p:spPr>
        <p:txBody>
          <a:bodyPr wrap="square" rtlCol="0">
            <a:spAutoFit/>
          </a:bodyPr>
          <a:lstStyle/>
          <a:p>
            <a:r>
              <a:rPr lang="da-DK" b="1" dirty="0" smtClean="0">
                <a:solidFill>
                  <a:srgbClr val="FFFF00"/>
                </a:solidFill>
                <a:latin typeface="Arial"/>
                <a:cs typeface="Arial"/>
              </a:rPr>
              <a:t>40%</a:t>
            </a:r>
            <a:endParaRPr lang="da-DK" b="1" dirty="0">
              <a:solidFill>
                <a:srgbClr val="FFFF00"/>
              </a:solidFill>
              <a:latin typeface="Arial"/>
              <a:cs typeface="Arial"/>
            </a:endParaRPr>
          </a:p>
        </p:txBody>
      </p:sp>
      <p:sp>
        <p:nvSpPr>
          <p:cNvPr id="84" name="Tekstfelt 83"/>
          <p:cNvSpPr txBox="1"/>
          <p:nvPr/>
        </p:nvSpPr>
        <p:spPr>
          <a:xfrm>
            <a:off x="624048" y="8724449"/>
            <a:ext cx="1440008" cy="369332"/>
          </a:xfrm>
          <a:prstGeom prst="rect">
            <a:avLst/>
          </a:prstGeom>
          <a:noFill/>
        </p:spPr>
        <p:txBody>
          <a:bodyPr wrap="square" rtlCol="0">
            <a:spAutoFit/>
          </a:bodyPr>
          <a:lstStyle/>
          <a:p>
            <a:r>
              <a:rPr lang="da-DK" sz="900" smtClean="0">
                <a:solidFill>
                  <a:schemeClr val="tx1">
                    <a:lumMod val="50000"/>
                    <a:lumOff val="50000"/>
                  </a:schemeClr>
                </a:solidFill>
                <a:latin typeface="Arial"/>
                <a:cs typeface="Arial"/>
              </a:rPr>
              <a:t>Har været </a:t>
            </a:r>
            <a:r>
              <a:rPr lang="da-DK" sz="900" dirty="0" smtClean="0">
                <a:solidFill>
                  <a:schemeClr val="tx1">
                    <a:lumMod val="50000"/>
                    <a:lumOff val="50000"/>
                  </a:schemeClr>
                </a:solidFill>
                <a:latin typeface="Arial"/>
                <a:cs typeface="Arial"/>
              </a:rPr>
              <a:t>i dialog med forældre </a:t>
            </a:r>
            <a:r>
              <a:rPr lang="da-DK" sz="900" smtClean="0">
                <a:solidFill>
                  <a:schemeClr val="tx1">
                    <a:lumMod val="50000"/>
                    <a:lumOff val="50000"/>
                  </a:schemeClr>
                </a:solidFill>
                <a:latin typeface="Arial"/>
                <a:cs typeface="Arial"/>
              </a:rPr>
              <a:t>om alkohol</a:t>
            </a:r>
            <a:endParaRPr lang="da-DK" sz="900" dirty="0">
              <a:solidFill>
                <a:schemeClr val="tx1">
                  <a:lumMod val="50000"/>
                  <a:lumOff val="50000"/>
                </a:schemeClr>
              </a:solidFill>
              <a:latin typeface="Arial"/>
              <a:cs typeface="Arial"/>
            </a:endParaRPr>
          </a:p>
        </p:txBody>
      </p:sp>
      <p:cxnSp>
        <p:nvCxnSpPr>
          <p:cNvPr id="95" name="Lige forbindelse 94"/>
          <p:cNvCxnSpPr/>
          <p:nvPr/>
        </p:nvCxnSpPr>
        <p:spPr>
          <a:xfrm>
            <a:off x="719636" y="9104583"/>
            <a:ext cx="114661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8" name="Billede 10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825044" y="173295"/>
            <a:ext cx="858903" cy="196248"/>
          </a:xfrm>
          <a:prstGeom prst="rect">
            <a:avLst/>
          </a:prstGeom>
        </p:spPr>
      </p:pic>
      <p:grpSp>
        <p:nvGrpSpPr>
          <p:cNvPr id="98" name="Grupper 97"/>
          <p:cNvGrpSpPr/>
          <p:nvPr/>
        </p:nvGrpSpPr>
        <p:grpSpPr>
          <a:xfrm>
            <a:off x="1412638" y="9186203"/>
            <a:ext cx="383039" cy="294249"/>
            <a:chOff x="8170863" y="1533525"/>
            <a:chExt cx="588962" cy="452438"/>
          </a:xfrm>
          <a:solidFill>
            <a:schemeClr val="accent3">
              <a:lumMod val="60000"/>
              <a:lumOff val="40000"/>
            </a:schemeClr>
          </a:solidFill>
        </p:grpSpPr>
        <p:sp>
          <p:nvSpPr>
            <p:cNvPr id="104" name="Freeform 18"/>
            <p:cNvSpPr>
              <a:spLocks noChangeArrowheads="1"/>
            </p:cNvSpPr>
            <p:nvPr/>
          </p:nvSpPr>
          <p:spPr bwMode="auto">
            <a:xfrm>
              <a:off x="8323263" y="1636713"/>
              <a:ext cx="436562" cy="349250"/>
            </a:xfrm>
            <a:custGeom>
              <a:avLst/>
              <a:gdLst>
                <a:gd name="T0" fmla="*/ 1211 w 1212"/>
                <a:gd name="T1" fmla="*/ 437 h 972"/>
                <a:gd name="T2" fmla="*/ 1211 w 1212"/>
                <a:gd name="T3" fmla="*/ 437 h 972"/>
                <a:gd name="T4" fmla="*/ 780 w 1212"/>
                <a:gd name="T5" fmla="*/ 0 h 972"/>
                <a:gd name="T6" fmla="*/ 799 w 1212"/>
                <a:gd name="T7" fmla="*/ 113 h 972"/>
                <a:gd name="T8" fmla="*/ 794 w 1212"/>
                <a:gd name="T9" fmla="*/ 128 h 972"/>
                <a:gd name="T10" fmla="*/ 1094 w 1212"/>
                <a:gd name="T11" fmla="*/ 437 h 972"/>
                <a:gd name="T12" fmla="*/ 966 w 1212"/>
                <a:gd name="T13" fmla="*/ 662 h 972"/>
                <a:gd name="T14" fmla="*/ 932 w 1212"/>
                <a:gd name="T15" fmla="*/ 731 h 972"/>
                <a:gd name="T16" fmla="*/ 937 w 1212"/>
                <a:gd name="T17" fmla="*/ 815 h 972"/>
                <a:gd name="T18" fmla="*/ 858 w 1212"/>
                <a:gd name="T19" fmla="*/ 761 h 972"/>
                <a:gd name="T20" fmla="*/ 809 w 1212"/>
                <a:gd name="T21" fmla="*/ 746 h 972"/>
                <a:gd name="T22" fmla="*/ 789 w 1212"/>
                <a:gd name="T23" fmla="*/ 746 h 972"/>
                <a:gd name="T24" fmla="*/ 588 w 1212"/>
                <a:gd name="T25" fmla="*/ 775 h 972"/>
                <a:gd name="T26" fmla="*/ 142 w 1212"/>
                <a:gd name="T27" fmla="*/ 599 h 972"/>
                <a:gd name="T28" fmla="*/ 0 w 1212"/>
                <a:gd name="T29" fmla="*/ 584 h 972"/>
                <a:gd name="T30" fmla="*/ 588 w 1212"/>
                <a:gd name="T31" fmla="*/ 893 h 972"/>
                <a:gd name="T32" fmla="*/ 804 w 1212"/>
                <a:gd name="T33" fmla="*/ 864 h 972"/>
                <a:gd name="T34" fmla="*/ 932 w 1212"/>
                <a:gd name="T35" fmla="*/ 957 h 972"/>
                <a:gd name="T36" fmla="*/ 981 w 1212"/>
                <a:gd name="T37" fmla="*/ 971 h 972"/>
                <a:gd name="T38" fmla="*/ 1035 w 1212"/>
                <a:gd name="T39" fmla="*/ 947 h 972"/>
                <a:gd name="T40" fmla="*/ 1059 w 1212"/>
                <a:gd name="T41" fmla="*/ 888 h 972"/>
                <a:gd name="T42" fmla="*/ 1049 w 1212"/>
                <a:gd name="T43" fmla="*/ 746 h 972"/>
                <a:gd name="T44" fmla="*/ 1211 w 1212"/>
                <a:gd name="T45" fmla="*/ 437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2" h="972">
                  <a:moveTo>
                    <a:pt x="1211" y="437"/>
                  </a:moveTo>
                  <a:lnTo>
                    <a:pt x="1211" y="437"/>
                  </a:lnTo>
                  <a:cubicBezTo>
                    <a:pt x="1211" y="236"/>
                    <a:pt x="1030" y="64"/>
                    <a:pt x="780" y="0"/>
                  </a:cubicBezTo>
                  <a:cubicBezTo>
                    <a:pt x="789" y="40"/>
                    <a:pt x="799" y="74"/>
                    <a:pt x="799" y="113"/>
                  </a:cubicBezTo>
                  <a:cubicBezTo>
                    <a:pt x="799" y="118"/>
                    <a:pt x="799" y="123"/>
                    <a:pt x="794" y="128"/>
                  </a:cubicBezTo>
                  <a:cubicBezTo>
                    <a:pt x="971" y="182"/>
                    <a:pt x="1094" y="299"/>
                    <a:pt x="1094" y="437"/>
                  </a:cubicBezTo>
                  <a:cubicBezTo>
                    <a:pt x="1094" y="520"/>
                    <a:pt x="1049" y="599"/>
                    <a:pt x="966" y="662"/>
                  </a:cubicBezTo>
                  <a:cubicBezTo>
                    <a:pt x="942" y="677"/>
                    <a:pt x="932" y="702"/>
                    <a:pt x="932" y="731"/>
                  </a:cubicBezTo>
                  <a:cubicBezTo>
                    <a:pt x="937" y="815"/>
                    <a:pt x="937" y="815"/>
                    <a:pt x="937" y="815"/>
                  </a:cubicBezTo>
                  <a:cubicBezTo>
                    <a:pt x="858" y="761"/>
                    <a:pt x="858" y="761"/>
                    <a:pt x="858" y="761"/>
                  </a:cubicBezTo>
                  <a:cubicBezTo>
                    <a:pt x="843" y="751"/>
                    <a:pt x="829" y="746"/>
                    <a:pt x="809" y="746"/>
                  </a:cubicBezTo>
                  <a:cubicBezTo>
                    <a:pt x="804" y="746"/>
                    <a:pt x="794" y="746"/>
                    <a:pt x="789" y="746"/>
                  </a:cubicBezTo>
                  <a:cubicBezTo>
                    <a:pt x="726" y="766"/>
                    <a:pt x="657" y="775"/>
                    <a:pt x="588" y="775"/>
                  </a:cubicBezTo>
                  <a:cubicBezTo>
                    <a:pt x="397" y="775"/>
                    <a:pt x="230" y="702"/>
                    <a:pt x="142" y="599"/>
                  </a:cubicBezTo>
                  <a:cubicBezTo>
                    <a:pt x="93" y="599"/>
                    <a:pt x="44" y="594"/>
                    <a:pt x="0" y="584"/>
                  </a:cubicBezTo>
                  <a:cubicBezTo>
                    <a:pt x="83" y="766"/>
                    <a:pt x="314" y="893"/>
                    <a:pt x="588" y="893"/>
                  </a:cubicBezTo>
                  <a:cubicBezTo>
                    <a:pt x="662" y="893"/>
                    <a:pt x="735" y="883"/>
                    <a:pt x="804" y="864"/>
                  </a:cubicBezTo>
                  <a:cubicBezTo>
                    <a:pt x="932" y="957"/>
                    <a:pt x="932" y="957"/>
                    <a:pt x="932" y="957"/>
                  </a:cubicBezTo>
                  <a:cubicBezTo>
                    <a:pt x="946" y="967"/>
                    <a:pt x="961" y="971"/>
                    <a:pt x="981" y="971"/>
                  </a:cubicBezTo>
                  <a:cubicBezTo>
                    <a:pt x="1000" y="971"/>
                    <a:pt x="1020" y="962"/>
                    <a:pt x="1035" y="947"/>
                  </a:cubicBezTo>
                  <a:cubicBezTo>
                    <a:pt x="1054" y="932"/>
                    <a:pt x="1059" y="908"/>
                    <a:pt x="1059" y="888"/>
                  </a:cubicBezTo>
                  <a:cubicBezTo>
                    <a:pt x="1049" y="746"/>
                    <a:pt x="1049" y="746"/>
                    <a:pt x="1049" y="746"/>
                  </a:cubicBezTo>
                  <a:cubicBezTo>
                    <a:pt x="1157" y="658"/>
                    <a:pt x="1211" y="550"/>
                    <a:pt x="1211" y="43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sp>
          <p:nvSpPr>
            <p:cNvPr id="109" name="Freeform 19"/>
            <p:cNvSpPr>
              <a:spLocks noChangeArrowheads="1"/>
            </p:cNvSpPr>
            <p:nvPr/>
          </p:nvSpPr>
          <p:spPr bwMode="auto">
            <a:xfrm>
              <a:off x="8170863" y="1533525"/>
              <a:ext cx="407987" cy="314325"/>
            </a:xfrm>
            <a:custGeom>
              <a:avLst/>
              <a:gdLst>
                <a:gd name="T0" fmla="*/ 1133 w 1134"/>
                <a:gd name="T1" fmla="*/ 397 h 874"/>
                <a:gd name="T2" fmla="*/ 1133 w 1134"/>
                <a:gd name="T3" fmla="*/ 397 h 874"/>
                <a:gd name="T4" fmla="*/ 564 w 1134"/>
                <a:gd name="T5" fmla="*/ 0 h 874"/>
                <a:gd name="T6" fmla="*/ 0 w 1134"/>
                <a:gd name="T7" fmla="*/ 397 h 874"/>
                <a:gd name="T8" fmla="*/ 152 w 1134"/>
                <a:gd name="T9" fmla="*/ 667 h 874"/>
                <a:gd name="T10" fmla="*/ 162 w 1134"/>
                <a:gd name="T11" fmla="*/ 686 h 874"/>
                <a:gd name="T12" fmla="*/ 162 w 1134"/>
                <a:gd name="T13" fmla="*/ 721 h 874"/>
                <a:gd name="T14" fmla="*/ 152 w 1134"/>
                <a:gd name="T15" fmla="*/ 848 h 874"/>
                <a:gd name="T16" fmla="*/ 176 w 1134"/>
                <a:gd name="T17" fmla="*/ 873 h 874"/>
                <a:gd name="T18" fmla="*/ 186 w 1134"/>
                <a:gd name="T19" fmla="*/ 868 h 874"/>
                <a:gd name="T20" fmla="*/ 289 w 1134"/>
                <a:gd name="T21" fmla="*/ 794 h 874"/>
                <a:gd name="T22" fmla="*/ 329 w 1134"/>
                <a:gd name="T23" fmla="*/ 765 h 874"/>
                <a:gd name="T24" fmla="*/ 343 w 1134"/>
                <a:gd name="T25" fmla="*/ 760 h 874"/>
                <a:gd name="T26" fmla="*/ 348 w 1134"/>
                <a:gd name="T27" fmla="*/ 765 h 874"/>
                <a:gd name="T28" fmla="*/ 564 w 1134"/>
                <a:gd name="T29" fmla="*/ 794 h 874"/>
                <a:gd name="T30" fmla="*/ 1133 w 1134"/>
                <a:gd name="T31" fmla="*/ 39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4" h="874">
                  <a:moveTo>
                    <a:pt x="1133" y="397"/>
                  </a:moveTo>
                  <a:lnTo>
                    <a:pt x="1133" y="397"/>
                  </a:lnTo>
                  <a:cubicBezTo>
                    <a:pt x="1133" y="176"/>
                    <a:pt x="878" y="0"/>
                    <a:pt x="564" y="0"/>
                  </a:cubicBezTo>
                  <a:cubicBezTo>
                    <a:pt x="255" y="0"/>
                    <a:pt x="0" y="176"/>
                    <a:pt x="0" y="397"/>
                  </a:cubicBezTo>
                  <a:cubicBezTo>
                    <a:pt x="0" y="500"/>
                    <a:pt x="59" y="598"/>
                    <a:pt x="152" y="667"/>
                  </a:cubicBezTo>
                  <a:cubicBezTo>
                    <a:pt x="157" y="672"/>
                    <a:pt x="162" y="677"/>
                    <a:pt x="162" y="686"/>
                  </a:cubicBezTo>
                  <a:cubicBezTo>
                    <a:pt x="162" y="721"/>
                    <a:pt x="162" y="721"/>
                    <a:pt x="162" y="721"/>
                  </a:cubicBezTo>
                  <a:cubicBezTo>
                    <a:pt x="152" y="848"/>
                    <a:pt x="152" y="848"/>
                    <a:pt x="152" y="848"/>
                  </a:cubicBezTo>
                  <a:cubicBezTo>
                    <a:pt x="152" y="863"/>
                    <a:pt x="162" y="873"/>
                    <a:pt x="176" y="873"/>
                  </a:cubicBezTo>
                  <a:cubicBezTo>
                    <a:pt x="176" y="873"/>
                    <a:pt x="181" y="868"/>
                    <a:pt x="186" y="868"/>
                  </a:cubicBezTo>
                  <a:cubicBezTo>
                    <a:pt x="289" y="794"/>
                    <a:pt x="289" y="794"/>
                    <a:pt x="289" y="794"/>
                  </a:cubicBezTo>
                  <a:cubicBezTo>
                    <a:pt x="329" y="765"/>
                    <a:pt x="329" y="765"/>
                    <a:pt x="329" y="765"/>
                  </a:cubicBezTo>
                  <a:cubicBezTo>
                    <a:pt x="333" y="765"/>
                    <a:pt x="338" y="760"/>
                    <a:pt x="343" y="760"/>
                  </a:cubicBezTo>
                  <a:cubicBezTo>
                    <a:pt x="348" y="765"/>
                    <a:pt x="348" y="765"/>
                    <a:pt x="348" y="765"/>
                  </a:cubicBezTo>
                  <a:cubicBezTo>
                    <a:pt x="417" y="785"/>
                    <a:pt x="490" y="794"/>
                    <a:pt x="564" y="794"/>
                  </a:cubicBezTo>
                  <a:cubicBezTo>
                    <a:pt x="878" y="794"/>
                    <a:pt x="1133" y="618"/>
                    <a:pt x="1133" y="397"/>
                  </a:cubicBezTo>
                </a:path>
              </a:pathLst>
            </a:custGeom>
            <a:grpFill/>
            <a:ln>
              <a:solidFill>
                <a:schemeClr val="accent3"/>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a-DK"/>
            </a:p>
          </p:txBody>
        </p:sp>
      </p:grpSp>
      <p:pic>
        <p:nvPicPr>
          <p:cNvPr id="93" name="Billede 92"/>
          <p:cNvPicPr>
            <a:picLocks noChangeAspect="1"/>
          </p:cNvPicPr>
          <p:nvPr/>
        </p:nvPicPr>
        <p:blipFill>
          <a:blip r:embed="rId6">
            <a:lum bright="70000" contrast="-70000"/>
          </a:blip>
          <a:stretch>
            <a:fillRect/>
          </a:stretch>
        </p:blipFill>
        <p:spPr>
          <a:xfrm>
            <a:off x="1388819" y="2676945"/>
            <a:ext cx="419879" cy="419879"/>
          </a:xfrm>
          <a:prstGeom prst="rect">
            <a:avLst/>
          </a:prstGeom>
        </p:spPr>
      </p:pic>
      <p:pic>
        <p:nvPicPr>
          <p:cNvPr id="99" name="Billede 98"/>
          <p:cNvPicPr>
            <a:picLocks noChangeAspect="1"/>
          </p:cNvPicPr>
          <p:nvPr/>
        </p:nvPicPr>
        <p:blipFill>
          <a:blip r:embed="rId8">
            <a:lum bright="70000" contrast="-70000"/>
          </a:blip>
          <a:stretch>
            <a:fillRect/>
          </a:stretch>
        </p:blipFill>
        <p:spPr>
          <a:xfrm>
            <a:off x="2960755" y="2675877"/>
            <a:ext cx="405164" cy="405164"/>
          </a:xfrm>
          <a:prstGeom prst="rect">
            <a:avLst/>
          </a:prstGeom>
          <a:noFill/>
        </p:spPr>
      </p:pic>
      <p:sp>
        <p:nvSpPr>
          <p:cNvPr id="107" name="Tekstfelt 106"/>
          <p:cNvSpPr txBox="1"/>
          <p:nvPr/>
        </p:nvSpPr>
        <p:spPr>
          <a:xfrm>
            <a:off x="2129999" y="4712951"/>
            <a:ext cx="1339023" cy="369332"/>
          </a:xfrm>
          <a:prstGeom prst="rect">
            <a:avLst/>
          </a:prstGeom>
          <a:noFill/>
        </p:spPr>
        <p:txBody>
          <a:bodyPr wrap="square" rtlCol="0">
            <a:spAutoFit/>
          </a:bodyPr>
          <a:lstStyle/>
          <a:p>
            <a:r>
              <a:rPr lang="da-DK" b="1" dirty="0" smtClean="0">
                <a:solidFill>
                  <a:srgbClr val="FFFF00"/>
                </a:solidFill>
                <a:latin typeface="Arial"/>
                <a:cs typeface="Arial"/>
              </a:rPr>
              <a:t>64%</a:t>
            </a:r>
            <a:endParaRPr lang="da-DK" b="1" dirty="0">
              <a:solidFill>
                <a:schemeClr val="bg1">
                  <a:lumMod val="65000"/>
                </a:schemeClr>
              </a:solidFill>
              <a:latin typeface="Arial"/>
              <a:cs typeface="Arial"/>
            </a:endParaRPr>
          </a:p>
        </p:txBody>
      </p:sp>
      <p:sp>
        <p:nvSpPr>
          <p:cNvPr id="111" name="Tekstfelt 110"/>
          <p:cNvSpPr txBox="1"/>
          <p:nvPr/>
        </p:nvSpPr>
        <p:spPr>
          <a:xfrm>
            <a:off x="2130000" y="5249868"/>
            <a:ext cx="1584937" cy="507831"/>
          </a:xfrm>
          <a:prstGeom prst="rect">
            <a:avLst/>
          </a:prstGeom>
          <a:noFill/>
        </p:spPr>
        <p:txBody>
          <a:bodyPr wrap="square" rtlCol="0">
            <a:spAutoFit/>
          </a:bodyPr>
          <a:lstStyle/>
          <a:p>
            <a:r>
              <a:rPr lang="da-DK" sz="900" dirty="0" smtClean="0">
                <a:solidFill>
                  <a:schemeClr val="tx1">
                    <a:lumMod val="50000"/>
                    <a:lumOff val="50000"/>
                  </a:schemeClr>
                </a:solidFill>
                <a:latin typeface="Arial"/>
                <a:cs typeface="Arial"/>
              </a:rPr>
              <a:t>Har tænkt over eget rusmiddelforbrug som følge af mødet med kampagnen</a:t>
            </a:r>
            <a:endParaRPr lang="da-DK" sz="900" dirty="0">
              <a:solidFill>
                <a:schemeClr val="tx1">
                  <a:lumMod val="50000"/>
                  <a:lumOff val="50000"/>
                </a:schemeClr>
              </a:solidFill>
              <a:latin typeface="Arial"/>
              <a:cs typeface="Arial"/>
            </a:endParaRPr>
          </a:p>
        </p:txBody>
      </p:sp>
      <p:cxnSp>
        <p:nvCxnSpPr>
          <p:cNvPr id="122" name="Lige forbindelse 121"/>
          <p:cNvCxnSpPr/>
          <p:nvPr/>
        </p:nvCxnSpPr>
        <p:spPr>
          <a:xfrm flipV="1">
            <a:off x="2214706" y="5818139"/>
            <a:ext cx="1500231" cy="901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23" name="Tekstfelt 122"/>
          <p:cNvSpPr txBox="1"/>
          <p:nvPr/>
        </p:nvSpPr>
        <p:spPr>
          <a:xfrm>
            <a:off x="613783" y="4804962"/>
            <a:ext cx="1297596" cy="369332"/>
          </a:xfrm>
          <a:prstGeom prst="rect">
            <a:avLst/>
          </a:prstGeom>
          <a:noFill/>
        </p:spPr>
        <p:txBody>
          <a:bodyPr wrap="square" rtlCol="0">
            <a:spAutoFit/>
          </a:bodyPr>
          <a:lstStyle/>
          <a:p>
            <a:r>
              <a:rPr lang="da-DK" b="1" dirty="0" smtClean="0">
                <a:solidFill>
                  <a:srgbClr val="FFFF00"/>
                </a:solidFill>
                <a:latin typeface="Arial"/>
                <a:cs typeface="Arial"/>
              </a:rPr>
              <a:t>73%</a:t>
            </a:r>
            <a:endParaRPr lang="da-DK" b="1" dirty="0">
              <a:solidFill>
                <a:srgbClr val="FFFF00"/>
              </a:solidFill>
              <a:latin typeface="Arial"/>
              <a:cs typeface="Arial"/>
            </a:endParaRPr>
          </a:p>
        </p:txBody>
      </p:sp>
      <p:sp>
        <p:nvSpPr>
          <p:cNvPr id="125" name="Tekstfelt 124"/>
          <p:cNvSpPr txBox="1"/>
          <p:nvPr/>
        </p:nvSpPr>
        <p:spPr>
          <a:xfrm>
            <a:off x="618841" y="5221712"/>
            <a:ext cx="1197484" cy="507831"/>
          </a:xfrm>
          <a:prstGeom prst="rect">
            <a:avLst/>
          </a:prstGeom>
          <a:noFill/>
        </p:spPr>
        <p:txBody>
          <a:bodyPr wrap="square" rtlCol="0">
            <a:spAutoFit/>
          </a:bodyPr>
          <a:lstStyle/>
          <a:p>
            <a:r>
              <a:rPr lang="da-DK" sz="900" dirty="0" smtClean="0">
                <a:solidFill>
                  <a:srgbClr val="7F7F7F"/>
                </a:solidFill>
                <a:latin typeface="Arial"/>
                <a:cs typeface="Arial"/>
              </a:rPr>
              <a:t>Oplever at kampagnen gør det lettere at sige nej</a:t>
            </a:r>
          </a:p>
        </p:txBody>
      </p:sp>
      <p:cxnSp>
        <p:nvCxnSpPr>
          <p:cNvPr id="133" name="Lige forbindelse 132"/>
          <p:cNvCxnSpPr/>
          <p:nvPr/>
        </p:nvCxnSpPr>
        <p:spPr>
          <a:xfrm flipV="1">
            <a:off x="705660" y="5822431"/>
            <a:ext cx="1102131" cy="181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34" name="Billede 133"/>
          <p:cNvPicPr>
            <a:picLocks noChangeAspect="1"/>
          </p:cNvPicPr>
          <p:nvPr/>
        </p:nvPicPr>
        <p:blipFill>
          <a:blip r:embed="rId9">
            <a:lum bright="70000" contrast="-70000"/>
          </a:blip>
          <a:stretch>
            <a:fillRect/>
          </a:stretch>
        </p:blipFill>
        <p:spPr>
          <a:xfrm>
            <a:off x="3393780" y="5899838"/>
            <a:ext cx="421314" cy="421314"/>
          </a:xfrm>
          <a:prstGeom prst="rect">
            <a:avLst/>
          </a:prstGeom>
        </p:spPr>
      </p:pic>
      <p:pic>
        <p:nvPicPr>
          <p:cNvPr id="136" name="Billede 135"/>
          <p:cNvPicPr>
            <a:picLocks noChangeAspect="1"/>
          </p:cNvPicPr>
          <p:nvPr/>
        </p:nvPicPr>
        <p:blipFill>
          <a:blip r:embed="rId2">
            <a:lum bright="70000" contrast="-70000"/>
          </a:blip>
          <a:stretch>
            <a:fillRect/>
          </a:stretch>
        </p:blipFill>
        <p:spPr>
          <a:xfrm>
            <a:off x="1484413" y="5949831"/>
            <a:ext cx="331912" cy="331912"/>
          </a:xfrm>
          <a:prstGeom prst="rect">
            <a:avLst/>
          </a:prstGeom>
        </p:spPr>
      </p:pic>
      <p:sp>
        <p:nvSpPr>
          <p:cNvPr id="137" name="Tekstfelt 136"/>
          <p:cNvSpPr txBox="1"/>
          <p:nvPr/>
        </p:nvSpPr>
        <p:spPr>
          <a:xfrm>
            <a:off x="108454" y="1420014"/>
            <a:ext cx="3544945" cy="400110"/>
          </a:xfrm>
          <a:prstGeom prst="rect">
            <a:avLst/>
          </a:prstGeom>
          <a:noFill/>
        </p:spPr>
        <p:txBody>
          <a:bodyPr wrap="square" rtlCol="0">
            <a:spAutoFit/>
          </a:bodyPr>
          <a:lstStyle/>
          <a:p>
            <a:pPr algn="ctr"/>
            <a:r>
              <a:rPr lang="da-DK" sz="2000" b="1" dirty="0" smtClean="0">
                <a:solidFill>
                  <a:schemeClr val="bg1"/>
                </a:solidFill>
                <a:latin typeface="Arial"/>
                <a:cs typeface="Arial"/>
              </a:rPr>
              <a:t>Music </a:t>
            </a:r>
            <a:r>
              <a:rPr lang="da-DK" sz="2000" b="1" dirty="0" err="1" smtClean="0">
                <a:solidFill>
                  <a:schemeClr val="bg1"/>
                </a:solidFill>
                <a:latin typeface="Arial"/>
                <a:cs typeface="Arial"/>
              </a:rPr>
              <a:t>Against</a:t>
            </a:r>
            <a:r>
              <a:rPr lang="da-DK" sz="2000" b="1" dirty="0" smtClean="0">
                <a:solidFill>
                  <a:schemeClr val="bg1"/>
                </a:solidFill>
                <a:latin typeface="Arial"/>
                <a:cs typeface="Arial"/>
              </a:rPr>
              <a:t> Drugs</a:t>
            </a:r>
            <a:endParaRPr lang="da-DK" sz="2000" b="1" dirty="0">
              <a:solidFill>
                <a:schemeClr val="bg1"/>
              </a:solidFill>
              <a:latin typeface="Arial"/>
              <a:cs typeface="Arial"/>
            </a:endParaRPr>
          </a:p>
        </p:txBody>
      </p:sp>
      <p:pic>
        <p:nvPicPr>
          <p:cNvPr id="138" name="Billede 137"/>
          <p:cNvPicPr>
            <a:picLocks noChangeAspect="1"/>
          </p:cNvPicPr>
          <p:nvPr/>
        </p:nvPicPr>
        <p:blipFill>
          <a:blip r:embed="rId8">
            <a:lum bright="70000" contrast="-70000"/>
          </a:blip>
          <a:stretch>
            <a:fillRect/>
          </a:stretch>
        </p:blipFill>
        <p:spPr>
          <a:xfrm>
            <a:off x="2745315" y="2698772"/>
            <a:ext cx="405164" cy="405164"/>
          </a:xfrm>
          <a:prstGeom prst="rect">
            <a:avLst/>
          </a:prstGeom>
          <a:noFill/>
        </p:spPr>
      </p:pic>
      <p:sp>
        <p:nvSpPr>
          <p:cNvPr id="140" name="Pladsholder til tekst 23"/>
          <p:cNvSpPr txBox="1">
            <a:spLocks/>
          </p:cNvSpPr>
          <p:nvPr/>
        </p:nvSpPr>
        <p:spPr>
          <a:xfrm>
            <a:off x="4456036" y="6649077"/>
            <a:ext cx="1919287" cy="1725560"/>
          </a:xfrm>
          <a:prstGeom prst="rect">
            <a:avLst/>
          </a:prstGeom>
        </p:spPr>
        <p:txBody>
          <a:bodyPr/>
          <a:lstStyle>
            <a:lvl1pPr marL="0" indent="0" algn="l" rtl="0" eaLnBrk="1" fontAlgn="base" hangingPunct="1">
              <a:lnSpc>
                <a:spcPct val="120000"/>
              </a:lnSpc>
              <a:spcBef>
                <a:spcPts val="0"/>
              </a:spcBef>
              <a:spcAft>
                <a:spcPts val="1300"/>
              </a:spcAft>
              <a:buClr>
                <a:schemeClr val="tx2"/>
              </a:buClr>
              <a:buSzPct val="108000"/>
              <a:buFont typeface="Arial" panose="020B0604020202020204" pitchFamily="34" charset="0"/>
              <a:buNone/>
              <a:tabLst/>
              <a:defRPr sz="900" b="0" i="0" kern="800" spc="0" baseline="0">
                <a:solidFill>
                  <a:schemeClr val="tx1"/>
                </a:solidFill>
                <a:latin typeface="Arial" panose="020B0604020202020204" pitchFamily="34" charset="0"/>
                <a:ea typeface="ＭＳ Ｐゴシック" pitchFamily="-108" charset="-128"/>
                <a:cs typeface="Arial" panose="020B0604020202020204" pitchFamily="34" charset="0"/>
              </a:defRPr>
            </a:lvl1pPr>
            <a:lvl2pPr marL="0" indent="0" algn="l" rtl="0" eaLnBrk="1" fontAlgn="base" hangingPunct="1">
              <a:lnSpc>
                <a:spcPct val="120000"/>
              </a:lnSpc>
              <a:spcBef>
                <a:spcPts val="0"/>
              </a:spcBef>
              <a:spcAft>
                <a:spcPts val="1300"/>
              </a:spcAft>
              <a:buSzPct val="100000"/>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2pPr>
            <a:lvl3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3pPr>
            <a:lvl4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4pPr>
            <a:lvl5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5pPr>
            <a:lvl6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6pPr>
            <a:lvl7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7pPr>
            <a:lvl8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8pPr>
            <a:lvl9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9pPr>
          </a:lstStyle>
          <a:p>
            <a:r>
              <a:rPr lang="da-DK" b="1" dirty="0" smtClean="0">
                <a:solidFill>
                  <a:schemeClr val="bg2"/>
                </a:solidFill>
              </a:rPr>
              <a:t>Koncertgæsterne:</a:t>
            </a:r>
          </a:p>
          <a:p>
            <a:pPr lvl="1">
              <a:lnSpc>
                <a:spcPct val="100000"/>
              </a:lnSpc>
            </a:pPr>
            <a:r>
              <a:rPr lang="da-DK" dirty="0" smtClean="0">
                <a:solidFill>
                  <a:schemeClr val="accent3"/>
                </a:solidFill>
              </a:rPr>
              <a:t>Kun en tredjedel af publikum angiver, at have set nogen af kampagnerne.</a:t>
            </a:r>
          </a:p>
          <a:p>
            <a:pPr lvl="1">
              <a:lnSpc>
                <a:spcPct val="100000"/>
              </a:lnSpc>
            </a:pPr>
            <a:r>
              <a:rPr lang="da-DK" dirty="0" smtClean="0">
                <a:solidFill>
                  <a:schemeClr val="accent3"/>
                </a:solidFill>
              </a:rPr>
              <a:t>Der er til gengæld stor opbakning til kampagnens budskab og mange føler, at den er henvendt til dem.</a:t>
            </a:r>
            <a:endParaRPr lang="da-DK" dirty="0">
              <a:solidFill>
                <a:schemeClr val="accent3"/>
              </a:solidFill>
            </a:endParaRPr>
          </a:p>
        </p:txBody>
      </p:sp>
      <p:sp>
        <p:nvSpPr>
          <p:cNvPr id="141" name="Pladsholder til tekst 22"/>
          <p:cNvSpPr txBox="1">
            <a:spLocks/>
          </p:cNvSpPr>
          <p:nvPr/>
        </p:nvSpPr>
        <p:spPr>
          <a:xfrm>
            <a:off x="4435470" y="8282169"/>
            <a:ext cx="2127250" cy="1979435"/>
          </a:xfrm>
          <a:prstGeom prst="rect">
            <a:avLst/>
          </a:prstGeom>
        </p:spPr>
        <p:txBody>
          <a:bodyPr/>
          <a:lstStyle>
            <a:lvl1pPr marL="0" indent="0" algn="l" rtl="0" eaLnBrk="1" fontAlgn="base" hangingPunct="1">
              <a:lnSpc>
                <a:spcPct val="120000"/>
              </a:lnSpc>
              <a:spcBef>
                <a:spcPts val="0"/>
              </a:spcBef>
              <a:spcAft>
                <a:spcPts val="1300"/>
              </a:spcAft>
              <a:buClr>
                <a:schemeClr val="tx2"/>
              </a:buClr>
              <a:buSzPct val="108000"/>
              <a:buFont typeface="Arial" panose="020B0604020202020204" pitchFamily="34" charset="0"/>
              <a:buNone/>
              <a:tabLst/>
              <a:defRPr sz="900" b="0" i="0" kern="800" spc="0" baseline="0">
                <a:solidFill>
                  <a:schemeClr val="tx1"/>
                </a:solidFill>
                <a:latin typeface="Arial" panose="020B0604020202020204" pitchFamily="34" charset="0"/>
                <a:ea typeface="ＭＳ Ｐゴシック" pitchFamily="-108" charset="-128"/>
                <a:cs typeface="Arial" panose="020B0604020202020204" pitchFamily="34" charset="0"/>
              </a:defRPr>
            </a:lvl1pPr>
            <a:lvl2pPr marL="0" indent="0" algn="l" rtl="0" eaLnBrk="1" fontAlgn="base" hangingPunct="1">
              <a:lnSpc>
                <a:spcPct val="120000"/>
              </a:lnSpc>
              <a:spcBef>
                <a:spcPts val="0"/>
              </a:spcBef>
              <a:spcAft>
                <a:spcPts val="1300"/>
              </a:spcAft>
              <a:buSzPct val="100000"/>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2pPr>
            <a:lvl3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3pPr>
            <a:lvl4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4pPr>
            <a:lvl5pPr marL="0" indent="0" algn="l" rtl="0" eaLnBrk="1" fontAlgn="base" hangingPunct="1">
              <a:lnSpc>
                <a:spcPct val="120000"/>
              </a:lnSpc>
              <a:spcBef>
                <a:spcPts val="0"/>
              </a:spcBef>
              <a:spcAft>
                <a:spcPts val="1300"/>
              </a:spcAft>
              <a:buFont typeface="Arial" panose="020B0604020202020204" pitchFamily="34" charset="0"/>
              <a:buNone/>
              <a:defRPr sz="900" b="0" i="0" kern="1200" spc="0" baseline="0">
                <a:solidFill>
                  <a:schemeClr val="tx1"/>
                </a:solidFill>
                <a:latin typeface="Arial" panose="020B0604020202020204" pitchFamily="34" charset="0"/>
                <a:ea typeface="ＭＳ Ｐゴシック" pitchFamily="-108" charset="-128"/>
                <a:cs typeface="Arial" panose="020B0604020202020204" pitchFamily="34" charset="0"/>
              </a:defRPr>
            </a:lvl5pPr>
            <a:lvl6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6pPr>
            <a:lvl7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7pPr>
            <a:lvl8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8pPr>
            <a:lvl9pPr marL="0" indent="0" algn="l" defTabSz="957190" rtl="0" eaLnBrk="1" latinLnBrk="0" hangingPunct="1">
              <a:lnSpc>
                <a:spcPct val="120000"/>
              </a:lnSpc>
              <a:spcBef>
                <a:spcPts val="0"/>
              </a:spcBef>
              <a:spcAft>
                <a:spcPts val="1300"/>
              </a:spcAft>
              <a:buFont typeface="Arial" pitchFamily="34" charset="0"/>
              <a:buNone/>
              <a:defRPr sz="900" b="0" i="0" kern="1200" spc="0" baseline="0">
                <a:solidFill>
                  <a:schemeClr val="tx1"/>
                </a:solidFill>
                <a:latin typeface="Arial" panose="020B0604020202020204" pitchFamily="34" charset="0"/>
                <a:ea typeface="+mn-ea"/>
                <a:cs typeface="Arial" panose="020B0604020202020204" pitchFamily="34" charset="0"/>
              </a:defRPr>
            </a:lvl9pPr>
          </a:lstStyle>
          <a:p>
            <a:r>
              <a:rPr lang="da-DK" b="1" dirty="0" smtClean="0">
                <a:solidFill>
                  <a:schemeClr val="bg2"/>
                </a:solidFill>
              </a:rPr>
              <a:t>De frivillige:</a:t>
            </a:r>
          </a:p>
          <a:p>
            <a:pPr lvl="1">
              <a:lnSpc>
                <a:spcPct val="100000"/>
              </a:lnSpc>
            </a:pPr>
            <a:r>
              <a:rPr lang="da-DK" dirty="0" smtClean="0">
                <a:solidFill>
                  <a:schemeClr val="accent3"/>
                </a:solidFill>
              </a:rPr>
              <a:t>T-shirts er en god dialogstarter mellem frivillig og gæst</a:t>
            </a:r>
          </a:p>
          <a:p>
            <a:pPr lvl="1">
              <a:lnSpc>
                <a:spcPct val="100000"/>
              </a:lnSpc>
            </a:pPr>
            <a:r>
              <a:rPr lang="da-DK" dirty="0" smtClean="0">
                <a:solidFill>
                  <a:schemeClr val="accent3"/>
                </a:solidFill>
              </a:rPr>
              <a:t>Stempel i døren er med til at gøre det lettere at sige nej til unge under 18 år, der ønsker at få udskænket alkohol.</a:t>
            </a:r>
          </a:p>
          <a:p>
            <a:endParaRPr lang="da-DK" dirty="0"/>
          </a:p>
        </p:txBody>
      </p:sp>
    </p:spTree>
    <p:extLst>
      <p:ext uri="{BB962C8B-B14F-4D97-AF65-F5344CB8AC3E}">
        <p14:creationId xmlns:p14="http://schemas.microsoft.com/office/powerpoint/2010/main" val="1853031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skabelon_2014_v1_8">
  <a:themeElements>
    <a:clrScheme name="Brugerdefineret 38">
      <a:dk1>
        <a:srgbClr val="000000"/>
      </a:dk1>
      <a:lt1>
        <a:srgbClr val="FFFFFF"/>
      </a:lt1>
      <a:dk2>
        <a:srgbClr val="000000"/>
      </a:dk2>
      <a:lt2>
        <a:srgbClr val="FFF500"/>
      </a:lt2>
      <a:accent1>
        <a:srgbClr val="F2DC00"/>
      </a:accent1>
      <a:accent2>
        <a:srgbClr val="000000"/>
      </a:accent2>
      <a:accent3>
        <a:srgbClr val="878787"/>
      </a:accent3>
      <a:accent4>
        <a:srgbClr val="FFFAC9"/>
      </a:accent4>
      <a:accent5>
        <a:srgbClr val="3C3C3C"/>
      </a:accent5>
      <a:accent6>
        <a:srgbClr val="FFF265"/>
      </a:accent6>
      <a:hlink>
        <a:srgbClr val="FFFFFF"/>
      </a:hlink>
      <a:folHlink>
        <a:srgbClr val="9B9B9B"/>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a:solidFill>
            <a:schemeClr val="tx1"/>
          </a:solidFill>
          <a:miter lim="800000"/>
        </a:ln>
      </a:spPr>
      <a:bodyPr lIns="180000" tIns="180000" rIns="180000" bIns="180000" rtlCol="0" anchor="ctr">
        <a:noAutofit/>
      </a:bodyPr>
      <a:lstStyle>
        <a:defPPr algn="ctr">
          <a:lnSpc>
            <a:spcPct val="100000"/>
          </a:lnSpc>
          <a:defRPr sz="1100" spc="-60" baseline="0" dirty="0" err="1" smtClean="0">
            <a:solidFill>
              <a:schemeClr val="bg2"/>
            </a:solidFill>
            <a:cs typeface="Franklin Gothic Book"/>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lgn="ctr">
          <a:solidFill>
            <a:schemeClr val="tx1"/>
          </a:solidFill>
          <a:prstDash val="solid"/>
          <a:round/>
          <a:headEnd type="none" w="med" len="med"/>
          <a:tailEnd type="none" w="lg" len="lg"/>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wrap="square" lIns="0" tIns="0" rIns="0" bIns="0" rtlCol="0">
        <a:prstTxWarp prst="textNoShape">
          <a:avLst/>
        </a:prstTxWarp>
        <a:spAutoFit/>
      </a:bodyPr>
      <a:lstStyle>
        <a:defPPr>
          <a:defRPr sz="1100" spc="-20" baseline="0" dirty="0" err="1" smtClean="0">
            <a:latin typeface="Arial"/>
            <a:cs typeface="Arial"/>
          </a:defRPr>
        </a:defPPr>
      </a:lstStyle>
    </a:tx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25029</TotalTime>
  <Words>1181</Words>
  <Application>Microsoft Office PowerPoint</Application>
  <PresentationFormat>A4 (210 x 297 mm)</PresentationFormat>
  <Paragraphs>199</Paragraphs>
  <Slides>11</Slides>
  <Notes>0</Notes>
  <HiddenSlides>0</HiddenSlides>
  <MMClips>0</MMClips>
  <ScaleCrop>false</ScaleCrop>
  <HeadingPairs>
    <vt:vector size="4" baseType="variant">
      <vt:variant>
        <vt:lpstr>Tema</vt:lpstr>
      </vt:variant>
      <vt:variant>
        <vt:i4>1</vt:i4>
      </vt:variant>
      <vt:variant>
        <vt:lpstr>Diastitler</vt:lpstr>
      </vt:variant>
      <vt:variant>
        <vt:i4>11</vt:i4>
      </vt:variant>
    </vt:vector>
  </HeadingPairs>
  <TitlesOfParts>
    <vt:vector size="12" baseType="lpstr">
      <vt:lpstr>powerpoint_skabelon_2014_v1_8</vt:lpstr>
      <vt:lpstr>Evaluering af festmiljø-kampagne</vt:lpstr>
      <vt:lpstr>Festivaler</vt:lpstr>
      <vt:lpstr>PowerPoint-præsentation</vt:lpstr>
      <vt:lpstr>Festivalmedhjælpere i baren</vt:lpstr>
      <vt:lpstr>PowerPoint-præsentation</vt:lpstr>
      <vt:lpstr>PowerPoint-præsentation</vt:lpstr>
      <vt:lpstr>PowerPoint-præsentation</vt:lpstr>
      <vt:lpstr>Spillesteder</vt:lpstr>
      <vt:lpstr>PowerPoint-præsentation</vt:lpstr>
      <vt:lpstr>Anbefalinger</vt:lpstr>
      <vt:lpstr>10 Anbefalinger </vt:lpstr>
    </vt:vector>
  </TitlesOfParts>
  <Company>Advice_</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strategy</dc:title>
  <dc:creator>Maria Koch Aabel</dc:creator>
  <cp:lastModifiedBy>Maria Koch Aabel</cp:lastModifiedBy>
  <cp:revision>747</cp:revision>
  <cp:lastPrinted>2016-11-15T15:41:17Z</cp:lastPrinted>
  <dcterms:created xsi:type="dcterms:W3CDTF">2013-10-01T08:45:49Z</dcterms:created>
  <dcterms:modified xsi:type="dcterms:W3CDTF">2016-12-15T16:59:35Z</dcterms:modified>
</cp:coreProperties>
</file>