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57" r:id="rId3"/>
    <p:sldId id="262" r:id="rId4"/>
    <p:sldId id="265" r:id="rId5"/>
    <p:sldId id="264" r:id="rId6"/>
    <p:sldId id="263" r:id="rId7"/>
    <p:sldId id="260" r:id="rId8"/>
  </p:sldIdLst>
  <p:sldSz cx="12192000" cy="6858000"/>
  <p:notesSz cx="6858000" cy="9144000"/>
  <p:embeddedFontLst>
    <p:embeddedFont>
      <p:font typeface="Raleway" panose="020B0503030101060003" pitchFamily="34" charset="0"/>
      <p:regular r:id="rId11"/>
      <p:bold r:id="rId12"/>
      <p:italic r:id="rId13"/>
      <p:boldItalic r:id="rId14"/>
    </p:embeddedFont>
    <p:embeddedFont>
      <p:font typeface="Nunito Sans SemiBold" panose="020B0604020202020204" charset="0"/>
      <p:regular r:id="rId15"/>
      <p:bold r:id="rId16"/>
      <p:italic r:id="rId17"/>
      <p:boldItalic r:id="rId18"/>
    </p:embeddedFont>
    <p:embeddedFont>
      <p:font typeface="Nunito Sans Black" panose="020B0604020202020204" charset="0"/>
      <p:bold r:id="rId19"/>
      <p:italic r:id="rId20"/>
      <p:boldItalic r:id="rId21"/>
    </p:embeddedFont>
    <p:embeddedFont>
      <p:font typeface="Nunito Sans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3356"/>
    <a:srgbClr val="001F34"/>
    <a:srgbClr val="441B3C"/>
    <a:srgbClr val="003F36"/>
    <a:srgbClr val="005C8D"/>
    <a:srgbClr val="BE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 autoAdjust="0"/>
    <p:restoredTop sz="78503" autoAdjust="0"/>
  </p:normalViewPr>
  <p:slideViewPr>
    <p:cSldViewPr snapToGrid="0" showGuides="1">
      <p:cViewPr varScale="1">
        <p:scale>
          <a:sx n="87" d="100"/>
          <a:sy n="87" d="100"/>
        </p:scale>
        <p:origin x="116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37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0AE01-8CE9-824F-95E2-A7D1AE08340F}" type="doc">
      <dgm:prSet loTypeId="urn:microsoft.com/office/officeart/2005/8/layout/cycle2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9414B83-FC36-9549-8317-B70702889A31}">
      <dgm:prSet phldrT="[Text]"/>
      <dgm:spPr/>
      <dgm:t>
        <a:bodyPr/>
        <a:lstStyle/>
        <a:p>
          <a:r>
            <a:rPr lang="en-US" dirty="0"/>
            <a:t>TEKST</a:t>
          </a:r>
        </a:p>
      </dgm:t>
    </dgm:pt>
    <dgm:pt modelId="{7B6E37E4-1158-8C47-B19A-AD3BC5B42CFA}" type="parTrans" cxnId="{9451A19A-5F85-D841-AC23-E07D6738ED06}">
      <dgm:prSet/>
      <dgm:spPr/>
      <dgm:t>
        <a:bodyPr/>
        <a:lstStyle/>
        <a:p>
          <a:endParaRPr lang="en-US"/>
        </a:p>
      </dgm:t>
    </dgm:pt>
    <dgm:pt modelId="{98028C21-44AD-8C4A-B331-612761271F2A}" type="sibTrans" cxnId="{9451A19A-5F85-D841-AC23-E07D6738ED06}">
      <dgm:prSet/>
      <dgm:spPr/>
      <dgm:t>
        <a:bodyPr/>
        <a:lstStyle/>
        <a:p>
          <a:endParaRPr lang="en-US"/>
        </a:p>
      </dgm:t>
    </dgm:pt>
    <dgm:pt modelId="{7373EDDF-9C08-D546-8CB5-AED3E571693F}">
      <dgm:prSet phldrT="[Text]"/>
      <dgm:spPr/>
      <dgm:t>
        <a:bodyPr/>
        <a:lstStyle/>
        <a:p>
          <a:r>
            <a:rPr lang="en-US" dirty="0"/>
            <a:t>TEKST</a:t>
          </a:r>
        </a:p>
      </dgm:t>
    </dgm:pt>
    <dgm:pt modelId="{09E5B866-9306-5648-905D-D956B23F6077}" type="parTrans" cxnId="{7DB3D937-FEB3-D64F-A4F2-9E40F58E9B9E}">
      <dgm:prSet/>
      <dgm:spPr/>
      <dgm:t>
        <a:bodyPr/>
        <a:lstStyle/>
        <a:p>
          <a:endParaRPr lang="en-US"/>
        </a:p>
      </dgm:t>
    </dgm:pt>
    <dgm:pt modelId="{CF8EB30D-021A-0E4F-8115-ADF5D003AC23}" type="sibTrans" cxnId="{7DB3D937-FEB3-D64F-A4F2-9E40F58E9B9E}">
      <dgm:prSet/>
      <dgm:spPr/>
      <dgm:t>
        <a:bodyPr/>
        <a:lstStyle/>
        <a:p>
          <a:endParaRPr lang="en-US"/>
        </a:p>
      </dgm:t>
    </dgm:pt>
    <dgm:pt modelId="{E5FC7E79-9EC0-4B4A-99FA-721870B9D48D}">
      <dgm:prSet phldrT="[Text]"/>
      <dgm:spPr/>
      <dgm:t>
        <a:bodyPr/>
        <a:lstStyle/>
        <a:p>
          <a:r>
            <a:rPr lang="en-US" dirty="0"/>
            <a:t>TEKST</a:t>
          </a:r>
        </a:p>
      </dgm:t>
    </dgm:pt>
    <dgm:pt modelId="{2888E056-902D-274A-907C-2EF2A5857ED1}" type="parTrans" cxnId="{D3D52542-1494-9C49-889F-D70B94C8BD3C}">
      <dgm:prSet/>
      <dgm:spPr/>
      <dgm:t>
        <a:bodyPr/>
        <a:lstStyle/>
        <a:p>
          <a:endParaRPr lang="en-US"/>
        </a:p>
      </dgm:t>
    </dgm:pt>
    <dgm:pt modelId="{6E5E2217-DA1A-FB4C-8B72-B12F012F5275}" type="sibTrans" cxnId="{D3D52542-1494-9C49-889F-D70B94C8BD3C}">
      <dgm:prSet/>
      <dgm:spPr/>
      <dgm:t>
        <a:bodyPr/>
        <a:lstStyle/>
        <a:p>
          <a:endParaRPr lang="en-US"/>
        </a:p>
      </dgm:t>
    </dgm:pt>
    <dgm:pt modelId="{7CD4C920-7784-F94D-8F38-71C0A297EAC3}">
      <dgm:prSet phldrT="[Text]"/>
      <dgm:spPr/>
      <dgm:t>
        <a:bodyPr/>
        <a:lstStyle/>
        <a:p>
          <a:r>
            <a:rPr lang="en-US" dirty="0"/>
            <a:t>TEKST</a:t>
          </a:r>
        </a:p>
      </dgm:t>
    </dgm:pt>
    <dgm:pt modelId="{1AD476B8-FF35-674B-8D63-1534B6170697}" type="parTrans" cxnId="{6C58B3AB-4903-8E47-9CD8-19184E6E0C11}">
      <dgm:prSet/>
      <dgm:spPr/>
      <dgm:t>
        <a:bodyPr/>
        <a:lstStyle/>
        <a:p>
          <a:endParaRPr lang="en-US"/>
        </a:p>
      </dgm:t>
    </dgm:pt>
    <dgm:pt modelId="{25DDEC52-C80F-7241-A1A9-B07DEDAD3D29}" type="sibTrans" cxnId="{6C58B3AB-4903-8E47-9CD8-19184E6E0C11}">
      <dgm:prSet/>
      <dgm:spPr/>
      <dgm:t>
        <a:bodyPr/>
        <a:lstStyle/>
        <a:p>
          <a:endParaRPr lang="en-US"/>
        </a:p>
      </dgm:t>
    </dgm:pt>
    <dgm:pt modelId="{E0F48354-ED16-6249-B6B8-BEE75FF98422}">
      <dgm:prSet phldrT="[Text]"/>
      <dgm:spPr/>
      <dgm:t>
        <a:bodyPr/>
        <a:lstStyle/>
        <a:p>
          <a:r>
            <a:rPr lang="en-US" dirty="0"/>
            <a:t>TEKST</a:t>
          </a:r>
        </a:p>
      </dgm:t>
    </dgm:pt>
    <dgm:pt modelId="{E43B023F-C508-EF4B-9EB7-8753948FA9EA}" type="parTrans" cxnId="{7B81123A-A76B-D740-9262-964519DB5393}">
      <dgm:prSet/>
      <dgm:spPr/>
      <dgm:t>
        <a:bodyPr/>
        <a:lstStyle/>
        <a:p>
          <a:endParaRPr lang="en-US"/>
        </a:p>
      </dgm:t>
    </dgm:pt>
    <dgm:pt modelId="{012CD0ED-C511-F344-9EC7-090255B45023}" type="sibTrans" cxnId="{7B81123A-A76B-D740-9262-964519DB5393}">
      <dgm:prSet/>
      <dgm:spPr/>
      <dgm:t>
        <a:bodyPr/>
        <a:lstStyle/>
        <a:p>
          <a:endParaRPr lang="en-US"/>
        </a:p>
      </dgm:t>
    </dgm:pt>
    <dgm:pt modelId="{5CDCCFB4-1A0C-A44D-8F57-856933B03936}" type="pres">
      <dgm:prSet presAssocID="{81E0AE01-8CE9-824F-95E2-A7D1AE0834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524A65C-6FA3-4A45-8910-A35EBDCEA9AD}" type="pres">
      <dgm:prSet presAssocID="{B9414B83-FC36-9549-8317-B70702889A3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F803496-AEBB-9341-92AF-86DEC2FAA5D6}" type="pres">
      <dgm:prSet presAssocID="{98028C21-44AD-8C4A-B331-612761271F2A}" presName="sibTrans" presStyleLbl="sibTrans2D1" presStyleIdx="0" presStyleCnt="5"/>
      <dgm:spPr/>
      <dgm:t>
        <a:bodyPr/>
        <a:lstStyle/>
        <a:p>
          <a:endParaRPr lang="da-DK"/>
        </a:p>
      </dgm:t>
    </dgm:pt>
    <dgm:pt modelId="{5D50B985-7865-6240-A365-2D6ECC906D28}" type="pres">
      <dgm:prSet presAssocID="{98028C21-44AD-8C4A-B331-612761271F2A}" presName="connectorText" presStyleLbl="sibTrans2D1" presStyleIdx="0" presStyleCnt="5"/>
      <dgm:spPr/>
      <dgm:t>
        <a:bodyPr/>
        <a:lstStyle/>
        <a:p>
          <a:endParaRPr lang="da-DK"/>
        </a:p>
      </dgm:t>
    </dgm:pt>
    <dgm:pt modelId="{9839C5DF-7E9E-E743-8AC6-766ACE73EA1B}" type="pres">
      <dgm:prSet presAssocID="{7373EDDF-9C08-D546-8CB5-AED3E57169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2EFDF4F-6D4D-9340-8FCA-9CE156F01507}" type="pres">
      <dgm:prSet presAssocID="{CF8EB30D-021A-0E4F-8115-ADF5D003AC23}" presName="sibTrans" presStyleLbl="sibTrans2D1" presStyleIdx="1" presStyleCnt="5"/>
      <dgm:spPr/>
      <dgm:t>
        <a:bodyPr/>
        <a:lstStyle/>
        <a:p>
          <a:endParaRPr lang="da-DK"/>
        </a:p>
      </dgm:t>
    </dgm:pt>
    <dgm:pt modelId="{7BD283C1-16F3-6641-851F-FC18400384FC}" type="pres">
      <dgm:prSet presAssocID="{CF8EB30D-021A-0E4F-8115-ADF5D003AC23}" presName="connectorText" presStyleLbl="sibTrans2D1" presStyleIdx="1" presStyleCnt="5"/>
      <dgm:spPr/>
      <dgm:t>
        <a:bodyPr/>
        <a:lstStyle/>
        <a:p>
          <a:endParaRPr lang="da-DK"/>
        </a:p>
      </dgm:t>
    </dgm:pt>
    <dgm:pt modelId="{757F3D4A-C267-174A-AEEF-60A0BBBC398D}" type="pres">
      <dgm:prSet presAssocID="{E5FC7E79-9EC0-4B4A-99FA-721870B9D4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7BC64C3-A0CF-A542-806C-23F3DECCB462}" type="pres">
      <dgm:prSet presAssocID="{6E5E2217-DA1A-FB4C-8B72-B12F012F5275}" presName="sibTrans" presStyleLbl="sibTrans2D1" presStyleIdx="2" presStyleCnt="5"/>
      <dgm:spPr/>
      <dgm:t>
        <a:bodyPr/>
        <a:lstStyle/>
        <a:p>
          <a:endParaRPr lang="da-DK"/>
        </a:p>
      </dgm:t>
    </dgm:pt>
    <dgm:pt modelId="{87F272C9-C7AD-9743-B778-FDD041DDFF53}" type="pres">
      <dgm:prSet presAssocID="{6E5E2217-DA1A-FB4C-8B72-B12F012F5275}" presName="connectorText" presStyleLbl="sibTrans2D1" presStyleIdx="2" presStyleCnt="5"/>
      <dgm:spPr/>
      <dgm:t>
        <a:bodyPr/>
        <a:lstStyle/>
        <a:p>
          <a:endParaRPr lang="da-DK"/>
        </a:p>
      </dgm:t>
    </dgm:pt>
    <dgm:pt modelId="{50E25758-C2E7-684B-BF41-601695BF33A0}" type="pres">
      <dgm:prSet presAssocID="{7CD4C920-7784-F94D-8F38-71C0A297EA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ACCF0DB-5450-B94B-87FC-CADB81077A36}" type="pres">
      <dgm:prSet presAssocID="{25DDEC52-C80F-7241-A1A9-B07DEDAD3D29}" presName="sibTrans" presStyleLbl="sibTrans2D1" presStyleIdx="3" presStyleCnt="5"/>
      <dgm:spPr/>
      <dgm:t>
        <a:bodyPr/>
        <a:lstStyle/>
        <a:p>
          <a:endParaRPr lang="da-DK"/>
        </a:p>
      </dgm:t>
    </dgm:pt>
    <dgm:pt modelId="{2B626B00-E143-3846-B17D-1711F3754C62}" type="pres">
      <dgm:prSet presAssocID="{25DDEC52-C80F-7241-A1A9-B07DEDAD3D29}" presName="connectorText" presStyleLbl="sibTrans2D1" presStyleIdx="3" presStyleCnt="5"/>
      <dgm:spPr/>
      <dgm:t>
        <a:bodyPr/>
        <a:lstStyle/>
        <a:p>
          <a:endParaRPr lang="da-DK"/>
        </a:p>
      </dgm:t>
    </dgm:pt>
    <dgm:pt modelId="{0F3E6446-371C-B14D-9B20-87D16774525F}" type="pres">
      <dgm:prSet presAssocID="{E0F48354-ED16-6249-B6B8-BEE75FF984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553E764-4F05-4E45-AB74-F4D5D1505AF1}" type="pres">
      <dgm:prSet presAssocID="{012CD0ED-C511-F344-9EC7-090255B45023}" presName="sibTrans" presStyleLbl="sibTrans2D1" presStyleIdx="4" presStyleCnt="5"/>
      <dgm:spPr/>
      <dgm:t>
        <a:bodyPr/>
        <a:lstStyle/>
        <a:p>
          <a:endParaRPr lang="da-DK"/>
        </a:p>
      </dgm:t>
    </dgm:pt>
    <dgm:pt modelId="{425AD13B-A347-FB41-BEF2-A0445D6C04DE}" type="pres">
      <dgm:prSet presAssocID="{012CD0ED-C511-F344-9EC7-090255B45023}" presName="connectorText" presStyleLbl="sibTrans2D1" presStyleIdx="4" presStyleCnt="5"/>
      <dgm:spPr/>
      <dgm:t>
        <a:bodyPr/>
        <a:lstStyle/>
        <a:p>
          <a:endParaRPr lang="da-DK"/>
        </a:p>
      </dgm:t>
    </dgm:pt>
  </dgm:ptLst>
  <dgm:cxnLst>
    <dgm:cxn modelId="{7727580F-50A1-F74A-941F-51813A0F3932}" type="presOf" srcId="{7CD4C920-7784-F94D-8F38-71C0A297EAC3}" destId="{50E25758-C2E7-684B-BF41-601695BF33A0}" srcOrd="0" destOrd="0" presId="urn:microsoft.com/office/officeart/2005/8/layout/cycle2"/>
    <dgm:cxn modelId="{913ED6A7-3B40-BE40-AD68-FB896FF56164}" type="presOf" srcId="{E5FC7E79-9EC0-4B4A-99FA-721870B9D48D}" destId="{757F3D4A-C267-174A-AEEF-60A0BBBC398D}" srcOrd="0" destOrd="0" presId="urn:microsoft.com/office/officeart/2005/8/layout/cycle2"/>
    <dgm:cxn modelId="{2FD645E7-F450-1D43-8ED8-4D765BBC303B}" type="presOf" srcId="{98028C21-44AD-8C4A-B331-612761271F2A}" destId="{7F803496-AEBB-9341-92AF-86DEC2FAA5D6}" srcOrd="0" destOrd="0" presId="urn:microsoft.com/office/officeart/2005/8/layout/cycle2"/>
    <dgm:cxn modelId="{D3D52542-1494-9C49-889F-D70B94C8BD3C}" srcId="{81E0AE01-8CE9-824F-95E2-A7D1AE08340F}" destId="{E5FC7E79-9EC0-4B4A-99FA-721870B9D48D}" srcOrd="2" destOrd="0" parTransId="{2888E056-902D-274A-907C-2EF2A5857ED1}" sibTransId="{6E5E2217-DA1A-FB4C-8B72-B12F012F5275}"/>
    <dgm:cxn modelId="{51651EDA-80C7-5544-922A-9DC677F75652}" type="presOf" srcId="{E0F48354-ED16-6249-B6B8-BEE75FF98422}" destId="{0F3E6446-371C-B14D-9B20-87D16774525F}" srcOrd="0" destOrd="0" presId="urn:microsoft.com/office/officeart/2005/8/layout/cycle2"/>
    <dgm:cxn modelId="{BC411653-E128-5D43-BFD4-B50599B87038}" type="presOf" srcId="{25DDEC52-C80F-7241-A1A9-B07DEDAD3D29}" destId="{2B626B00-E143-3846-B17D-1711F3754C62}" srcOrd="1" destOrd="0" presId="urn:microsoft.com/office/officeart/2005/8/layout/cycle2"/>
    <dgm:cxn modelId="{AD813D38-16B7-344E-9528-AD6CF6E85F22}" type="presOf" srcId="{7373EDDF-9C08-D546-8CB5-AED3E571693F}" destId="{9839C5DF-7E9E-E743-8AC6-766ACE73EA1B}" srcOrd="0" destOrd="0" presId="urn:microsoft.com/office/officeart/2005/8/layout/cycle2"/>
    <dgm:cxn modelId="{DA07DF01-C353-E946-BB51-979F22D7D8CA}" type="presOf" srcId="{B9414B83-FC36-9549-8317-B70702889A31}" destId="{B524A65C-6FA3-4A45-8910-A35EBDCEA9AD}" srcOrd="0" destOrd="0" presId="urn:microsoft.com/office/officeart/2005/8/layout/cycle2"/>
    <dgm:cxn modelId="{2E396B71-AF1E-F64D-A8BB-84575D3B8C67}" type="presOf" srcId="{CF8EB30D-021A-0E4F-8115-ADF5D003AC23}" destId="{62EFDF4F-6D4D-9340-8FCA-9CE156F01507}" srcOrd="0" destOrd="0" presId="urn:microsoft.com/office/officeart/2005/8/layout/cycle2"/>
    <dgm:cxn modelId="{7B81123A-A76B-D740-9262-964519DB5393}" srcId="{81E0AE01-8CE9-824F-95E2-A7D1AE08340F}" destId="{E0F48354-ED16-6249-B6B8-BEE75FF98422}" srcOrd="4" destOrd="0" parTransId="{E43B023F-C508-EF4B-9EB7-8753948FA9EA}" sibTransId="{012CD0ED-C511-F344-9EC7-090255B45023}"/>
    <dgm:cxn modelId="{7DB3D937-FEB3-D64F-A4F2-9E40F58E9B9E}" srcId="{81E0AE01-8CE9-824F-95E2-A7D1AE08340F}" destId="{7373EDDF-9C08-D546-8CB5-AED3E571693F}" srcOrd="1" destOrd="0" parTransId="{09E5B866-9306-5648-905D-D956B23F6077}" sibTransId="{CF8EB30D-021A-0E4F-8115-ADF5D003AC23}"/>
    <dgm:cxn modelId="{C9E93043-94C1-F040-8C87-9C55ACE1244E}" type="presOf" srcId="{25DDEC52-C80F-7241-A1A9-B07DEDAD3D29}" destId="{CACCF0DB-5450-B94B-87FC-CADB81077A36}" srcOrd="0" destOrd="0" presId="urn:microsoft.com/office/officeart/2005/8/layout/cycle2"/>
    <dgm:cxn modelId="{45017B9D-1B02-9149-B53C-307D5456A5EC}" type="presOf" srcId="{CF8EB30D-021A-0E4F-8115-ADF5D003AC23}" destId="{7BD283C1-16F3-6641-851F-FC18400384FC}" srcOrd="1" destOrd="0" presId="urn:microsoft.com/office/officeart/2005/8/layout/cycle2"/>
    <dgm:cxn modelId="{D43EE80C-679D-C640-8C36-1EED5A972DD0}" type="presOf" srcId="{012CD0ED-C511-F344-9EC7-090255B45023}" destId="{1553E764-4F05-4E45-AB74-F4D5D1505AF1}" srcOrd="0" destOrd="0" presId="urn:microsoft.com/office/officeart/2005/8/layout/cycle2"/>
    <dgm:cxn modelId="{3CACF769-A08C-DE42-897C-5B2702EB981D}" type="presOf" srcId="{98028C21-44AD-8C4A-B331-612761271F2A}" destId="{5D50B985-7865-6240-A365-2D6ECC906D28}" srcOrd="1" destOrd="0" presId="urn:microsoft.com/office/officeart/2005/8/layout/cycle2"/>
    <dgm:cxn modelId="{9451A19A-5F85-D841-AC23-E07D6738ED06}" srcId="{81E0AE01-8CE9-824F-95E2-A7D1AE08340F}" destId="{B9414B83-FC36-9549-8317-B70702889A31}" srcOrd="0" destOrd="0" parTransId="{7B6E37E4-1158-8C47-B19A-AD3BC5B42CFA}" sibTransId="{98028C21-44AD-8C4A-B331-612761271F2A}"/>
    <dgm:cxn modelId="{DAE3A18F-7EFF-EC43-8183-DCDFB8AA8637}" type="presOf" srcId="{6E5E2217-DA1A-FB4C-8B72-B12F012F5275}" destId="{87F272C9-C7AD-9743-B778-FDD041DDFF53}" srcOrd="1" destOrd="0" presId="urn:microsoft.com/office/officeart/2005/8/layout/cycle2"/>
    <dgm:cxn modelId="{6C58B3AB-4903-8E47-9CD8-19184E6E0C11}" srcId="{81E0AE01-8CE9-824F-95E2-A7D1AE08340F}" destId="{7CD4C920-7784-F94D-8F38-71C0A297EAC3}" srcOrd="3" destOrd="0" parTransId="{1AD476B8-FF35-674B-8D63-1534B6170697}" sibTransId="{25DDEC52-C80F-7241-A1A9-B07DEDAD3D29}"/>
    <dgm:cxn modelId="{00B55F7D-66DC-2242-9319-51806F2FA2F2}" type="presOf" srcId="{012CD0ED-C511-F344-9EC7-090255B45023}" destId="{425AD13B-A347-FB41-BEF2-A0445D6C04DE}" srcOrd="1" destOrd="0" presId="urn:microsoft.com/office/officeart/2005/8/layout/cycle2"/>
    <dgm:cxn modelId="{28EC4BAA-298C-044D-8CF4-95E3DF3E9745}" type="presOf" srcId="{81E0AE01-8CE9-824F-95E2-A7D1AE08340F}" destId="{5CDCCFB4-1A0C-A44D-8F57-856933B03936}" srcOrd="0" destOrd="0" presId="urn:microsoft.com/office/officeart/2005/8/layout/cycle2"/>
    <dgm:cxn modelId="{CC604F8C-4612-1143-AE80-E1D580333E9D}" type="presOf" srcId="{6E5E2217-DA1A-FB4C-8B72-B12F012F5275}" destId="{77BC64C3-A0CF-A542-806C-23F3DECCB462}" srcOrd="0" destOrd="0" presId="urn:microsoft.com/office/officeart/2005/8/layout/cycle2"/>
    <dgm:cxn modelId="{BF1D09FA-0DC2-3D4F-8933-C228EDE5FC81}" type="presParOf" srcId="{5CDCCFB4-1A0C-A44D-8F57-856933B03936}" destId="{B524A65C-6FA3-4A45-8910-A35EBDCEA9AD}" srcOrd="0" destOrd="0" presId="urn:microsoft.com/office/officeart/2005/8/layout/cycle2"/>
    <dgm:cxn modelId="{AD7720BD-BC12-354A-88C8-C9A5970AC522}" type="presParOf" srcId="{5CDCCFB4-1A0C-A44D-8F57-856933B03936}" destId="{7F803496-AEBB-9341-92AF-86DEC2FAA5D6}" srcOrd="1" destOrd="0" presId="urn:microsoft.com/office/officeart/2005/8/layout/cycle2"/>
    <dgm:cxn modelId="{F8900F64-0891-EC47-92AD-6F9583CE5F99}" type="presParOf" srcId="{7F803496-AEBB-9341-92AF-86DEC2FAA5D6}" destId="{5D50B985-7865-6240-A365-2D6ECC906D28}" srcOrd="0" destOrd="0" presId="urn:microsoft.com/office/officeart/2005/8/layout/cycle2"/>
    <dgm:cxn modelId="{20D48F01-CED4-9347-AFB6-64BA99EEF909}" type="presParOf" srcId="{5CDCCFB4-1A0C-A44D-8F57-856933B03936}" destId="{9839C5DF-7E9E-E743-8AC6-766ACE73EA1B}" srcOrd="2" destOrd="0" presId="urn:microsoft.com/office/officeart/2005/8/layout/cycle2"/>
    <dgm:cxn modelId="{B7951C59-3369-3041-9B71-9F7FC0C562B9}" type="presParOf" srcId="{5CDCCFB4-1A0C-A44D-8F57-856933B03936}" destId="{62EFDF4F-6D4D-9340-8FCA-9CE156F01507}" srcOrd="3" destOrd="0" presId="urn:microsoft.com/office/officeart/2005/8/layout/cycle2"/>
    <dgm:cxn modelId="{D8DF01A3-55CB-0840-948C-4B29CA248274}" type="presParOf" srcId="{62EFDF4F-6D4D-9340-8FCA-9CE156F01507}" destId="{7BD283C1-16F3-6641-851F-FC18400384FC}" srcOrd="0" destOrd="0" presId="urn:microsoft.com/office/officeart/2005/8/layout/cycle2"/>
    <dgm:cxn modelId="{5FF4B571-3F64-B24B-8434-045CB206679A}" type="presParOf" srcId="{5CDCCFB4-1A0C-A44D-8F57-856933B03936}" destId="{757F3D4A-C267-174A-AEEF-60A0BBBC398D}" srcOrd="4" destOrd="0" presId="urn:microsoft.com/office/officeart/2005/8/layout/cycle2"/>
    <dgm:cxn modelId="{DB74BF20-971B-404E-8758-2510F8EA5B07}" type="presParOf" srcId="{5CDCCFB4-1A0C-A44D-8F57-856933B03936}" destId="{77BC64C3-A0CF-A542-806C-23F3DECCB462}" srcOrd="5" destOrd="0" presId="urn:microsoft.com/office/officeart/2005/8/layout/cycle2"/>
    <dgm:cxn modelId="{94B3B07D-67D6-234E-94BD-6C73D038501F}" type="presParOf" srcId="{77BC64C3-A0CF-A542-806C-23F3DECCB462}" destId="{87F272C9-C7AD-9743-B778-FDD041DDFF53}" srcOrd="0" destOrd="0" presId="urn:microsoft.com/office/officeart/2005/8/layout/cycle2"/>
    <dgm:cxn modelId="{BCC3CA95-353F-1540-9552-5845D315E1AE}" type="presParOf" srcId="{5CDCCFB4-1A0C-A44D-8F57-856933B03936}" destId="{50E25758-C2E7-684B-BF41-601695BF33A0}" srcOrd="6" destOrd="0" presId="urn:microsoft.com/office/officeart/2005/8/layout/cycle2"/>
    <dgm:cxn modelId="{1430F08A-64D0-7645-90E0-279F84C1D16A}" type="presParOf" srcId="{5CDCCFB4-1A0C-A44D-8F57-856933B03936}" destId="{CACCF0DB-5450-B94B-87FC-CADB81077A36}" srcOrd="7" destOrd="0" presId="urn:microsoft.com/office/officeart/2005/8/layout/cycle2"/>
    <dgm:cxn modelId="{F7313A62-8117-684E-8AB0-2C1D028747D8}" type="presParOf" srcId="{CACCF0DB-5450-B94B-87FC-CADB81077A36}" destId="{2B626B00-E143-3846-B17D-1711F3754C62}" srcOrd="0" destOrd="0" presId="urn:microsoft.com/office/officeart/2005/8/layout/cycle2"/>
    <dgm:cxn modelId="{7B27D138-09E0-8342-8D20-CBA19596340A}" type="presParOf" srcId="{5CDCCFB4-1A0C-A44D-8F57-856933B03936}" destId="{0F3E6446-371C-B14D-9B20-87D16774525F}" srcOrd="8" destOrd="0" presId="urn:microsoft.com/office/officeart/2005/8/layout/cycle2"/>
    <dgm:cxn modelId="{74A582E0-EFB0-3F47-B95C-DA500CF503FB}" type="presParOf" srcId="{5CDCCFB4-1A0C-A44D-8F57-856933B03936}" destId="{1553E764-4F05-4E45-AB74-F4D5D1505AF1}" srcOrd="9" destOrd="0" presId="urn:microsoft.com/office/officeart/2005/8/layout/cycle2"/>
    <dgm:cxn modelId="{B7D5D494-706F-B640-B03C-D463E488B934}" type="presParOf" srcId="{1553E764-4F05-4E45-AB74-F4D5D1505AF1}" destId="{425AD13B-A347-FB41-BEF2-A0445D6C04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4A65C-6FA3-4A45-8910-A35EBDCEA9AD}">
      <dsp:nvSpPr>
        <dsp:cNvPr id="0" name=""/>
        <dsp:cNvSpPr/>
      </dsp:nvSpPr>
      <dsp:spPr>
        <a:xfrm>
          <a:off x="1585813" y="658"/>
          <a:ext cx="1298773" cy="1298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TEKST</a:t>
          </a:r>
        </a:p>
      </dsp:txBody>
      <dsp:txXfrm>
        <a:off x="1776014" y="190859"/>
        <a:ext cx="918371" cy="918371"/>
      </dsp:txXfrm>
    </dsp:sp>
    <dsp:sp modelId="{7F803496-AEBB-9341-92AF-86DEC2FAA5D6}">
      <dsp:nvSpPr>
        <dsp:cNvPr id="0" name=""/>
        <dsp:cNvSpPr/>
      </dsp:nvSpPr>
      <dsp:spPr>
        <a:xfrm rot="2160000">
          <a:off x="2843883" y="999053"/>
          <a:ext cx="346688" cy="438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853815" y="1056153"/>
        <a:ext cx="242682" cy="263002"/>
      </dsp:txXfrm>
    </dsp:sp>
    <dsp:sp modelId="{9839C5DF-7E9E-E743-8AC6-766ACE73EA1B}">
      <dsp:nvSpPr>
        <dsp:cNvPr id="0" name=""/>
        <dsp:cNvSpPr/>
      </dsp:nvSpPr>
      <dsp:spPr>
        <a:xfrm>
          <a:off x="3165745" y="1148546"/>
          <a:ext cx="1298773" cy="1298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TEKST</a:t>
          </a:r>
        </a:p>
      </dsp:txBody>
      <dsp:txXfrm>
        <a:off x="3355946" y="1338747"/>
        <a:ext cx="918371" cy="918371"/>
      </dsp:txXfrm>
    </dsp:sp>
    <dsp:sp modelId="{62EFDF4F-6D4D-9340-8FCA-9CE156F01507}">
      <dsp:nvSpPr>
        <dsp:cNvPr id="0" name=""/>
        <dsp:cNvSpPr/>
      </dsp:nvSpPr>
      <dsp:spPr>
        <a:xfrm rot="6480000">
          <a:off x="3343079" y="2498094"/>
          <a:ext cx="346688" cy="438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411152" y="2536303"/>
        <a:ext cx="242682" cy="263002"/>
      </dsp:txXfrm>
    </dsp:sp>
    <dsp:sp modelId="{757F3D4A-C267-174A-AEEF-60A0BBBC398D}">
      <dsp:nvSpPr>
        <dsp:cNvPr id="0" name=""/>
        <dsp:cNvSpPr/>
      </dsp:nvSpPr>
      <dsp:spPr>
        <a:xfrm>
          <a:off x="2562265" y="3005868"/>
          <a:ext cx="1298773" cy="1298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TEKST</a:t>
          </a:r>
        </a:p>
      </dsp:txBody>
      <dsp:txXfrm>
        <a:off x="2752466" y="3196069"/>
        <a:ext cx="918371" cy="918371"/>
      </dsp:txXfrm>
    </dsp:sp>
    <dsp:sp modelId="{77BC64C3-A0CF-A542-806C-23F3DECCB462}">
      <dsp:nvSpPr>
        <dsp:cNvPr id="0" name=""/>
        <dsp:cNvSpPr/>
      </dsp:nvSpPr>
      <dsp:spPr>
        <a:xfrm rot="10800000">
          <a:off x="2071667" y="3436086"/>
          <a:ext cx="346688" cy="438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175673" y="3523753"/>
        <a:ext cx="242682" cy="263002"/>
      </dsp:txXfrm>
    </dsp:sp>
    <dsp:sp modelId="{50E25758-C2E7-684B-BF41-601695BF33A0}">
      <dsp:nvSpPr>
        <dsp:cNvPr id="0" name=""/>
        <dsp:cNvSpPr/>
      </dsp:nvSpPr>
      <dsp:spPr>
        <a:xfrm>
          <a:off x="609361" y="3005868"/>
          <a:ext cx="1298773" cy="1298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TEKST</a:t>
          </a:r>
        </a:p>
      </dsp:txBody>
      <dsp:txXfrm>
        <a:off x="799562" y="3196069"/>
        <a:ext cx="918371" cy="918371"/>
      </dsp:txXfrm>
    </dsp:sp>
    <dsp:sp modelId="{CACCF0DB-5450-B94B-87FC-CADB81077A36}">
      <dsp:nvSpPr>
        <dsp:cNvPr id="0" name=""/>
        <dsp:cNvSpPr/>
      </dsp:nvSpPr>
      <dsp:spPr>
        <a:xfrm rot="15120000">
          <a:off x="786695" y="2516757"/>
          <a:ext cx="346688" cy="438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854768" y="2653882"/>
        <a:ext cx="242682" cy="263002"/>
      </dsp:txXfrm>
    </dsp:sp>
    <dsp:sp modelId="{0F3E6446-371C-B14D-9B20-87D16774525F}">
      <dsp:nvSpPr>
        <dsp:cNvPr id="0" name=""/>
        <dsp:cNvSpPr/>
      </dsp:nvSpPr>
      <dsp:spPr>
        <a:xfrm>
          <a:off x="5881" y="1148546"/>
          <a:ext cx="1298773" cy="1298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TEKST</a:t>
          </a:r>
        </a:p>
      </dsp:txBody>
      <dsp:txXfrm>
        <a:off x="196082" y="1338747"/>
        <a:ext cx="918371" cy="918371"/>
      </dsp:txXfrm>
    </dsp:sp>
    <dsp:sp modelId="{1553E764-4F05-4E45-AB74-F4D5D1505AF1}">
      <dsp:nvSpPr>
        <dsp:cNvPr id="0" name=""/>
        <dsp:cNvSpPr/>
      </dsp:nvSpPr>
      <dsp:spPr>
        <a:xfrm rot="19440000">
          <a:off x="1263951" y="1010588"/>
          <a:ext cx="346688" cy="438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273883" y="1128822"/>
        <a:ext cx="242682" cy="263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B9C378F-EB98-E840-96DD-49CB1504DF1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C6D97-0AAF-8247-8331-76FE405A6252}"/>
              </a:ext>
            </a:extLst>
          </p:cNvPr>
          <p:cNvSpPr/>
          <p:nvPr userDrawn="1"/>
        </p:nvSpPr>
        <p:spPr>
          <a:xfrm>
            <a:off x="0" y="2262031"/>
            <a:ext cx="12192000" cy="259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2596055"/>
            <a:ext cx="9248028" cy="1990256"/>
          </a:xfrm>
          <a:noFill/>
        </p:spPr>
        <p:txBody>
          <a:bodyPr anchor="b"/>
          <a:lstStyle>
            <a:lvl1pPr algn="l">
              <a:defRPr sz="5000" b="1" i="0">
                <a:solidFill>
                  <a:schemeClr val="tx1"/>
                </a:solidFill>
                <a:latin typeface="Nunito Sans Black" pitchFamily="2" charset="77"/>
              </a:defRPr>
            </a:lvl1pPr>
          </a:lstStyle>
          <a:p>
            <a:r>
              <a:rPr lang="da-DK" dirty="0"/>
              <a:t>OVERSKRIFT SKRIVES </a:t>
            </a:r>
            <a:br>
              <a:rPr lang="da-DK" dirty="0"/>
            </a:br>
            <a:r>
              <a:rPr lang="da-DK" dirty="0"/>
              <a:t>HER I KAPITALER</a:t>
            </a:r>
            <a:br>
              <a:rPr lang="da-DK" dirty="0"/>
            </a:br>
            <a:r>
              <a:rPr lang="da-DK" dirty="0"/>
              <a:t>EVT. 3 LINIER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b="1" i="0" dirty="0">
                <a:solidFill>
                  <a:schemeClr val="tx1"/>
                </a:solidFill>
                <a:latin typeface="Nunito Sans SemiBold" pitchFamily="2" charset="77"/>
              </a:defRPr>
            </a:lvl1pPr>
          </a:lstStyle>
          <a:p>
            <a:fld id="{F2CF9434-4206-4AC2-A91A-1DCD05F48644}" type="datetime2">
              <a:rPr lang="da-DK" smtClean="0"/>
              <a:pPr/>
              <a:t>28. september 2020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Nunito Sans" pitchFamily="2" charset="77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Nunito Sans" pitchFamily="2" charset="77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AD8500-D296-134E-B2BF-24A59346E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8" y="327332"/>
            <a:ext cx="1845173" cy="430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790207-CDA7-7842-B0F2-118726DB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07" y="2964542"/>
            <a:ext cx="1754604" cy="17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SKRIVES HER I KAPITALER</a:t>
            </a:r>
            <a:br>
              <a:rPr lang="da-DK" dirty="0"/>
            </a:br>
            <a:r>
              <a:rPr lang="da-DK" dirty="0"/>
              <a:t>PÅ 1 ELLER 2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Nunito Sans SemiBold" pitchFamily="2" charset="77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408613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li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4338DC-8C9D-534A-9A65-31167843A2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 dirty="0"/>
              <a:t>OVERSKRIFT SKRIVES HER I KAPITALER</a:t>
            </a:r>
            <a:br>
              <a:rPr lang="da-DK" dirty="0"/>
            </a:br>
            <a:r>
              <a:rPr lang="da-DK" dirty="0"/>
              <a:t>PÅ 1 ELLER 2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accent1">
                    <a:lumMod val="60000"/>
                    <a:lumOff val="40000"/>
                  </a:schemeClr>
                </a:solidFill>
                <a:latin typeface="Nunito Sans SemiBold" pitchFamily="2" charset="77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E3237F-ECC4-6C45-8083-8B016E820D30}"/>
              </a:ext>
            </a:extLst>
          </p:cNvPr>
          <p:cNvSpPr/>
          <p:nvPr userDrawn="1"/>
        </p:nvSpPr>
        <p:spPr>
          <a:xfrm>
            <a:off x="11516456" y="6307544"/>
            <a:ext cx="333415" cy="333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2F7812-E676-3A47-9D36-2F8130CE1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55" y="6244358"/>
            <a:ext cx="294557" cy="3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4338DC-8C9D-534A-9A65-31167843A2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27B5C-3C90-AB4B-8BDE-45F1884C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15" y="1643915"/>
            <a:ext cx="3570170" cy="3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5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i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4338DC-8C9D-534A-9A65-31167843A2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27B5C-3C90-AB4B-8BDE-45F1884C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15" y="1643915"/>
            <a:ext cx="3570170" cy="3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B9C378F-EB98-E840-96DD-49CB1504DF1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C6D97-0AAF-8247-8331-76FE405A6252}"/>
              </a:ext>
            </a:extLst>
          </p:cNvPr>
          <p:cNvSpPr/>
          <p:nvPr userDrawn="1"/>
        </p:nvSpPr>
        <p:spPr>
          <a:xfrm>
            <a:off x="0" y="2177592"/>
            <a:ext cx="12192000" cy="267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2596055"/>
            <a:ext cx="9248028" cy="1990256"/>
          </a:xfrm>
          <a:noFill/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Nunito Sans Black" pitchFamily="2" charset="77"/>
              </a:defRPr>
            </a:lvl1pPr>
          </a:lstStyle>
          <a:p>
            <a:r>
              <a:rPr lang="da-DK" dirty="0"/>
              <a:t>OVERSKRIFT SKRIVES </a:t>
            </a:r>
            <a:br>
              <a:rPr lang="da-DK" dirty="0"/>
            </a:br>
            <a:r>
              <a:rPr lang="da-DK" dirty="0"/>
              <a:t>HER I KAPITALER</a:t>
            </a:r>
            <a:br>
              <a:rPr lang="da-DK" dirty="0"/>
            </a:br>
            <a:r>
              <a:rPr lang="da-DK" dirty="0"/>
              <a:t>EVT. 3 LINIER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b="1" i="0" dirty="0">
                <a:solidFill>
                  <a:schemeClr val="bg1"/>
                </a:solidFill>
                <a:latin typeface="Nunito Sans SemiBold" pitchFamily="2" charset="77"/>
              </a:defRPr>
            </a:lvl1pPr>
          </a:lstStyle>
          <a:p>
            <a:fld id="{F2CF9434-4206-4AC2-A91A-1DCD05F48644}" type="datetime2">
              <a:rPr lang="da-DK" smtClean="0"/>
              <a:pPr/>
              <a:t>28. september 2020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AD8500-D296-134E-B2BF-24A59346E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8" y="327332"/>
            <a:ext cx="1845173" cy="430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790207-CDA7-7842-B0F2-118726DB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07" y="2964542"/>
            <a:ext cx="1754604" cy="17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100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lle billede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21C17-D010-7346-AD01-E7EC057593A0}"/>
              </a:ext>
            </a:extLst>
          </p:cNvPr>
          <p:cNvSpPr/>
          <p:nvPr userDrawn="1"/>
        </p:nvSpPr>
        <p:spPr>
          <a:xfrm>
            <a:off x="7700212" y="0"/>
            <a:ext cx="449178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DCB5189-9AA9-344A-A98E-172B46F48D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0212" y="0"/>
            <a:ext cx="4491787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6796573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3B4A91-55A6-4D67-ABB6-CF93E760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67965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KAPITALER PÅ 1 ELLER 2 LINJER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DD3117-3CD8-6A4A-A9C0-05E5F2D915D3}"/>
              </a:ext>
            </a:extLst>
          </p:cNvPr>
          <p:cNvSpPr/>
          <p:nvPr userDrawn="1"/>
        </p:nvSpPr>
        <p:spPr>
          <a:xfrm>
            <a:off x="11516456" y="6307544"/>
            <a:ext cx="333415" cy="333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7B58A6-A01A-9346-B082-1E984970B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55" y="6244358"/>
            <a:ext cx="294557" cy="3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lle billede -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EEC8A0-4576-C345-8B86-4EBB326E6190}"/>
              </a:ext>
            </a:extLst>
          </p:cNvPr>
          <p:cNvSpPr/>
          <p:nvPr userDrawn="1"/>
        </p:nvSpPr>
        <p:spPr>
          <a:xfrm>
            <a:off x="0" y="0"/>
            <a:ext cx="77002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21C17-D010-7346-AD01-E7EC057593A0}"/>
              </a:ext>
            </a:extLst>
          </p:cNvPr>
          <p:cNvSpPr/>
          <p:nvPr userDrawn="1"/>
        </p:nvSpPr>
        <p:spPr>
          <a:xfrm>
            <a:off x="7700212" y="0"/>
            <a:ext cx="449178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DCB5189-9AA9-344A-A98E-172B46F48D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0212" y="0"/>
            <a:ext cx="4491787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6796573" cy="419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3B4A91-55A6-4D67-ABB6-CF93E760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6796573" cy="934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KAPITALER PÅ 1 ELLER 2 LINJER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DD3117-3CD8-6A4A-A9C0-05E5F2D915D3}"/>
              </a:ext>
            </a:extLst>
          </p:cNvPr>
          <p:cNvSpPr/>
          <p:nvPr userDrawn="1"/>
        </p:nvSpPr>
        <p:spPr>
          <a:xfrm>
            <a:off x="11516456" y="6307544"/>
            <a:ext cx="333415" cy="333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7B58A6-A01A-9346-B082-1E984970B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55" y="6244358"/>
            <a:ext cx="294557" cy="3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4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t billede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946157" y="0"/>
            <a:ext cx="8245842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6358" y="0"/>
            <a:ext cx="8245642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3023268" cy="126726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</a:t>
            </a:r>
            <a:br>
              <a:rPr lang="da-DK" dirty="0"/>
            </a:br>
            <a:r>
              <a:rPr lang="da-DK" dirty="0"/>
              <a:t>I KAPITALER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2073488"/>
            <a:ext cx="3023468" cy="4048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54D566-FDE1-4B4D-82C9-C0E1193ABFDF}"/>
              </a:ext>
            </a:extLst>
          </p:cNvPr>
          <p:cNvSpPr/>
          <p:nvPr userDrawn="1"/>
        </p:nvSpPr>
        <p:spPr>
          <a:xfrm>
            <a:off x="11516456" y="6307544"/>
            <a:ext cx="333415" cy="333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72B252-2B48-6A46-B03F-C0E085BDD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55" y="6244358"/>
            <a:ext cx="294557" cy="3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7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t billede -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0E6B8-7C53-9A41-B068-017932BF52D1}"/>
              </a:ext>
            </a:extLst>
          </p:cNvPr>
          <p:cNvSpPr/>
          <p:nvPr userDrawn="1"/>
        </p:nvSpPr>
        <p:spPr>
          <a:xfrm>
            <a:off x="0" y="0"/>
            <a:ext cx="39461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946157" y="0"/>
            <a:ext cx="8245842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6358" y="0"/>
            <a:ext cx="8245642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632970"/>
            <a:ext cx="3023469" cy="1349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</a:t>
            </a:r>
            <a:br>
              <a:rPr lang="da-DK" dirty="0"/>
            </a:br>
            <a:r>
              <a:rPr lang="da-DK" dirty="0"/>
              <a:t>I KAPITALER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2073488"/>
            <a:ext cx="3023468" cy="4005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54D566-FDE1-4B4D-82C9-C0E1193ABFDF}"/>
              </a:ext>
            </a:extLst>
          </p:cNvPr>
          <p:cNvSpPr/>
          <p:nvPr userDrawn="1"/>
        </p:nvSpPr>
        <p:spPr>
          <a:xfrm>
            <a:off x="11516456" y="6307544"/>
            <a:ext cx="333415" cy="333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72B252-2B48-6A46-B03F-C0E085BDD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55" y="6244358"/>
            <a:ext cx="294557" cy="3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113280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KAPITALER</a:t>
            </a:r>
            <a:br>
              <a:rPr lang="da-DK" dirty="0"/>
            </a:br>
            <a:r>
              <a:rPr lang="da-DK" dirty="0"/>
              <a:t>PÅ 1 ELLER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9C76138-CD40-4E65-845F-F511C78E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del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KAPITALER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8551" y="632970"/>
            <a:ext cx="5409398" cy="54646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1FD33E-3394-B440-975B-FE34234F3B68}"/>
              </a:ext>
            </a:extLst>
          </p:cNvPr>
          <p:cNvSpPr/>
          <p:nvPr userDrawn="1"/>
        </p:nvSpPr>
        <p:spPr>
          <a:xfrm>
            <a:off x="11516456" y="6307544"/>
            <a:ext cx="333415" cy="333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ECC0F-15BA-5342-8B3F-A3C650874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55" y="6244358"/>
            <a:ext cx="294557" cy="3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6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delt -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7">
            <a:extLst>
              <a:ext uri="{FF2B5EF4-FFF2-40B4-BE49-F238E27FC236}">
                <a16:creationId xmlns:a16="http://schemas.microsoft.com/office/drawing/2014/main" id="{294F7CCA-2105-244F-B4A2-A26CCD05D2A3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 dirty="0"/>
              <a:t>OVERSKRIFT SKRIVES HER I KAPITALER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8551" y="632970"/>
            <a:ext cx="5409398" cy="54646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1FD33E-3394-B440-975B-FE34234F3B68}"/>
              </a:ext>
            </a:extLst>
          </p:cNvPr>
          <p:cNvSpPr/>
          <p:nvPr userDrawn="1"/>
        </p:nvSpPr>
        <p:spPr>
          <a:xfrm>
            <a:off x="11516456" y="6307544"/>
            <a:ext cx="333415" cy="333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ECC0F-15BA-5342-8B3F-A3C650874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55" y="6244358"/>
            <a:ext cx="294557" cy="3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A785DA69-6B34-CE43-9262-7144D46A2DE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E92BCE-B913-FB4D-92C9-F055631C0E47}"/>
              </a:ext>
            </a:extLst>
          </p:cNvPr>
          <p:cNvSpPr/>
          <p:nvPr userDrawn="1"/>
        </p:nvSpPr>
        <p:spPr>
          <a:xfrm>
            <a:off x="11516456" y="6307544"/>
            <a:ext cx="333415" cy="333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632970"/>
            <a:ext cx="1132800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DBE11AB-1117-4DED-99AA-9A2B69C6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0440"/>
            <a:ext cx="11329200" cy="4160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8417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1"/>
                </a:solidFill>
                <a:latin typeface="Nunito Sans" pitchFamily="2" charset="77"/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C5A86-6EAB-1F49-B2F1-4266BCE53DA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55" y="6244358"/>
            <a:ext cx="294557" cy="3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21" r:id="rId3"/>
    <p:sldLayoutId id="2147483741" r:id="rId4"/>
    <p:sldLayoutId id="2147483736" r:id="rId5"/>
    <p:sldLayoutId id="2147483740" r:id="rId6"/>
    <p:sldLayoutId id="2147483652" r:id="rId7"/>
    <p:sldLayoutId id="2147483728" r:id="rId8"/>
    <p:sldLayoutId id="2147483743" r:id="rId9"/>
    <p:sldLayoutId id="2147483735" r:id="rId10"/>
    <p:sldLayoutId id="2147483737" r:id="rId11"/>
    <p:sldLayoutId id="2147483739" r:id="rId12"/>
    <p:sldLayoutId id="2147483738" r:id="rId13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Nunito Sans Black" pitchFamily="2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b="0" i="0" kern="1200" baseline="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b="0" i="0" kern="1200" baseline="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398" userDrawn="1">
          <p15:clr>
            <a:srgbClr val="F26B43"/>
          </p15:clr>
        </p15:guide>
        <p15:guide id="4" orient="horz" pos="987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38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B4DF-6DF0-F944-80CA-0DCB6790C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VACCINATIONS-AMBASSADØRER</a:t>
            </a:r>
            <a:br>
              <a:rPr lang="da-DK" dirty="0"/>
            </a:br>
            <a:r>
              <a:rPr lang="da-DK" dirty="0"/>
              <a:t>EVT. 3 LINIER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0633B-FC31-1E41-BE01-6EE37D95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9434-4206-4AC2-A91A-1DCD05F48644}" type="datetime2">
              <a:rPr lang="da-DK" smtClean="0"/>
              <a:pPr/>
              <a:t>28. september 2020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4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1E4BF6-5D9C-364D-806D-5AEA3D1F61E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987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8C2B39-AA67-D74E-B714-8BA4A510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 SKRIVES HER I KAPITALER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E4F5C-CDBF-3F4A-B44F-B0DDD9FB15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flere</a:t>
            </a:r>
            <a:br>
              <a:rPr lang="da-DK" dirty="0"/>
            </a:b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endnu</a:t>
            </a:r>
            <a:br>
              <a:rPr lang="da-DK" dirty="0"/>
            </a:br>
            <a:r>
              <a:rPr lang="da-DK" dirty="0"/>
              <a:t>flere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77B6D-A461-6F48-BC7E-7104A6F4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120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2074-F0C8-4349-92C5-F59F9292B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KAPITELOVERSKRIFT SKRIVES HER I KAPITALER</a:t>
            </a:r>
            <a:br>
              <a:rPr lang="da-DK" dirty="0"/>
            </a:br>
            <a:r>
              <a:rPr lang="da-DK" dirty="0"/>
              <a:t>PÅ 1 ELLER 2 LINJER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B82EA-01FD-7144-B9B9-716AC05AF3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Forklarende tekst skrives her</a:t>
            </a:r>
          </a:p>
          <a:p>
            <a:r>
              <a:rPr lang="da-DK" dirty="0"/>
              <a:t>Eventuelt i flere linjer</a:t>
            </a:r>
          </a:p>
        </p:txBody>
      </p:sp>
    </p:spTree>
    <p:extLst>
      <p:ext uri="{BB962C8B-B14F-4D97-AF65-F5344CB8AC3E}">
        <p14:creationId xmlns:p14="http://schemas.microsoft.com/office/powerpoint/2010/main" val="314989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FD96-A0BD-3340-986B-D123158D8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KAPITELOVERSKRIFT SKRIVES HER I KAPITALER</a:t>
            </a:r>
            <a:br>
              <a:rPr lang="da-DK" dirty="0"/>
            </a:br>
            <a:r>
              <a:rPr lang="da-DK" dirty="0"/>
              <a:t>PÅ 1 ELLER 2 LINJER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AC0A4-F287-9547-BF27-7DC74EA50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Forklarende tekst skrives her</a:t>
            </a:r>
          </a:p>
          <a:p>
            <a:r>
              <a:rPr lang="da-DK" dirty="0"/>
              <a:t>Eventuelt i flere linjer</a:t>
            </a:r>
          </a:p>
        </p:txBody>
      </p:sp>
    </p:spTree>
    <p:extLst>
      <p:ext uri="{BB962C8B-B14F-4D97-AF65-F5344CB8AC3E}">
        <p14:creationId xmlns:p14="http://schemas.microsoft.com/office/powerpoint/2010/main" val="394982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C0EE-7B33-BF44-B5D2-80D9501B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 SKRIVES HER I KAPITALER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06D3C-E061-C741-9CF2-46CBAC96A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flere</a:t>
            </a:r>
            <a:br>
              <a:rPr lang="da-DK" dirty="0"/>
            </a:b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endnu</a:t>
            </a:r>
            <a:br>
              <a:rPr lang="da-DK" dirty="0"/>
            </a:br>
            <a:r>
              <a:rPr lang="da-DK" dirty="0"/>
              <a:t>flere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0672C5D-6A0D-CF4D-AB9C-9040DD38B4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1627429"/>
              </p:ext>
            </p:extLst>
          </p:nvPr>
        </p:nvGraphicFramePr>
        <p:xfrm>
          <a:off x="6934200" y="870697"/>
          <a:ext cx="4470400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14B29-E4EE-8248-ADEA-3BAD7C47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544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5DC9A57-FCB7-5246-AB81-7FA09CA327E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910"/>
          <a:stretch>
            <a:fillRect/>
          </a:stretch>
        </p:blipFill>
        <p:spPr>
          <a:xfrm>
            <a:off x="7700963" y="0"/>
            <a:ext cx="4491037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C0F9-8C9B-AF43-A3FE-94D2F8EBE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flere</a:t>
            </a:r>
            <a:br>
              <a:rPr lang="da-DK" dirty="0"/>
            </a:b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endnu</a:t>
            </a:r>
            <a:br>
              <a:rPr lang="da-DK" dirty="0"/>
            </a:br>
            <a:r>
              <a:rPr lang="da-DK" dirty="0"/>
              <a:t>flere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r>
              <a:rPr lang="da-DK" dirty="0"/>
              <a:t>Her indsættes </a:t>
            </a:r>
            <a:r>
              <a:rPr lang="da-DK" dirty="0" err="1"/>
              <a:t>bullet</a:t>
            </a:r>
            <a:r>
              <a:rPr lang="da-DK" dirty="0"/>
              <a:t> punkter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19A19-AC86-7345-9621-F89D55F5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A20CC3-7774-684D-9590-E345CD02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 SKRIVES HER I KAPITALER PÅ 1 ELLER 2 LINJER</a:t>
            </a:r>
          </a:p>
        </p:txBody>
      </p:sp>
    </p:spTree>
    <p:extLst>
      <p:ext uri="{BB962C8B-B14F-4D97-AF65-F5344CB8AC3E}">
        <p14:creationId xmlns:p14="http://schemas.microsoft.com/office/powerpoint/2010/main" val="356985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72021"/>
      </p:ext>
    </p:extLst>
  </p:cSld>
  <p:clrMapOvr>
    <a:masterClrMapping/>
  </p:clrMapOvr>
</p:sld>
</file>

<file path=ppt/theme/theme1.xml><?xml version="1.0" encoding="utf-8"?>
<a:theme xmlns:a="http://schemas.openxmlformats.org/drawingml/2006/main" name="Vacc Amb Slidehow">
  <a:themeElements>
    <a:clrScheme name="Custom 1">
      <a:dk1>
        <a:srgbClr val="5F3A56"/>
      </a:dk1>
      <a:lt1>
        <a:srgbClr val="FFFFFF"/>
      </a:lt1>
      <a:dk2>
        <a:srgbClr val="47838F"/>
      </a:dk2>
      <a:lt2>
        <a:srgbClr val="C1D6F0"/>
      </a:lt2>
      <a:accent1>
        <a:srgbClr val="5EA197"/>
      </a:accent1>
      <a:accent2>
        <a:srgbClr val="956197"/>
      </a:accent2>
      <a:accent3>
        <a:srgbClr val="ED85B3"/>
      </a:accent3>
      <a:accent4>
        <a:srgbClr val="F1C391"/>
      </a:accent4>
      <a:accent5>
        <a:srgbClr val="6091CC"/>
      </a:accent5>
      <a:accent6>
        <a:srgbClr val="D39C61"/>
      </a:accent6>
      <a:hlink>
        <a:srgbClr val="5F3A56"/>
      </a:hlink>
      <a:folHlink>
        <a:srgbClr val="5F3A5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A16F1A4-D7A2-47AD-8CC5-09B4829257D8}" vid="{BE58C47F-DC93-4865-BED4-2B512DFCA1B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Raleway</vt:lpstr>
      <vt:lpstr>Nunito Sans SemiBold</vt:lpstr>
      <vt:lpstr>Arial</vt:lpstr>
      <vt:lpstr>Nunito Sans Black</vt:lpstr>
      <vt:lpstr>Nunito Sans</vt:lpstr>
      <vt:lpstr>Vacc Amb Slidehow</vt:lpstr>
      <vt:lpstr>VACCINATIONS-AMBASSADØRER EVT. 3 LINIER</vt:lpstr>
      <vt:lpstr>OVERSKRIFT SKRIVES HER I KAPITALER</vt:lpstr>
      <vt:lpstr>KAPITELOVERSKRIFT SKRIVES HER I KAPITALER PÅ 1 ELLER 2 LINJER</vt:lpstr>
      <vt:lpstr>KAPITELOVERSKRIFT SKRIVES HER I KAPITALER PÅ 1 ELLER 2 LINJER</vt:lpstr>
      <vt:lpstr>OVERSKRIFT SKRIVES HER I KAPITALER</vt:lpstr>
      <vt:lpstr>OVERSKRIFT SKRIVES HER I KAPITALER PÅ 1 ELLER 2 LINJER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2019-03-27T11:27:47Z</dcterms:created>
  <dcterms:modified xsi:type="dcterms:W3CDTF">2020-09-28T09:17:14Z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