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42"/>
  </p:notesMasterIdLst>
  <p:handoutMasterIdLst>
    <p:handoutMasterId r:id="rId43"/>
  </p:handoutMasterIdLst>
  <p:sldIdLst>
    <p:sldId id="356" r:id="rId2"/>
    <p:sldId id="259" r:id="rId3"/>
    <p:sldId id="390" r:id="rId4"/>
    <p:sldId id="362" r:id="rId5"/>
    <p:sldId id="388" r:id="rId6"/>
    <p:sldId id="365" r:id="rId7"/>
    <p:sldId id="397" r:id="rId8"/>
    <p:sldId id="411" r:id="rId9"/>
    <p:sldId id="380" r:id="rId10"/>
    <p:sldId id="391" r:id="rId11"/>
    <p:sldId id="366" r:id="rId12"/>
    <p:sldId id="395" r:id="rId13"/>
    <p:sldId id="398" r:id="rId14"/>
    <p:sldId id="381" r:id="rId15"/>
    <p:sldId id="382" r:id="rId16"/>
    <p:sldId id="392" r:id="rId17"/>
    <p:sldId id="368" r:id="rId18"/>
    <p:sldId id="401" r:id="rId19"/>
    <p:sldId id="407" r:id="rId20"/>
    <p:sldId id="383" r:id="rId21"/>
    <p:sldId id="393" r:id="rId22"/>
    <p:sldId id="367" r:id="rId23"/>
    <p:sldId id="399" r:id="rId24"/>
    <p:sldId id="408" r:id="rId25"/>
    <p:sldId id="405" r:id="rId26"/>
    <p:sldId id="406" r:id="rId27"/>
    <p:sldId id="369" r:id="rId28"/>
    <p:sldId id="404" r:id="rId29"/>
    <p:sldId id="409" r:id="rId30"/>
    <p:sldId id="402" r:id="rId31"/>
    <p:sldId id="403" r:id="rId32"/>
    <p:sldId id="370" r:id="rId33"/>
    <p:sldId id="374" r:id="rId34"/>
    <p:sldId id="376" r:id="rId35"/>
    <p:sldId id="364" r:id="rId36"/>
    <p:sldId id="270" r:id="rId37"/>
    <p:sldId id="352" r:id="rId38"/>
    <p:sldId id="410" r:id="rId39"/>
    <p:sldId id="373" r:id="rId40"/>
    <p:sldId id="400" r:id="rId41"/>
  </p:sldIdLst>
  <p:sldSz cx="12192000" cy="6858000"/>
  <p:notesSz cx="6858000" cy="9144000"/>
  <p:embeddedFontLst>
    <p:embeddedFont>
      <p:font typeface="Raleway" panose="020B0604020202020204" charset="0"/>
      <p:regular r:id="rId44"/>
      <p:bold r:id="rId45"/>
      <p:italic r:id="rId46"/>
      <p:boldItalic r:id="rId47"/>
    </p:embeddedFont>
    <p:embeddedFont>
      <p:font typeface="Raleway ExtraBold" panose="020B0604020202020204" charset="0"/>
      <p:regular r:id="rId48"/>
      <p:bold r:id="rId49"/>
      <p:italic r:id="rId50"/>
      <p:boldItalic r:id="rId51"/>
    </p:embeddedFont>
    <p:embeddedFont>
      <p:font typeface="Raleway Light" panose="020B0604020202020204" charset="0"/>
      <p:regular r:id="rId52"/>
      <p: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E6E6"/>
    <a:srgbClr val="003356"/>
    <a:srgbClr val="001F34"/>
    <a:srgbClr val="441B3C"/>
    <a:srgbClr val="003F36"/>
    <a:srgbClr val="005C8D"/>
    <a:srgbClr val="BE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4335" autoAdjust="0"/>
  </p:normalViewPr>
  <p:slideViewPr>
    <p:cSldViewPr snapToGrid="0" showGuides="1">
      <p:cViewPr varScale="1">
        <p:scale>
          <a:sx n="49" d="100"/>
          <a:sy n="49" d="100"/>
        </p:scale>
        <p:origin x="120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23/11/2023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23/11/2023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st.dk/da/Arrangementer/2022/Webinar-Vaerd-at-vide-om-paaroerend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0" i="1" dirty="0"/>
              <a:t>Før du går i gang, så læs ‘Guide til mødepakke’, hvor du bliver introduceret til materialet.</a:t>
            </a:r>
          </a:p>
          <a:p>
            <a:pPr marL="0" indent="0">
              <a:buFontTx/>
              <a:buNone/>
            </a:pPr>
            <a:endParaRPr lang="da-DK" b="0" i="1" dirty="0"/>
          </a:p>
          <a:p>
            <a:r>
              <a:rPr lang="da-DK" b="1" dirty="0">
                <a:solidFill>
                  <a:schemeClr val="bg2"/>
                </a:solidFill>
              </a:rPr>
              <a:t>Om noterne</a:t>
            </a:r>
          </a:p>
          <a:p>
            <a:r>
              <a:rPr lang="da-DK" dirty="0"/>
              <a:t>Noterne er til dig der er ansvarlig for møderne. Ved hvert tema står der, hvor meget tid I kan forvente at skulle afsætte, og hvordan I kan arbejde videre med temaet.</a:t>
            </a:r>
          </a:p>
          <a:p>
            <a:r>
              <a:rPr lang="da-DK" dirty="0"/>
              <a:t>Noterne har tre overskrifter: ”Forslag til </a:t>
            </a:r>
            <a:r>
              <a:rPr lang="da-DK" dirty="0" err="1"/>
              <a:t>facilitering</a:t>
            </a:r>
            <a:r>
              <a:rPr lang="da-DK" dirty="0"/>
              <a:t>”, ”Find mere viden” og ”Vil I arbejde videre med temaet?”.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Forventet tid er den tid I skal afsætte, hvis I vælger baggrundsviden, case + spørgsmål til case. Hvis I vælger også at bruge spørgsmål til egen praksis skal i afsætte yderligere 15-20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Forslag til </a:t>
            </a:r>
            <a:r>
              <a:rPr lang="da-DK" dirty="0" err="1"/>
              <a:t>facilitering</a:t>
            </a:r>
            <a:r>
              <a:rPr lang="da-DK" dirty="0"/>
              <a:t> er forslag til, hvordan du kan bruge cases og spørgsmål.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Vil I arbejde videre med temaet er forslag til modeller og redskaber I kan arbejde videre med efterfølgende, h</a:t>
            </a:r>
            <a:r>
              <a:rPr lang="da-DK" sz="1200" kern="1200" dirty="0">
                <a:solidFill>
                  <a:schemeClr val="tx1"/>
                </a:solidFill>
                <a:effectLst/>
                <a:latin typeface="+mn-lt"/>
                <a:ea typeface="+mn-ea"/>
                <a:cs typeface="+mn-cs"/>
              </a:rPr>
              <a:t>vis I gerne vil gå mere i dybden</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265299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Spørgsmålene er identiske med spørgsmålene på dialogkortene. I kan derfor også bruge dialogkort i denne snak – sluk evt. for </a:t>
            </a:r>
            <a:r>
              <a:rPr lang="da-DK" dirty="0" err="1"/>
              <a:t>powerpointen</a:t>
            </a:r>
            <a:r>
              <a:rPr lang="da-DK" dirty="0"/>
              <a:t> for nu, så I har fokus på hinanden i stedet for på skærmen.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155922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Forventet tid: </a:t>
            </a:r>
            <a:r>
              <a:rPr lang="da-DK" dirty="0"/>
              <a:t>25 min.</a:t>
            </a:r>
          </a:p>
          <a:p>
            <a:endParaRPr lang="da-DK" dirty="0"/>
          </a:p>
          <a:p>
            <a:r>
              <a:rPr lang="da-DK" dirty="0"/>
              <a: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827255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er i tvivl om, om den her skal med?</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250907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Læs casen højt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4379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229064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Spørgsmålene er identiske med spørgsmålene på dialogkortene. I kan derfor også bruge dialogkort i denne snak – sluk evt. for </a:t>
            </a:r>
            <a:r>
              <a:rPr lang="da-DK" dirty="0" err="1"/>
              <a:t>powerpointen</a:t>
            </a:r>
            <a:r>
              <a:rPr lang="da-DK" dirty="0"/>
              <a:t> for nu, så I har fokus på hinanden i stedet for på skærmen.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2721804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Forventet tid: </a:t>
            </a:r>
            <a:r>
              <a:rPr lang="da-DK" dirty="0"/>
              <a:t>25 min.</a:t>
            </a:r>
          </a:p>
          <a:p>
            <a:endParaRPr lang="da-DK" b="1" dirty="0"/>
          </a:p>
          <a:p>
            <a:r>
              <a:rPr lang="da-DK" b="1" dirty="0"/>
              <a:t>Vil I arbejde videre med temaet?</a:t>
            </a:r>
          </a:p>
          <a:p>
            <a:r>
              <a:rPr lang="da-DK" sz="1200" b="0" i="0" kern="1200" dirty="0">
                <a:solidFill>
                  <a:schemeClr val="tx1"/>
                </a:solidFill>
                <a:effectLst/>
                <a:latin typeface="+mn-lt"/>
                <a:ea typeface="+mn-ea"/>
                <a:cs typeface="+mn-cs"/>
              </a:rPr>
              <a:t>Perspektivskifte er en konkret metode til at sætte sig i borgernes sted og forstå deres adfærd og behov. </a:t>
            </a:r>
            <a:endParaRPr lang="da-DK" dirty="0"/>
          </a:p>
          <a:p>
            <a:r>
              <a:rPr lang="da-DK" dirty="0"/>
              <a:t>På www.læringomværdighed.dk kan I sammen eller hver for sig tage e-læringskurset ‘Perspektivskifte’. Kurset tager 30 min.</a:t>
            </a:r>
          </a:p>
          <a:p>
            <a:r>
              <a:rPr lang="da-DK" dirty="0"/>
              <a:t>På https://www.sst.dk/da/Vaerdighed/Redskaber/2022/Perspektivskifte kan I finde refleksionskort om perspektivskifte.</a:t>
            </a:r>
          </a:p>
          <a:p>
            <a:r>
              <a:rPr lang="da-DK" dirty="0"/>
              <a: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3105282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Læs casen højt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626822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392555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Spørgsmålene er identiske med spørgsmålene på dialogkortene. I kan derfor også bruge dialogkort i denne snak – sluk evt. for </a:t>
            </a:r>
            <a:r>
              <a:rPr lang="da-DK" dirty="0" err="1"/>
              <a:t>powerpointen</a:t>
            </a:r>
            <a:r>
              <a:rPr lang="da-DK" dirty="0"/>
              <a:t> for nu, så I har fokus på hinanden i stedet for på skærmen.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8078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393443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Forventet tid: </a:t>
            </a:r>
            <a:r>
              <a:rPr lang="da-DK" dirty="0"/>
              <a:t>25 min.</a:t>
            </a:r>
          </a:p>
          <a:p>
            <a:endParaRPr lang="da-DK" dirty="0"/>
          </a:p>
          <a:p>
            <a:r>
              <a:rPr lang="da-DK" dirty="0"/>
              <a: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2611241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Læs casen højt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2183986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3568353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Spørgsmålene er identiske med spørgsmålene på dialogkortene. I kan derfor også bruge dialogkort i denne snak – sluk evt. for </a:t>
            </a:r>
            <a:r>
              <a:rPr lang="da-DK" dirty="0" err="1"/>
              <a:t>powerpointen</a:t>
            </a:r>
            <a:r>
              <a:rPr lang="da-DK" dirty="0"/>
              <a:t> for nu, så I har fokus på hinanden i stedet for på skærmen.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3741687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Forventet tid: </a:t>
            </a:r>
            <a:r>
              <a:rPr lang="da-DK" dirty="0"/>
              <a:t>25 min.</a:t>
            </a:r>
          </a:p>
          <a:p>
            <a:endParaRPr lang="da-DK" dirty="0"/>
          </a:p>
          <a:p>
            <a:r>
              <a:rPr lang="da-DK" b="1" dirty="0"/>
              <a:t>Vil I arbejde videre med temaet?</a:t>
            </a:r>
          </a:p>
          <a:p>
            <a:r>
              <a:rPr lang="da-DK" sz="1200" b="0" i="0" kern="1200" dirty="0">
                <a:solidFill>
                  <a:schemeClr val="tx1"/>
                </a:solidFill>
                <a:effectLst/>
                <a:latin typeface="+mn-lt"/>
                <a:ea typeface="+mn-ea"/>
                <a:cs typeface="+mn-cs"/>
              </a:rPr>
              <a:t>Et godt samarbejde mellem fagligheder kræver, at alle medarbejdere øver sig i at lytte aktivt og nysgerrigt til hinanden. Der kan nemlig være mange forskellige forståelser på spil, når forskellige fagligheder arbejder sammen. ”At strække sine ører” er et redskab, der fremmer aktiv lytning i faglige drøftelser.</a:t>
            </a:r>
          </a:p>
          <a:p>
            <a:r>
              <a:rPr lang="da-DK" sz="1200" b="0" i="0" kern="1200" dirty="0">
                <a:solidFill>
                  <a:schemeClr val="tx1"/>
                </a:solidFill>
                <a:effectLst/>
                <a:latin typeface="+mn-lt"/>
                <a:ea typeface="+mn-ea"/>
                <a:cs typeface="+mn-cs"/>
              </a:rPr>
              <a:t>På https://www.sst.dk/da/Vaerdighed/Redskaber/2022/At-straekke-sine-oerer </a:t>
            </a:r>
            <a:r>
              <a:rPr lang="da-DK" dirty="0"/>
              <a:t>kan I finde refleksionskort om metoden.</a:t>
            </a:r>
          </a:p>
          <a:p>
            <a:endParaRPr lang="da-DK" b="0" dirty="0"/>
          </a:p>
          <a:p>
            <a:r>
              <a:rPr lang="da-DK" b="0" dirty="0"/>
              <a:t>Det tværfaglige rehabiliteringsmøde </a:t>
            </a:r>
          </a:p>
          <a:p>
            <a:r>
              <a:rPr lang="da-DK" b="0" dirty="0"/>
              <a:t>Viden På Tværs har udarbejdet materiale om DTR, som I kan tage udgangspunkt i, hvis I vil arbejde med jeres møder.</a:t>
            </a:r>
          </a:p>
          <a:p>
            <a:r>
              <a:rPr lang="da-DK" b="0" dirty="0"/>
              <a:t>https://vpt.dk/hjemmepleje/download-handbog-til-det-tvaerfaglige-rehabiliteringsmode</a:t>
            </a:r>
          </a:p>
          <a:p>
            <a:endParaRPr lang="da-DK" b="0"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279710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236198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Læs casen højt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3845647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1243510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Spørgsmålene er identiske med spørgsmålene på dialogkortene. I kan derfor også bruge dialogkort i denne snak – sluk evt. for </a:t>
            </a:r>
            <a:r>
              <a:rPr lang="da-DK" dirty="0" err="1"/>
              <a:t>powerpointen</a:t>
            </a:r>
            <a:r>
              <a:rPr lang="da-DK" dirty="0"/>
              <a:t> for nu, så I har fokus på hinanden i stedet for på skærmen.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3901527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Forventet tid: </a:t>
            </a:r>
            <a:r>
              <a:rPr lang="da-DK" dirty="0"/>
              <a:t>30 min.</a:t>
            </a:r>
          </a:p>
          <a:p>
            <a:endParaRPr lang="da-DK" b="1" dirty="0"/>
          </a:p>
          <a:p>
            <a:r>
              <a:rPr lang="da-DK" b="1" dirty="0"/>
              <a:t>Vil I arbejde videre med temaet?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Find MIKA modellen i Eva Hoffmans præsentation og hør hende forklare den i webinaret (20 min., start ved min. 4:30) eller se webinaret (60 min.)</a:t>
            </a:r>
          </a:p>
          <a:p>
            <a:r>
              <a:rPr lang="da-DK" sz="1200" b="0" i="0" u="sng" kern="1200" dirty="0">
                <a:solidFill>
                  <a:schemeClr val="tx1"/>
                </a:solidFill>
                <a:effectLst/>
                <a:latin typeface="+mn-lt"/>
                <a:ea typeface="+mn-ea"/>
                <a:cs typeface="+mn-cs"/>
                <a:hlinkClick r:id="rId3"/>
              </a:rPr>
              <a:t>Webinar: Værd at vide om pårørende</a:t>
            </a:r>
            <a:endParaRPr lang="da-DK" sz="1200" b="0" i="0" u="sng" kern="1200" dirty="0">
              <a:solidFill>
                <a:schemeClr val="tx1"/>
              </a:solidFill>
              <a:effectLst/>
              <a:latin typeface="+mn-lt"/>
              <a:ea typeface="+mn-ea"/>
              <a:cs typeface="+mn-cs"/>
            </a:endParaRPr>
          </a:p>
          <a:p>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Her kan du downloade modellerne der bliver brugt i oplægget (Vægten, Isbjerget og Perspektivskifte).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De er sat op som refleksionskort med både modeller og forklarende tekster.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https://www.sst.dk/da/vaerdighed/redskaber/2022/isbjerget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https://www.sst.dk/da/Vaerdighed/Redskaber/2022/Perspektivskifte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https://www.sst.dk/da/Vaerdighed/Redskaber/2022/Vaegtning-af-opgaver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396574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kan med fordel starte ud med at gennemgå rehabiliteringsmodellen. Modellen findes også som plakat på Sundhedsstyrelsens hjemmeside: https://www.sst.dk/da/udgivelser/2023/Plakat-Model-for-rehabilitering-paa-aeldreomraadet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870825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err="1"/>
              <a:t>Facilitering</a:t>
            </a:r>
            <a:endParaRPr lang="da-DK" b="1" dirty="0"/>
          </a:p>
          <a:p>
            <a:pPr marL="171450" indent="-171450">
              <a:buFont typeface="Arial" panose="020B0604020202020204" pitchFamily="34" charset="0"/>
              <a:buChar char="•"/>
            </a:pPr>
            <a:r>
              <a:rPr lang="da-DK" dirty="0"/>
              <a:t>Læs højt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118576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mj-lt"/>
              <a:buNone/>
            </a:pPr>
            <a:r>
              <a:rPr lang="da-DK" b="1" dirty="0" err="1"/>
              <a:t>Facilitering</a:t>
            </a:r>
            <a:endParaRPr lang="da-DK" b="1" dirty="0"/>
          </a:p>
          <a:p>
            <a:pPr marL="228600" indent="-228600">
              <a:buFont typeface="+mj-lt"/>
              <a:buAutoNum type="arabicPeriod"/>
            </a:pPr>
            <a:r>
              <a:rPr lang="da-DK" b="0" dirty="0"/>
              <a:t>Se videoen sammen (varighed 10 min.)</a:t>
            </a:r>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Spørgsmålene under ‘egen praksis’ er identiske med spørgsmålene på dialogkortene. I kan derfor også bruge dialogkort i denne snak – sluk evt. for </a:t>
            </a:r>
            <a:r>
              <a:rPr lang="da-DK" dirty="0" err="1"/>
              <a:t>powerpointen</a:t>
            </a:r>
            <a:r>
              <a:rPr lang="da-DK" dirty="0"/>
              <a:t> for nu, så I har fokus på hinanden i stedet for på skærmen.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877085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Forventet tid: </a:t>
            </a:r>
            <a:r>
              <a:rPr lang="da-DK" dirty="0"/>
              <a:t>30 min.</a:t>
            </a:r>
          </a:p>
          <a:p>
            <a:endParaRPr lang="da-DK" dirty="0"/>
          </a:p>
          <a:p>
            <a:r>
              <a:rPr lang="da-DK" dirty="0"/>
              <a: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1205848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36</a:t>
            </a:fld>
            <a:endParaRPr lang="en-GB"/>
          </a:p>
        </p:txBody>
      </p:sp>
    </p:spTree>
    <p:extLst>
      <p:ext uri="{BB962C8B-B14F-4D97-AF65-F5344CB8AC3E}">
        <p14:creationId xmlns:p14="http://schemas.microsoft.com/office/powerpoint/2010/main" val="1113787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i="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2715951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Læs casen højt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38</a:t>
            </a:fld>
            <a:endParaRPr lang="en-GB"/>
          </a:p>
        </p:txBody>
      </p:sp>
    </p:spTree>
    <p:extLst>
      <p:ext uri="{BB962C8B-B14F-4D97-AF65-F5344CB8AC3E}">
        <p14:creationId xmlns:p14="http://schemas.microsoft.com/office/powerpoint/2010/main" val="3835326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39</a:t>
            </a:fld>
            <a:endParaRPr lang="en-GB"/>
          </a:p>
        </p:txBody>
      </p:sp>
    </p:spTree>
    <p:extLst>
      <p:ext uri="{BB962C8B-B14F-4D97-AF65-F5344CB8AC3E}">
        <p14:creationId xmlns:p14="http://schemas.microsoft.com/office/powerpoint/2010/main" val="1095616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Spørgsmålene er identiske med spørgsmålene på dialogkortene. I kan derfor også bruge dialogkort i denne snak – sluk evt. for </a:t>
            </a:r>
            <a:r>
              <a:rPr lang="da-DK" dirty="0" err="1"/>
              <a:t>powerpointen</a:t>
            </a:r>
            <a:r>
              <a:rPr lang="da-DK" dirty="0"/>
              <a:t> for nu, så I har fokus på hinanden i stedet for på skærmen.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40</a:t>
            </a:fld>
            <a:endParaRPr lang="en-GB"/>
          </a:p>
        </p:txBody>
      </p:sp>
    </p:spTree>
    <p:extLst>
      <p:ext uri="{BB962C8B-B14F-4D97-AF65-F5344CB8AC3E}">
        <p14:creationId xmlns:p14="http://schemas.microsoft.com/office/powerpoint/2010/main" val="10579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Forventet tid: </a:t>
            </a:r>
            <a:r>
              <a:rPr lang="da-DK" b="0" dirty="0"/>
              <a:t>30</a:t>
            </a:r>
            <a:r>
              <a:rPr lang="da-DK" dirty="0"/>
              <a:t> min.</a:t>
            </a:r>
          </a:p>
          <a:p>
            <a:endParaRPr lang="da-DK" dirty="0"/>
          </a:p>
          <a:p>
            <a:r>
              <a:rPr lang="da-DK" b="1" dirty="0"/>
              <a:t>Vil I arbejde videre med temaet?</a:t>
            </a:r>
          </a:p>
          <a:p>
            <a:r>
              <a:rPr lang="da-DK" sz="1200" b="0" i="0" kern="1200" dirty="0">
                <a:solidFill>
                  <a:schemeClr val="tx1"/>
                </a:solidFill>
                <a:effectLst/>
                <a:latin typeface="+mn-lt"/>
                <a:ea typeface="+mn-ea"/>
                <a:cs typeface="+mn-cs"/>
              </a:rPr>
              <a:t>Perspektivskifte er en konkret metode til at sætte sig i borgernes sted og forstå deres adfærd og behov. </a:t>
            </a:r>
            <a:endParaRPr lang="da-DK" dirty="0"/>
          </a:p>
          <a:p>
            <a:r>
              <a:rPr lang="da-DK" dirty="0"/>
              <a:t>På www.læringomværdighed.dk kan I sammen eller hver for sig tage e-læringskurset ‘Perspektivskifte’. Kurset tager 30 min.</a:t>
            </a:r>
          </a:p>
          <a:p>
            <a:r>
              <a:rPr lang="da-DK" dirty="0"/>
              <a:t>På https://www.sst.dk/da/Vaerdighed/Redskaber/2022/Perspektivskifte kan I finde refleksionskort om perspektivskifte.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111931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mj-lt"/>
              <a:buNone/>
            </a:pPr>
            <a:r>
              <a:rPr lang="da-DK" b="1" dirty="0"/>
              <a:t>Forslag til </a:t>
            </a:r>
            <a:r>
              <a:rPr lang="da-DK" b="1" dirty="0" err="1"/>
              <a:t>facilitering</a:t>
            </a:r>
            <a:endParaRPr lang="da-DK" b="1" dirty="0"/>
          </a:p>
          <a:p>
            <a:pPr marL="228600" indent="-228600">
              <a:buFont typeface="+mj-lt"/>
              <a:buAutoNum type="arabicPeriod"/>
            </a:pPr>
            <a:r>
              <a:rPr lang="da-DK" b="0" dirty="0"/>
              <a:t>Se videoen sammen (varighed 6 min.)</a:t>
            </a:r>
          </a:p>
          <a:p>
            <a:pPr marL="228600" indent="-228600">
              <a:buFont typeface="+mj-lt"/>
              <a:buAutoNum type="arabicPeriod"/>
            </a:pPr>
            <a:r>
              <a:rPr lang="da-DK" b="0" dirty="0"/>
              <a:t>Læs boksene højt</a:t>
            </a:r>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Spørgsmålene er identiske med spørgsmålene på dialogkortene. I kan derfor også bruge dialogkort i denne snak – sluk evt. for </a:t>
            </a:r>
            <a:r>
              <a:rPr lang="da-DK" dirty="0" err="1"/>
              <a:t>powerpointen</a:t>
            </a:r>
            <a:r>
              <a:rPr lang="da-DK" dirty="0"/>
              <a:t> for nu, så I har fokus på hinanden i stedet for på skærmen.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19910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Forventet tid: </a:t>
            </a:r>
            <a:r>
              <a:rPr lang="da-DK" dirty="0"/>
              <a:t>25 min.</a:t>
            </a:r>
          </a:p>
          <a:p>
            <a:endParaRPr lang="da-DK" dirty="0"/>
          </a:p>
          <a:p>
            <a:r>
              <a:rPr lang="da-DK" dirty="0"/>
              <a: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174223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77760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Læs casen højt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104898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Forslag til </a:t>
            </a:r>
            <a:r>
              <a:rPr lang="da-DK" b="1" dirty="0" err="1"/>
              <a:t>facilitering</a:t>
            </a:r>
            <a:endParaRPr lang="da-DK" b="1" dirty="0"/>
          </a:p>
          <a:p>
            <a:pPr marL="228600" indent="-228600">
              <a:buFont typeface="+mj-lt"/>
              <a:buAutoNum type="arabicPeriod"/>
            </a:pPr>
            <a:r>
              <a:rPr lang="da-DK" dirty="0"/>
              <a:t>Snak om spørgsmålene. I kan tage dem ét af gangen eller alle på én gang. Vælg fx mellem:</a:t>
            </a:r>
          </a:p>
          <a:p>
            <a:pPr marL="685800" lvl="1" indent="-228600">
              <a:buFont typeface="Arial" panose="020B0604020202020204" pitchFamily="34" charset="0"/>
              <a:buChar char="•"/>
            </a:pPr>
            <a:r>
              <a:rPr lang="da-DK" dirty="0"/>
              <a:t>Spørgsmålene drøftes i plenum.</a:t>
            </a:r>
          </a:p>
          <a:p>
            <a:pPr marL="685800" lvl="1" indent="-228600">
              <a:buFont typeface="Arial" panose="020B0604020202020204" pitchFamily="34" charset="0"/>
              <a:buChar char="•"/>
            </a:pPr>
            <a:r>
              <a:rPr lang="da-DK" dirty="0"/>
              <a:t>Alle tænker 2 min. selv over spørgsmål. Derefter snakker I </a:t>
            </a:r>
            <a:r>
              <a:rPr lang="da-DK" dirty="0" err="1"/>
              <a:t>i</a:t>
            </a:r>
            <a:r>
              <a:rPr lang="da-DK" dirty="0"/>
              <a:t> plenum.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snakker 2 og 2 i 2 min. Derefter snakker I </a:t>
            </a:r>
            <a:r>
              <a:rPr lang="da-DK" dirty="0" err="1"/>
              <a:t>i</a:t>
            </a:r>
            <a:r>
              <a:rPr lang="da-DK" dirty="0"/>
              <a:t> plenum.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522495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4165494038"/>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23.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23. november 2023</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6034967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9660791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8593496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43" r:id="rId3"/>
    <p:sldLayoutId id="2147483746" r:id="rId4"/>
    <p:sldLayoutId id="2147483737" r:id="rId5"/>
    <p:sldLayoutId id="2147483738" r:id="rId6"/>
    <p:sldLayoutId id="2147483739" r:id="rId7"/>
    <p:sldLayoutId id="2147483740" r:id="rId8"/>
    <p:sldLayoutId id="2147483721" r:id="rId9"/>
    <p:sldLayoutId id="2147483652" r:id="rId10"/>
    <p:sldLayoutId id="2147483729" r:id="rId11"/>
    <p:sldLayoutId id="2147483728" r:id="rId12"/>
    <p:sldLayoutId id="2147483742" r:id="rId13"/>
    <p:sldLayoutId id="2147483732" r:id="rId14"/>
    <p:sldLayoutId id="2147483733" r:id="rId15"/>
    <p:sldLayoutId id="2147483736" r:id="rId16"/>
    <p:sldLayoutId id="2147483741" r:id="rId17"/>
    <p:sldLayoutId id="2147483735" r:id="rId18"/>
    <p:sldLayoutId id="2147483745" r:id="rId19"/>
    <p:sldLayoutId id="2147483722" r:id="rId20"/>
    <p:sldLayoutId id="2147483654"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www.sst.dk/da/udgivelser/2022/paaroerendeinddragelse-i-rehabiliteringsforloeb"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sundhedsstyrelsen.dk/da/Fagperson/Sygdomme-lidelser-og-behandling/Genoptraening-og-rehabilitering/Rehabilitering-for-aeldre/Kompetenceudviklin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A7AF4EAD-F040-48BE-BF1A-21F304560C4F}"/>
              </a:ext>
            </a:extLst>
          </p:cNvPr>
          <p:cNvSpPr>
            <a:spLocks noGrp="1"/>
          </p:cNvSpPr>
          <p:nvPr>
            <p:ph type="pic" idx="15"/>
          </p:nvPr>
        </p:nvSpPr>
        <p:spPr/>
      </p:sp>
      <p:sp>
        <p:nvSpPr>
          <p:cNvPr id="5" name="Titel 1">
            <a:extLst>
              <a:ext uri="{FF2B5EF4-FFF2-40B4-BE49-F238E27FC236}">
                <a16:creationId xmlns:a16="http://schemas.microsoft.com/office/drawing/2014/main" id="{B3876D94-F59B-47D8-9AC3-B9F5AB97603C}"/>
              </a:ext>
            </a:extLst>
          </p:cNvPr>
          <p:cNvSpPr>
            <a:spLocks noGrp="1"/>
          </p:cNvSpPr>
          <p:nvPr>
            <p:ph type="ctrTitle"/>
          </p:nvPr>
        </p:nvSpPr>
        <p:spPr/>
        <p:txBody>
          <a:bodyPr/>
          <a:lstStyle/>
          <a:p>
            <a:br>
              <a:rPr lang="da-DK"/>
            </a:br>
            <a:r>
              <a:rPr lang="da-DK"/>
              <a:t>Mødepakke: </a:t>
            </a:r>
            <a:r>
              <a:rPr lang="da-DK" dirty="0"/>
              <a:t>Rehabilitering på ældreområdet</a:t>
            </a:r>
            <a:br>
              <a:rPr lang="da-DK" dirty="0">
                <a:solidFill>
                  <a:schemeClr val="bg2">
                    <a:lumMod val="20000"/>
                    <a:lumOff val="80000"/>
                  </a:schemeClr>
                </a:solidFill>
              </a:rPr>
            </a:br>
            <a:br>
              <a:rPr lang="da-DK" dirty="0">
                <a:solidFill>
                  <a:schemeClr val="bg2">
                    <a:lumMod val="20000"/>
                    <a:lumOff val="80000"/>
                  </a:schemeClr>
                </a:solidFill>
              </a:rPr>
            </a:br>
            <a:r>
              <a:rPr lang="da-DK" sz="3200" i="1" dirty="0">
                <a:latin typeface="Raleway Light" panose="020B0403030101060003" pitchFamily="34" charset="0"/>
              </a:rPr>
              <a:t>Oplæg til fælles faglig dialog</a:t>
            </a:r>
          </a:p>
        </p:txBody>
      </p:sp>
      <p:sp>
        <p:nvSpPr>
          <p:cNvPr id="6" name="Pladsholder til tekst 5">
            <a:extLst>
              <a:ext uri="{FF2B5EF4-FFF2-40B4-BE49-F238E27FC236}">
                <a16:creationId xmlns:a16="http://schemas.microsoft.com/office/drawing/2014/main" id="{41734220-6832-4DD3-955D-3791FEEA519A}"/>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85238F0F-550B-469D-9155-CD01F6767B29}"/>
              </a:ext>
            </a:extLst>
          </p:cNvPr>
          <p:cNvSpPr>
            <a:spLocks noGrp="1"/>
          </p:cNvSpPr>
          <p:nvPr>
            <p:ph type="body" sz="quarter" idx="17"/>
          </p:nvPr>
        </p:nvSpPr>
        <p:spPr/>
        <p:txBody>
          <a:bodyPr/>
          <a:lstStyle/>
          <a:p>
            <a:endParaRPr lang="da-DK"/>
          </a:p>
        </p:txBody>
      </p:sp>
    </p:spTree>
    <p:extLst>
      <p:ext uri="{BB962C8B-B14F-4D97-AF65-F5344CB8AC3E}">
        <p14:creationId xmlns:p14="http://schemas.microsoft.com/office/powerpoint/2010/main" val="21179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a:ln>
            <a:solidFill>
              <a:schemeClr val="tx2">
                <a:lumMod val="50000"/>
              </a:schemeClr>
            </a:solidFill>
          </a:ln>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3447098"/>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Hvordan vurderer I, hvilke fagpersoner der vil være relevante at inddrage når en borger starter i et rehabiliteringsforløb?</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er fordelene ved, at der er forskellige fagligheder med til en udredning?</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Hvilke udfordringer støder du på i forbindelse med den tværfaglige udredning?</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6" y="575935"/>
            <a:ext cx="6741598" cy="492443"/>
          </a:xfrm>
          <a:prstGeom prst="rect">
            <a:avLst/>
          </a:prstGeom>
          <a:noFill/>
        </p:spPr>
        <p:txBody>
          <a:bodyPr wrap="square" lIns="0" tIns="0" rIns="0" bIns="0" rtlCol="0">
            <a:spAutoFit/>
          </a:bodyPr>
          <a:lstStyle/>
          <a:p>
            <a:pPr lvl="0"/>
            <a:r>
              <a:rPr lang="da-DK" sz="3200" b="1" dirty="0">
                <a:solidFill>
                  <a:prstClr val="white"/>
                </a:solidFill>
              </a:rPr>
              <a:t>SPØRGSMÅL – EGEN PRAKSIS</a:t>
            </a:r>
          </a:p>
        </p:txBody>
      </p:sp>
    </p:spTree>
    <p:extLst>
      <p:ext uri="{BB962C8B-B14F-4D97-AF65-F5344CB8AC3E}">
        <p14:creationId xmlns:p14="http://schemas.microsoft.com/office/powerpoint/2010/main" val="107777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06D5AD-7FDE-4130-979C-EFF42AF029E3}"/>
              </a:ext>
            </a:extLst>
          </p:cNvPr>
          <p:cNvSpPr>
            <a:spLocks noGrp="1"/>
          </p:cNvSpPr>
          <p:nvPr>
            <p:ph type="ctrTitle"/>
          </p:nvPr>
        </p:nvSpPr>
        <p:spPr>
          <a:xfrm>
            <a:off x="432000" y="614024"/>
            <a:ext cx="6940800" cy="1637470"/>
          </a:xfrm>
        </p:spPr>
        <p:txBody>
          <a:bodyPr/>
          <a:lstStyle/>
          <a:p>
            <a:r>
              <a:rPr lang="da-DK" sz="5400" dirty="0"/>
              <a:t>Målsætning</a:t>
            </a:r>
          </a:p>
        </p:txBody>
      </p:sp>
      <p:sp>
        <p:nvSpPr>
          <p:cNvPr id="2" name="Pladsholder til tekst 1">
            <a:extLst>
              <a:ext uri="{FF2B5EF4-FFF2-40B4-BE49-F238E27FC236}">
                <a16:creationId xmlns:a16="http://schemas.microsoft.com/office/drawing/2014/main" id="{51F79B45-92C7-4E93-8637-27D09B9633C5}"/>
              </a:ext>
            </a:extLst>
          </p:cNvPr>
          <p:cNvSpPr>
            <a:spLocks noGrp="1"/>
          </p:cNvSpPr>
          <p:nvPr>
            <p:ph type="body" sz="quarter" idx="13"/>
          </p:nvPr>
        </p:nvSpPr>
        <p:spPr/>
        <p:txBody>
          <a:bodyPr/>
          <a:lstStyle/>
          <a:p>
            <a:endParaRPr lang="da-DK"/>
          </a:p>
        </p:txBody>
      </p:sp>
      <p:grpSp>
        <p:nvGrpSpPr>
          <p:cNvPr id="266" name="Grafik 3">
            <a:extLst>
              <a:ext uri="{FF2B5EF4-FFF2-40B4-BE49-F238E27FC236}">
                <a16:creationId xmlns:a16="http://schemas.microsoft.com/office/drawing/2014/main" id="{8FD76C72-981B-41F7-93F9-98472EF05F45}"/>
              </a:ext>
            </a:extLst>
          </p:cNvPr>
          <p:cNvGrpSpPr>
            <a:grpSpLocks noChangeAspect="1"/>
          </p:cNvGrpSpPr>
          <p:nvPr/>
        </p:nvGrpSpPr>
        <p:grpSpPr>
          <a:xfrm>
            <a:off x="6413531" y="2882131"/>
            <a:ext cx="2981443" cy="3361845"/>
            <a:chOff x="8810250" y="2571399"/>
            <a:chExt cx="1159286" cy="1307199"/>
          </a:xfrm>
          <a:noFill/>
        </p:grpSpPr>
        <p:grpSp>
          <p:nvGrpSpPr>
            <p:cNvPr id="267" name="Grafik 3">
              <a:extLst>
                <a:ext uri="{FF2B5EF4-FFF2-40B4-BE49-F238E27FC236}">
                  <a16:creationId xmlns:a16="http://schemas.microsoft.com/office/drawing/2014/main" id="{129CD4DE-5419-435C-ADA9-E2D9BCB8175B}"/>
                </a:ext>
              </a:extLst>
            </p:cNvPr>
            <p:cNvGrpSpPr/>
            <p:nvPr/>
          </p:nvGrpSpPr>
          <p:grpSpPr>
            <a:xfrm>
              <a:off x="8810250" y="2594373"/>
              <a:ext cx="1159286" cy="1284225"/>
              <a:chOff x="8810250" y="2594373"/>
              <a:chExt cx="1159286" cy="1284225"/>
            </a:xfrm>
            <a:noFill/>
          </p:grpSpPr>
          <p:grpSp>
            <p:nvGrpSpPr>
              <p:cNvPr id="286" name="Grafik 3">
                <a:extLst>
                  <a:ext uri="{FF2B5EF4-FFF2-40B4-BE49-F238E27FC236}">
                    <a16:creationId xmlns:a16="http://schemas.microsoft.com/office/drawing/2014/main" id="{A196B344-6D18-4498-B644-724B26296C29}"/>
                  </a:ext>
                </a:extLst>
              </p:cNvPr>
              <p:cNvGrpSpPr/>
              <p:nvPr/>
            </p:nvGrpSpPr>
            <p:grpSpPr>
              <a:xfrm>
                <a:off x="9017847" y="2594373"/>
                <a:ext cx="718285" cy="579023"/>
                <a:chOff x="9017847" y="2594373"/>
                <a:chExt cx="718285" cy="579023"/>
              </a:xfrm>
              <a:noFill/>
            </p:grpSpPr>
            <p:sp>
              <p:nvSpPr>
                <p:cNvPr id="293" name="Kombinationstegning 7">
                  <a:extLst>
                    <a:ext uri="{FF2B5EF4-FFF2-40B4-BE49-F238E27FC236}">
                      <a16:creationId xmlns:a16="http://schemas.microsoft.com/office/drawing/2014/main" id="{2FCF991E-D72D-47B7-8D32-4F58313EE006}"/>
                    </a:ext>
                  </a:extLst>
                </p:cNvPr>
                <p:cNvSpPr/>
                <p:nvPr/>
              </p:nvSpPr>
              <p:spPr>
                <a:xfrm>
                  <a:off x="9652627" y="2967184"/>
                  <a:ext cx="83504" cy="196699"/>
                </a:xfrm>
                <a:custGeom>
                  <a:avLst/>
                  <a:gdLst>
                    <a:gd name="connsiteX0" fmla="*/ 0 w 83504"/>
                    <a:gd name="connsiteY0" fmla="*/ 196292 h 196699"/>
                    <a:gd name="connsiteX1" fmla="*/ 0 w 83504"/>
                    <a:gd name="connsiteY1" fmla="*/ 196292 h 196699"/>
                    <a:gd name="connsiteX2" fmla="*/ 76580 w 83504"/>
                    <a:gd name="connsiteY2" fmla="*/ 135205 h 196699"/>
                    <a:gd name="connsiteX3" fmla="*/ 83097 w 83504"/>
                    <a:gd name="connsiteY3" fmla="*/ 76562 h 196699"/>
                    <a:gd name="connsiteX4" fmla="*/ 21996 w 83504"/>
                    <a:gd name="connsiteY4" fmla="*/ 0 h 196699"/>
                    <a:gd name="connsiteX5" fmla="*/ 21996 w 83504"/>
                    <a:gd name="connsiteY5" fmla="*/ 0 h 19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04" h="196699">
                      <a:moveTo>
                        <a:pt x="0" y="196292"/>
                      </a:moveTo>
                      <a:lnTo>
                        <a:pt x="0" y="196292"/>
                      </a:lnTo>
                      <a:cubicBezTo>
                        <a:pt x="37475" y="200364"/>
                        <a:pt x="71692" y="173486"/>
                        <a:pt x="76580" y="135205"/>
                      </a:cubicBezTo>
                      <a:lnTo>
                        <a:pt x="83097" y="76562"/>
                      </a:lnTo>
                      <a:cubicBezTo>
                        <a:pt x="87171" y="39096"/>
                        <a:pt x="60286" y="4887"/>
                        <a:pt x="21996" y="0"/>
                      </a:cubicBezTo>
                      <a:lnTo>
                        <a:pt x="21996" y="0"/>
                      </a:lnTo>
                    </a:path>
                  </a:pathLst>
                </a:custGeom>
                <a:noFill/>
                <a:ln w="34925" cap="flat">
                  <a:solidFill>
                    <a:schemeClr val="bg2"/>
                  </a:solidFill>
                  <a:prstDash val="solid"/>
                  <a:miter/>
                </a:ln>
              </p:spPr>
              <p:txBody>
                <a:bodyPr rtlCol="0" anchor="ctr"/>
                <a:lstStyle/>
                <a:p>
                  <a:endParaRPr lang="da-DK"/>
                </a:p>
              </p:txBody>
            </p:sp>
            <p:sp>
              <p:nvSpPr>
                <p:cNvPr id="294" name="Kombinationstegning 8">
                  <a:extLst>
                    <a:ext uri="{FF2B5EF4-FFF2-40B4-BE49-F238E27FC236}">
                      <a16:creationId xmlns:a16="http://schemas.microsoft.com/office/drawing/2014/main" id="{22A2F6A3-A6D3-4A7A-810B-E94841FE564A}"/>
                    </a:ext>
                  </a:extLst>
                </p:cNvPr>
                <p:cNvSpPr/>
                <p:nvPr/>
              </p:nvSpPr>
              <p:spPr>
                <a:xfrm>
                  <a:off x="9017847" y="2976958"/>
                  <a:ext cx="78355" cy="196438"/>
                </a:xfrm>
                <a:custGeom>
                  <a:avLst/>
                  <a:gdLst>
                    <a:gd name="connsiteX0" fmla="*/ 78355 w 78355"/>
                    <a:gd name="connsiteY0" fmla="*/ 196292 h 196438"/>
                    <a:gd name="connsiteX1" fmla="*/ 78355 w 78355"/>
                    <a:gd name="connsiteY1" fmla="*/ 196292 h 196438"/>
                    <a:gd name="connsiteX2" fmla="*/ 4219 w 78355"/>
                    <a:gd name="connsiteY2" fmla="*/ 132762 h 196438"/>
                    <a:gd name="connsiteX3" fmla="*/ 146 w 78355"/>
                    <a:gd name="connsiteY3" fmla="*/ 74119 h 196438"/>
                    <a:gd name="connsiteX4" fmla="*/ 63691 w 78355"/>
                    <a:gd name="connsiteY4" fmla="*/ 0 h 196438"/>
                    <a:gd name="connsiteX5" fmla="*/ 63691 w 78355"/>
                    <a:gd name="connsiteY5" fmla="*/ 0 h 19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55" h="196438">
                      <a:moveTo>
                        <a:pt x="78355" y="196292"/>
                      </a:moveTo>
                      <a:lnTo>
                        <a:pt x="78355" y="196292"/>
                      </a:lnTo>
                      <a:cubicBezTo>
                        <a:pt x="40880" y="198735"/>
                        <a:pt x="7478" y="170228"/>
                        <a:pt x="4219" y="132762"/>
                      </a:cubicBezTo>
                      <a:lnTo>
                        <a:pt x="146" y="74119"/>
                      </a:lnTo>
                      <a:cubicBezTo>
                        <a:pt x="-2298" y="36652"/>
                        <a:pt x="26216" y="3258"/>
                        <a:pt x="63691" y="0"/>
                      </a:cubicBezTo>
                      <a:lnTo>
                        <a:pt x="63691" y="0"/>
                      </a:lnTo>
                    </a:path>
                  </a:pathLst>
                </a:custGeom>
                <a:noFill/>
                <a:ln w="34925" cap="flat">
                  <a:solidFill>
                    <a:schemeClr val="bg2"/>
                  </a:solidFill>
                  <a:prstDash val="solid"/>
                  <a:miter/>
                </a:ln>
              </p:spPr>
              <p:txBody>
                <a:bodyPr rtlCol="0" anchor="ctr"/>
                <a:lstStyle/>
                <a:p>
                  <a:endParaRPr lang="da-DK"/>
                </a:p>
              </p:txBody>
            </p:sp>
            <p:sp>
              <p:nvSpPr>
                <p:cNvPr id="295" name="Kombinationstegning 9">
                  <a:extLst>
                    <a:ext uri="{FF2B5EF4-FFF2-40B4-BE49-F238E27FC236}">
                      <a16:creationId xmlns:a16="http://schemas.microsoft.com/office/drawing/2014/main" id="{EED08C33-AE39-450D-96DD-B74D4B7CD114}"/>
                    </a:ext>
                  </a:extLst>
                </p:cNvPr>
                <p:cNvSpPr/>
                <p:nvPr/>
              </p:nvSpPr>
              <p:spPr>
                <a:xfrm>
                  <a:off x="9079918" y="2594373"/>
                  <a:ext cx="601222" cy="323942"/>
                </a:xfrm>
                <a:custGeom>
                  <a:avLst/>
                  <a:gdLst>
                    <a:gd name="connsiteX0" fmla="*/ 601223 w 601222"/>
                    <a:gd name="connsiteY0" fmla="*/ 253082 h 323942"/>
                    <a:gd name="connsiteX1" fmla="*/ 4064 w 601222"/>
                    <a:gd name="connsiteY1" fmla="*/ 323942 h 323942"/>
                  </a:gdLst>
                  <a:ahLst/>
                  <a:cxnLst>
                    <a:cxn ang="0">
                      <a:pos x="connsiteX0" y="connsiteY0"/>
                    </a:cxn>
                    <a:cxn ang="0">
                      <a:pos x="connsiteX1" y="connsiteY1"/>
                    </a:cxn>
                  </a:cxnLst>
                  <a:rect l="l" t="t" r="r" b="b"/>
                  <a:pathLst>
                    <a:path w="601222" h="323942">
                      <a:moveTo>
                        <a:pt x="601223" y="253082"/>
                      </a:moveTo>
                      <a:cubicBezTo>
                        <a:pt x="540122" y="-130543"/>
                        <a:pt x="-54593" y="-54796"/>
                        <a:pt x="4064" y="323942"/>
                      </a:cubicBezTo>
                    </a:path>
                  </a:pathLst>
                </a:custGeom>
                <a:noFill/>
                <a:ln w="34925" cap="flat">
                  <a:solidFill>
                    <a:schemeClr val="bg2"/>
                  </a:solidFill>
                  <a:prstDash val="solid"/>
                  <a:miter/>
                </a:ln>
              </p:spPr>
              <p:txBody>
                <a:bodyPr rtlCol="0" anchor="ctr"/>
                <a:lstStyle/>
                <a:p>
                  <a:endParaRPr lang="da-DK"/>
                </a:p>
              </p:txBody>
            </p:sp>
          </p:grpSp>
          <p:sp>
            <p:nvSpPr>
              <p:cNvPr id="287" name="Kombinationstegning 10">
                <a:extLst>
                  <a:ext uri="{FF2B5EF4-FFF2-40B4-BE49-F238E27FC236}">
                    <a16:creationId xmlns:a16="http://schemas.microsoft.com/office/drawing/2014/main" id="{DA0AE384-8270-45A3-B970-4116C2D8EA40}"/>
                  </a:ext>
                </a:extLst>
              </p:cNvPr>
              <p:cNvSpPr/>
              <p:nvPr/>
            </p:nvSpPr>
            <p:spPr>
              <a:xfrm>
                <a:off x="9478286" y="2969628"/>
                <a:ext cx="174341" cy="43167"/>
              </a:xfrm>
              <a:custGeom>
                <a:avLst/>
                <a:gdLst>
                  <a:gd name="connsiteX0" fmla="*/ 0 w 174341"/>
                  <a:gd name="connsiteY0" fmla="*/ 43168 h 43167"/>
                  <a:gd name="connsiteX1" fmla="*/ 174341 w 174341"/>
                  <a:gd name="connsiteY1" fmla="*/ 0 h 43167"/>
                </a:gdLst>
                <a:ahLst/>
                <a:cxnLst>
                  <a:cxn ang="0">
                    <a:pos x="connsiteX0" y="connsiteY0"/>
                  </a:cxn>
                  <a:cxn ang="0">
                    <a:pos x="connsiteX1" y="connsiteY1"/>
                  </a:cxn>
                </a:cxnLst>
                <a:rect l="l" t="t" r="r" b="b"/>
                <a:pathLst>
                  <a:path w="174341" h="43167">
                    <a:moveTo>
                      <a:pt x="0" y="43168"/>
                    </a:moveTo>
                    <a:lnTo>
                      <a:pt x="174341" y="0"/>
                    </a:lnTo>
                  </a:path>
                </a:pathLst>
              </a:custGeom>
              <a:ln w="34925" cap="flat">
                <a:solidFill>
                  <a:schemeClr val="bg2"/>
                </a:solidFill>
                <a:prstDash val="solid"/>
                <a:miter/>
              </a:ln>
            </p:spPr>
            <p:txBody>
              <a:bodyPr rtlCol="0" anchor="ctr"/>
              <a:lstStyle/>
              <a:p>
                <a:endParaRPr lang="da-DK"/>
              </a:p>
            </p:txBody>
          </p:sp>
          <p:sp>
            <p:nvSpPr>
              <p:cNvPr id="288" name="Kombinationstegning 11">
                <a:extLst>
                  <a:ext uri="{FF2B5EF4-FFF2-40B4-BE49-F238E27FC236}">
                    <a16:creationId xmlns:a16="http://schemas.microsoft.com/office/drawing/2014/main" id="{E4CEB2B0-963E-4038-88A3-95FF374AC227}"/>
                  </a:ext>
                </a:extLst>
              </p:cNvPr>
              <p:cNvSpPr/>
              <p:nvPr/>
            </p:nvSpPr>
            <p:spPr>
              <a:xfrm>
                <a:off x="9105164" y="2990804"/>
                <a:ext cx="71691" cy="17918"/>
              </a:xfrm>
              <a:custGeom>
                <a:avLst/>
                <a:gdLst>
                  <a:gd name="connsiteX0" fmla="*/ 0 w 71691"/>
                  <a:gd name="connsiteY0" fmla="*/ 0 h 17918"/>
                  <a:gd name="connsiteX1" fmla="*/ 71692 w 71691"/>
                  <a:gd name="connsiteY1" fmla="*/ 17919 h 17918"/>
                </a:gdLst>
                <a:ahLst/>
                <a:cxnLst>
                  <a:cxn ang="0">
                    <a:pos x="connsiteX0" y="connsiteY0"/>
                  </a:cxn>
                  <a:cxn ang="0">
                    <a:pos x="connsiteX1" y="connsiteY1"/>
                  </a:cxn>
                </a:cxnLst>
                <a:rect l="l" t="t" r="r" b="b"/>
                <a:pathLst>
                  <a:path w="71691" h="17918">
                    <a:moveTo>
                      <a:pt x="0" y="0"/>
                    </a:moveTo>
                    <a:lnTo>
                      <a:pt x="71692" y="17919"/>
                    </a:lnTo>
                  </a:path>
                </a:pathLst>
              </a:custGeom>
              <a:ln w="34925" cap="flat">
                <a:solidFill>
                  <a:schemeClr val="bg2"/>
                </a:solidFill>
                <a:prstDash val="solid"/>
                <a:miter/>
              </a:ln>
            </p:spPr>
            <p:txBody>
              <a:bodyPr rtlCol="0" anchor="ctr"/>
              <a:lstStyle/>
              <a:p>
                <a:endParaRPr lang="da-DK"/>
              </a:p>
            </p:txBody>
          </p:sp>
          <p:sp>
            <p:nvSpPr>
              <p:cNvPr id="289" name="Kombinationstegning 12">
                <a:extLst>
                  <a:ext uri="{FF2B5EF4-FFF2-40B4-BE49-F238E27FC236}">
                    <a16:creationId xmlns:a16="http://schemas.microsoft.com/office/drawing/2014/main" id="{A0156800-D04F-4889-AE60-AAE3B2040127}"/>
                  </a:ext>
                </a:extLst>
              </p:cNvPr>
              <p:cNvSpPr/>
              <p:nvPr/>
            </p:nvSpPr>
            <p:spPr>
              <a:xfrm>
                <a:off x="9089685" y="3126824"/>
                <a:ext cx="554863" cy="482992"/>
              </a:xfrm>
              <a:custGeom>
                <a:avLst/>
                <a:gdLst>
                  <a:gd name="connsiteX0" fmla="*/ 363346 w 554863"/>
                  <a:gd name="connsiteY0" fmla="*/ 0 h 482992"/>
                  <a:gd name="connsiteX1" fmla="*/ 489621 w 554863"/>
                  <a:gd name="connsiteY1" fmla="*/ 405616 h 482992"/>
                  <a:gd name="connsiteX2" fmla="*/ 459478 w 554863"/>
                  <a:gd name="connsiteY2" fmla="*/ 368149 h 482992"/>
                  <a:gd name="connsiteX3" fmla="*/ 347053 w 554863"/>
                  <a:gd name="connsiteY3" fmla="*/ 474033 h 482992"/>
                  <a:gd name="connsiteX4" fmla="*/ 272917 w 554863"/>
                  <a:gd name="connsiteY4" fmla="*/ 403172 h 482992"/>
                  <a:gd name="connsiteX5" fmla="*/ 233812 w 554863"/>
                  <a:gd name="connsiteY5" fmla="*/ 482992 h 482992"/>
                  <a:gd name="connsiteX6" fmla="*/ 81468 w 554863"/>
                  <a:gd name="connsiteY6" fmla="*/ 329054 h 482992"/>
                  <a:gd name="connsiteX7" fmla="*/ 65174 w 554863"/>
                  <a:gd name="connsiteY7" fmla="*/ 376294 h 482992"/>
                  <a:gd name="connsiteX8" fmla="*/ 0 w 554863"/>
                  <a:gd name="connsiteY8" fmla="*/ 167785 h 482992"/>
                  <a:gd name="connsiteX9" fmla="*/ 146642 w 554863"/>
                  <a:gd name="connsiteY9" fmla="*/ 2444 h 48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863" h="482992">
                    <a:moveTo>
                      <a:pt x="363346" y="0"/>
                    </a:moveTo>
                    <a:cubicBezTo>
                      <a:pt x="559684" y="0"/>
                      <a:pt x="611009" y="251677"/>
                      <a:pt x="489621" y="405616"/>
                    </a:cubicBezTo>
                    <a:lnTo>
                      <a:pt x="459478" y="368149"/>
                    </a:lnTo>
                    <a:lnTo>
                      <a:pt x="347053" y="474033"/>
                    </a:lnTo>
                    <a:lnTo>
                      <a:pt x="272917" y="403172"/>
                    </a:lnTo>
                    <a:lnTo>
                      <a:pt x="233812" y="482992"/>
                    </a:lnTo>
                    <a:lnTo>
                      <a:pt x="81468" y="329054"/>
                    </a:lnTo>
                    <a:lnTo>
                      <a:pt x="65174" y="376294"/>
                    </a:lnTo>
                    <a:cubicBezTo>
                      <a:pt x="65174" y="376294"/>
                      <a:pt x="0" y="288329"/>
                      <a:pt x="0" y="167785"/>
                    </a:cubicBezTo>
                    <a:cubicBezTo>
                      <a:pt x="0" y="82263"/>
                      <a:pt x="64360" y="12217"/>
                      <a:pt x="146642" y="2444"/>
                    </a:cubicBezTo>
                  </a:path>
                </a:pathLst>
              </a:custGeom>
              <a:noFill/>
              <a:ln w="34925" cap="flat">
                <a:solidFill>
                  <a:schemeClr val="bg2"/>
                </a:solidFill>
                <a:prstDash val="solid"/>
                <a:miter/>
              </a:ln>
            </p:spPr>
            <p:txBody>
              <a:bodyPr rtlCol="0" anchor="ctr"/>
              <a:lstStyle/>
              <a:p>
                <a:endParaRPr lang="da-DK"/>
              </a:p>
            </p:txBody>
          </p:sp>
          <p:sp>
            <p:nvSpPr>
              <p:cNvPr id="290" name="Kombinationstegning 13">
                <a:extLst>
                  <a:ext uri="{FF2B5EF4-FFF2-40B4-BE49-F238E27FC236}">
                    <a16:creationId xmlns:a16="http://schemas.microsoft.com/office/drawing/2014/main" id="{8E719DB3-F89C-4134-A57D-B0E34F71F01D}"/>
                  </a:ext>
                </a:extLst>
              </p:cNvPr>
              <p:cNvSpPr/>
              <p:nvPr/>
            </p:nvSpPr>
            <p:spPr>
              <a:xfrm>
                <a:off x="9733281" y="3221305"/>
                <a:ext cx="236256" cy="657292"/>
              </a:xfrm>
              <a:custGeom>
                <a:avLst/>
                <a:gdLst>
                  <a:gd name="connsiteX0" fmla="*/ 0 w 236256"/>
                  <a:gd name="connsiteY0" fmla="*/ 0 h 657292"/>
                  <a:gd name="connsiteX1" fmla="*/ 236257 w 236256"/>
                  <a:gd name="connsiteY1" fmla="*/ 397471 h 657292"/>
                  <a:gd name="connsiteX2" fmla="*/ 236257 w 236256"/>
                  <a:gd name="connsiteY2" fmla="*/ 657293 h 657292"/>
                </a:gdLst>
                <a:ahLst/>
                <a:cxnLst>
                  <a:cxn ang="0">
                    <a:pos x="connsiteX0" y="connsiteY0"/>
                  </a:cxn>
                  <a:cxn ang="0">
                    <a:pos x="connsiteX1" y="connsiteY1"/>
                  </a:cxn>
                  <a:cxn ang="0">
                    <a:pos x="connsiteX2" y="connsiteY2"/>
                  </a:cxn>
                </a:cxnLst>
                <a:rect l="l" t="t" r="r" b="b"/>
                <a:pathLst>
                  <a:path w="236256" h="657292">
                    <a:moveTo>
                      <a:pt x="0" y="0"/>
                    </a:moveTo>
                    <a:cubicBezTo>
                      <a:pt x="140939" y="76562"/>
                      <a:pt x="236257" y="225614"/>
                      <a:pt x="236257" y="397471"/>
                    </a:cubicBezTo>
                    <a:lnTo>
                      <a:pt x="236257" y="657293"/>
                    </a:lnTo>
                  </a:path>
                </a:pathLst>
              </a:custGeom>
              <a:noFill/>
              <a:ln w="34925" cap="flat">
                <a:solidFill>
                  <a:schemeClr val="bg2"/>
                </a:solidFill>
                <a:prstDash val="solid"/>
                <a:miter/>
              </a:ln>
            </p:spPr>
            <p:txBody>
              <a:bodyPr rtlCol="0" anchor="ctr"/>
              <a:lstStyle/>
              <a:p>
                <a:endParaRPr lang="da-DK"/>
              </a:p>
            </p:txBody>
          </p:sp>
          <p:sp>
            <p:nvSpPr>
              <p:cNvPr id="291" name="Kombinationstegning 14">
                <a:extLst>
                  <a:ext uri="{FF2B5EF4-FFF2-40B4-BE49-F238E27FC236}">
                    <a16:creationId xmlns:a16="http://schemas.microsoft.com/office/drawing/2014/main" id="{1A61BCD2-6833-4E86-A96D-3CA5D96B9881}"/>
                  </a:ext>
                </a:extLst>
              </p:cNvPr>
              <p:cNvSpPr/>
              <p:nvPr/>
            </p:nvSpPr>
            <p:spPr>
              <a:xfrm>
                <a:off x="8810250" y="3239224"/>
                <a:ext cx="206113" cy="626342"/>
              </a:xfrm>
              <a:custGeom>
                <a:avLst/>
                <a:gdLst>
                  <a:gd name="connsiteX0" fmla="*/ 0 w 206113"/>
                  <a:gd name="connsiteY0" fmla="*/ 626342 h 626342"/>
                  <a:gd name="connsiteX1" fmla="*/ 0 w 206113"/>
                  <a:gd name="connsiteY1" fmla="*/ 379552 h 626342"/>
                  <a:gd name="connsiteX2" fmla="*/ 206114 w 206113"/>
                  <a:gd name="connsiteY2" fmla="*/ 0 h 626342"/>
                </a:gdLst>
                <a:ahLst/>
                <a:cxnLst>
                  <a:cxn ang="0">
                    <a:pos x="connsiteX0" y="connsiteY0"/>
                  </a:cxn>
                  <a:cxn ang="0">
                    <a:pos x="connsiteX1" y="connsiteY1"/>
                  </a:cxn>
                  <a:cxn ang="0">
                    <a:pos x="connsiteX2" y="connsiteY2"/>
                  </a:cxn>
                </a:cxnLst>
                <a:rect l="l" t="t" r="r" b="b"/>
                <a:pathLst>
                  <a:path w="206113" h="626342">
                    <a:moveTo>
                      <a:pt x="0" y="626342"/>
                    </a:moveTo>
                    <a:lnTo>
                      <a:pt x="0" y="379552"/>
                    </a:lnTo>
                    <a:cubicBezTo>
                      <a:pt x="0" y="220726"/>
                      <a:pt x="82283" y="80634"/>
                      <a:pt x="206114" y="0"/>
                    </a:cubicBezTo>
                  </a:path>
                </a:pathLst>
              </a:custGeom>
              <a:noFill/>
              <a:ln w="34925" cap="flat">
                <a:solidFill>
                  <a:schemeClr val="bg2"/>
                </a:solidFill>
                <a:prstDash val="solid"/>
                <a:miter/>
              </a:ln>
            </p:spPr>
            <p:txBody>
              <a:bodyPr rtlCol="0" anchor="ctr"/>
              <a:lstStyle/>
              <a:p>
                <a:endParaRPr lang="da-DK"/>
              </a:p>
            </p:txBody>
          </p:sp>
          <p:sp>
            <p:nvSpPr>
              <p:cNvPr id="292" name="Kombinationstegning 15">
                <a:extLst>
                  <a:ext uri="{FF2B5EF4-FFF2-40B4-BE49-F238E27FC236}">
                    <a16:creationId xmlns:a16="http://schemas.microsoft.com/office/drawing/2014/main" id="{B8EA2EE7-F957-4029-B4AE-E37DB6C585E7}"/>
                  </a:ext>
                </a:extLst>
              </p:cNvPr>
              <p:cNvSpPr/>
              <p:nvPr/>
            </p:nvSpPr>
            <p:spPr>
              <a:xfrm>
                <a:off x="9608635" y="3162661"/>
                <a:ext cx="52468" cy="144979"/>
              </a:xfrm>
              <a:custGeom>
                <a:avLst/>
                <a:gdLst>
                  <a:gd name="connsiteX0" fmla="*/ 48066 w 52468"/>
                  <a:gd name="connsiteY0" fmla="*/ 0 h 144979"/>
                  <a:gd name="connsiteX1" fmla="*/ 39105 w 52468"/>
                  <a:gd name="connsiteY1" fmla="*/ 114029 h 144979"/>
                  <a:gd name="connsiteX2" fmla="*/ 29328 w 52468"/>
                  <a:gd name="connsiteY2" fmla="*/ 131133 h 144979"/>
                  <a:gd name="connsiteX3" fmla="*/ 0 w 52468"/>
                  <a:gd name="connsiteY3" fmla="*/ 144979 h 144979"/>
                </a:gdLst>
                <a:ahLst/>
                <a:cxnLst>
                  <a:cxn ang="0">
                    <a:pos x="connsiteX0" y="connsiteY0"/>
                  </a:cxn>
                  <a:cxn ang="0">
                    <a:pos x="connsiteX1" y="connsiteY1"/>
                  </a:cxn>
                  <a:cxn ang="0">
                    <a:pos x="connsiteX2" y="connsiteY2"/>
                  </a:cxn>
                  <a:cxn ang="0">
                    <a:pos x="connsiteX3" y="connsiteY3"/>
                  </a:cxn>
                </a:cxnLst>
                <a:rect l="l" t="t" r="r" b="b"/>
                <a:pathLst>
                  <a:path w="52468" h="144979">
                    <a:moveTo>
                      <a:pt x="48066" y="0"/>
                    </a:moveTo>
                    <a:cubicBezTo>
                      <a:pt x="56213" y="38281"/>
                      <a:pt x="52954" y="78191"/>
                      <a:pt x="39105" y="114029"/>
                    </a:cubicBezTo>
                    <a:cubicBezTo>
                      <a:pt x="36661" y="120545"/>
                      <a:pt x="34217" y="126246"/>
                      <a:pt x="29328" y="131133"/>
                    </a:cubicBezTo>
                    <a:cubicBezTo>
                      <a:pt x="21182" y="138463"/>
                      <a:pt x="8962" y="139278"/>
                      <a:pt x="0" y="144979"/>
                    </a:cubicBezTo>
                  </a:path>
                </a:pathLst>
              </a:custGeom>
              <a:noFill/>
              <a:ln w="34925" cap="flat">
                <a:solidFill>
                  <a:schemeClr val="bg2"/>
                </a:solidFill>
                <a:prstDash val="solid"/>
                <a:miter/>
              </a:ln>
            </p:spPr>
            <p:txBody>
              <a:bodyPr rtlCol="0" anchor="ctr"/>
              <a:lstStyle/>
              <a:p>
                <a:endParaRPr lang="da-DK"/>
              </a:p>
            </p:txBody>
          </p:sp>
        </p:grpSp>
        <p:sp>
          <p:nvSpPr>
            <p:cNvPr id="268" name="Kombinationstegning 16">
              <a:extLst>
                <a:ext uri="{FF2B5EF4-FFF2-40B4-BE49-F238E27FC236}">
                  <a16:creationId xmlns:a16="http://schemas.microsoft.com/office/drawing/2014/main" id="{C0EECE7D-B574-4EE5-9DFC-BB1DDA698A27}"/>
                </a:ext>
              </a:extLst>
            </p:cNvPr>
            <p:cNvSpPr/>
            <p:nvPr/>
          </p:nvSpPr>
          <p:spPr>
            <a:xfrm>
              <a:off x="9187447" y="2809975"/>
              <a:ext cx="127089" cy="66801"/>
            </a:xfrm>
            <a:custGeom>
              <a:avLst/>
              <a:gdLst>
                <a:gd name="connsiteX0" fmla="*/ 0 w 127089"/>
                <a:gd name="connsiteY0" fmla="*/ 66801 h 66801"/>
                <a:gd name="connsiteX1" fmla="*/ 127090 w 127089"/>
                <a:gd name="connsiteY1" fmla="*/ 13 h 66801"/>
              </a:gdLst>
              <a:ahLst/>
              <a:cxnLst>
                <a:cxn ang="0">
                  <a:pos x="connsiteX0" y="connsiteY0"/>
                </a:cxn>
                <a:cxn ang="0">
                  <a:pos x="connsiteX1" y="connsiteY1"/>
                </a:cxn>
              </a:cxnLst>
              <a:rect l="l" t="t" r="r" b="b"/>
              <a:pathLst>
                <a:path w="127089" h="66801">
                  <a:moveTo>
                    <a:pt x="0" y="66801"/>
                  </a:moveTo>
                  <a:cubicBezTo>
                    <a:pt x="17923" y="36665"/>
                    <a:pt x="51325" y="-801"/>
                    <a:pt x="127090" y="13"/>
                  </a:cubicBezTo>
                </a:path>
              </a:pathLst>
            </a:custGeom>
            <a:noFill/>
            <a:ln w="34925" cap="flat">
              <a:solidFill>
                <a:schemeClr val="bg2"/>
              </a:solidFill>
              <a:prstDash val="solid"/>
              <a:miter/>
            </a:ln>
          </p:spPr>
          <p:txBody>
            <a:bodyPr rtlCol="0" anchor="ctr"/>
            <a:lstStyle/>
            <a:p>
              <a:endParaRPr lang="da-DK"/>
            </a:p>
          </p:txBody>
        </p:sp>
        <p:sp>
          <p:nvSpPr>
            <p:cNvPr id="269" name="Kombinationstegning 17">
              <a:extLst>
                <a:ext uri="{FF2B5EF4-FFF2-40B4-BE49-F238E27FC236}">
                  <a16:creationId xmlns:a16="http://schemas.microsoft.com/office/drawing/2014/main" id="{EA981259-EEA6-449D-AACB-DDB9B54066D8}"/>
                </a:ext>
              </a:extLst>
            </p:cNvPr>
            <p:cNvSpPr/>
            <p:nvPr/>
          </p:nvSpPr>
          <p:spPr>
            <a:xfrm>
              <a:off x="9220848" y="3227006"/>
              <a:ext cx="276990" cy="128706"/>
            </a:xfrm>
            <a:custGeom>
              <a:avLst/>
              <a:gdLst>
                <a:gd name="connsiteX0" fmla="*/ 88800 w 276990"/>
                <a:gd name="connsiteY0" fmla="*/ 116472 h 128706"/>
                <a:gd name="connsiteX1" fmla="*/ 276991 w 276990"/>
                <a:gd name="connsiteY1" fmla="*/ 0 h 128706"/>
                <a:gd name="connsiteX2" fmla="*/ 0 w 276990"/>
                <a:gd name="connsiteY2" fmla="*/ 8145 h 128706"/>
              </a:gdLst>
              <a:ahLst/>
              <a:cxnLst>
                <a:cxn ang="0">
                  <a:pos x="connsiteX0" y="connsiteY0"/>
                </a:cxn>
                <a:cxn ang="0">
                  <a:pos x="connsiteX1" y="connsiteY1"/>
                </a:cxn>
                <a:cxn ang="0">
                  <a:pos x="connsiteX2" y="connsiteY2"/>
                </a:cxn>
              </a:cxnLst>
              <a:rect l="l" t="t" r="r" b="b"/>
              <a:pathLst>
                <a:path w="276990" h="128706">
                  <a:moveTo>
                    <a:pt x="88800" y="116472"/>
                  </a:moveTo>
                  <a:cubicBezTo>
                    <a:pt x="138495" y="112399"/>
                    <a:pt x="247662" y="189776"/>
                    <a:pt x="276991" y="0"/>
                  </a:cubicBezTo>
                  <a:cubicBezTo>
                    <a:pt x="159677" y="75747"/>
                    <a:pt x="53769" y="60272"/>
                    <a:pt x="0" y="8145"/>
                  </a:cubicBezTo>
                </a:path>
              </a:pathLst>
            </a:custGeom>
            <a:noFill/>
            <a:ln w="34925" cap="flat">
              <a:solidFill>
                <a:schemeClr val="bg2"/>
              </a:solidFill>
              <a:prstDash val="solid"/>
              <a:miter/>
            </a:ln>
          </p:spPr>
          <p:txBody>
            <a:bodyPr rtlCol="0" anchor="ctr"/>
            <a:lstStyle/>
            <a:p>
              <a:endParaRPr lang="da-DK"/>
            </a:p>
          </p:txBody>
        </p:sp>
        <p:sp>
          <p:nvSpPr>
            <p:cNvPr id="270" name="Kombinationstegning 18">
              <a:extLst>
                <a:ext uri="{FF2B5EF4-FFF2-40B4-BE49-F238E27FC236}">
                  <a16:creationId xmlns:a16="http://schemas.microsoft.com/office/drawing/2014/main" id="{4A0CC73B-0091-45AE-9922-40E5F6805C7B}"/>
                </a:ext>
              </a:extLst>
            </p:cNvPr>
            <p:cNvSpPr/>
            <p:nvPr/>
          </p:nvSpPr>
          <p:spPr>
            <a:xfrm>
              <a:off x="9388672" y="2875147"/>
              <a:ext cx="109166" cy="13031"/>
            </a:xfrm>
            <a:custGeom>
              <a:avLst/>
              <a:gdLst>
                <a:gd name="connsiteX0" fmla="*/ 0 w 109166"/>
                <a:gd name="connsiteY0" fmla="*/ 13032 h 13031"/>
                <a:gd name="connsiteX1" fmla="*/ 109167 w 109166"/>
                <a:gd name="connsiteY1" fmla="*/ 0 h 13031"/>
              </a:gdLst>
              <a:ahLst/>
              <a:cxnLst>
                <a:cxn ang="0">
                  <a:pos x="connsiteX0" y="connsiteY0"/>
                </a:cxn>
                <a:cxn ang="0">
                  <a:pos x="connsiteX1" y="connsiteY1"/>
                </a:cxn>
              </a:cxnLst>
              <a:rect l="l" t="t" r="r" b="b"/>
              <a:pathLst>
                <a:path w="109166" h="13031">
                  <a:moveTo>
                    <a:pt x="0" y="13032"/>
                  </a:moveTo>
                  <a:lnTo>
                    <a:pt x="109167" y="0"/>
                  </a:lnTo>
                </a:path>
              </a:pathLst>
            </a:custGeom>
            <a:ln w="34925" cap="flat">
              <a:solidFill>
                <a:schemeClr val="bg2"/>
              </a:solidFill>
              <a:prstDash val="solid"/>
              <a:miter/>
            </a:ln>
          </p:spPr>
          <p:txBody>
            <a:bodyPr rtlCol="0" anchor="ctr"/>
            <a:lstStyle/>
            <a:p>
              <a:endParaRPr lang="da-DK"/>
            </a:p>
          </p:txBody>
        </p:sp>
        <p:sp>
          <p:nvSpPr>
            <p:cNvPr id="271" name="Kombinationstegning 19">
              <a:extLst>
                <a:ext uri="{FF2B5EF4-FFF2-40B4-BE49-F238E27FC236}">
                  <a16:creationId xmlns:a16="http://schemas.microsoft.com/office/drawing/2014/main" id="{0449448D-7375-4461-BF37-F3F5D48F9C66}"/>
                </a:ext>
              </a:extLst>
            </p:cNvPr>
            <p:cNvSpPr/>
            <p:nvPr/>
          </p:nvSpPr>
          <p:spPr>
            <a:xfrm>
              <a:off x="9637149" y="2841753"/>
              <a:ext cx="116498" cy="41538"/>
            </a:xfrm>
            <a:custGeom>
              <a:avLst/>
              <a:gdLst>
                <a:gd name="connsiteX0" fmla="*/ 0 w 116498"/>
                <a:gd name="connsiteY0" fmla="*/ 41539 h 41538"/>
                <a:gd name="connsiteX1" fmla="*/ 116499 w 116498"/>
                <a:gd name="connsiteY1" fmla="*/ 0 h 41538"/>
              </a:gdLst>
              <a:ahLst/>
              <a:cxnLst>
                <a:cxn ang="0">
                  <a:pos x="connsiteX0" y="connsiteY0"/>
                </a:cxn>
                <a:cxn ang="0">
                  <a:pos x="connsiteX1" y="connsiteY1"/>
                </a:cxn>
              </a:cxnLst>
              <a:rect l="l" t="t" r="r" b="b"/>
              <a:pathLst>
                <a:path w="116498" h="41538">
                  <a:moveTo>
                    <a:pt x="0" y="41539"/>
                  </a:moveTo>
                  <a:lnTo>
                    <a:pt x="116499" y="0"/>
                  </a:lnTo>
                </a:path>
              </a:pathLst>
            </a:custGeom>
            <a:ln w="34925" cap="flat">
              <a:solidFill>
                <a:schemeClr val="bg2"/>
              </a:solidFill>
              <a:prstDash val="solid"/>
              <a:miter/>
            </a:ln>
          </p:spPr>
          <p:txBody>
            <a:bodyPr rtlCol="0" anchor="ctr"/>
            <a:lstStyle/>
            <a:p>
              <a:endParaRPr lang="da-DK"/>
            </a:p>
          </p:txBody>
        </p:sp>
        <p:sp>
          <p:nvSpPr>
            <p:cNvPr id="272" name="Kombinationstegning 20">
              <a:extLst>
                <a:ext uri="{FF2B5EF4-FFF2-40B4-BE49-F238E27FC236}">
                  <a16:creationId xmlns:a16="http://schemas.microsoft.com/office/drawing/2014/main" id="{20CFF807-8DC9-4095-8A03-2013896454C3}"/>
                </a:ext>
              </a:extLst>
            </p:cNvPr>
            <p:cNvSpPr/>
            <p:nvPr/>
          </p:nvSpPr>
          <p:spPr>
            <a:xfrm>
              <a:off x="9620855" y="2916965"/>
              <a:ext cx="158862" cy="1349"/>
            </a:xfrm>
            <a:custGeom>
              <a:avLst/>
              <a:gdLst>
                <a:gd name="connsiteX0" fmla="*/ 0 w 158862"/>
                <a:gd name="connsiteY0" fmla="*/ 1349 h 1349"/>
                <a:gd name="connsiteX1" fmla="*/ 158862 w 158862"/>
                <a:gd name="connsiteY1" fmla="*/ 535 h 1349"/>
              </a:gdLst>
              <a:ahLst/>
              <a:cxnLst>
                <a:cxn ang="0">
                  <a:pos x="connsiteX0" y="connsiteY0"/>
                </a:cxn>
                <a:cxn ang="0">
                  <a:pos x="connsiteX1" y="connsiteY1"/>
                </a:cxn>
              </a:cxnLst>
              <a:rect l="l" t="t" r="r" b="b"/>
              <a:pathLst>
                <a:path w="158862" h="1349">
                  <a:moveTo>
                    <a:pt x="0" y="1349"/>
                  </a:moveTo>
                  <a:cubicBezTo>
                    <a:pt x="52954" y="-279"/>
                    <a:pt x="105908" y="-279"/>
                    <a:pt x="158862" y="535"/>
                  </a:cubicBezTo>
                </a:path>
              </a:pathLst>
            </a:custGeom>
            <a:noFill/>
            <a:ln w="34925" cap="flat">
              <a:solidFill>
                <a:schemeClr val="bg2"/>
              </a:solidFill>
              <a:prstDash val="solid"/>
              <a:miter/>
            </a:ln>
          </p:spPr>
          <p:txBody>
            <a:bodyPr rtlCol="0" anchor="ctr"/>
            <a:lstStyle/>
            <a:p>
              <a:endParaRPr lang="da-DK"/>
            </a:p>
          </p:txBody>
        </p:sp>
        <p:sp>
          <p:nvSpPr>
            <p:cNvPr id="273" name="Kombinationstegning 21">
              <a:extLst>
                <a:ext uri="{FF2B5EF4-FFF2-40B4-BE49-F238E27FC236}">
                  <a16:creationId xmlns:a16="http://schemas.microsoft.com/office/drawing/2014/main" id="{2DC94687-4304-4B0D-B249-AC6F8CDAB59C}"/>
                </a:ext>
              </a:extLst>
            </p:cNvPr>
            <p:cNvSpPr/>
            <p:nvPr/>
          </p:nvSpPr>
          <p:spPr>
            <a:xfrm>
              <a:off x="9620855" y="2960668"/>
              <a:ext cx="184117" cy="25249"/>
            </a:xfrm>
            <a:custGeom>
              <a:avLst/>
              <a:gdLst>
                <a:gd name="connsiteX0" fmla="*/ 0 w 184117"/>
                <a:gd name="connsiteY0" fmla="*/ 0 h 25249"/>
                <a:gd name="connsiteX1" fmla="*/ 184117 w 184117"/>
                <a:gd name="connsiteY1" fmla="*/ 25249 h 25249"/>
              </a:gdLst>
              <a:ahLst/>
              <a:cxnLst>
                <a:cxn ang="0">
                  <a:pos x="connsiteX0" y="connsiteY0"/>
                </a:cxn>
                <a:cxn ang="0">
                  <a:pos x="connsiteX1" y="connsiteY1"/>
                </a:cxn>
              </a:cxnLst>
              <a:rect l="l" t="t" r="r" b="b"/>
              <a:pathLst>
                <a:path w="184117" h="25249">
                  <a:moveTo>
                    <a:pt x="0" y="0"/>
                  </a:moveTo>
                  <a:lnTo>
                    <a:pt x="184117" y="25249"/>
                  </a:lnTo>
                </a:path>
              </a:pathLst>
            </a:custGeom>
            <a:ln w="34925" cap="flat">
              <a:solidFill>
                <a:schemeClr val="bg2"/>
              </a:solidFill>
              <a:prstDash val="solid"/>
              <a:miter/>
            </a:ln>
          </p:spPr>
          <p:txBody>
            <a:bodyPr rtlCol="0" anchor="ctr"/>
            <a:lstStyle/>
            <a:p>
              <a:endParaRPr lang="da-DK"/>
            </a:p>
          </p:txBody>
        </p:sp>
        <p:sp>
          <p:nvSpPr>
            <p:cNvPr id="274" name="Kombinationstegning 22">
              <a:extLst>
                <a:ext uri="{FF2B5EF4-FFF2-40B4-BE49-F238E27FC236}">
                  <a16:creationId xmlns:a16="http://schemas.microsoft.com/office/drawing/2014/main" id="{09299A3E-7F04-45CF-B114-DA1FC9E95FE7}"/>
                </a:ext>
              </a:extLst>
            </p:cNvPr>
            <p:cNvSpPr/>
            <p:nvPr/>
          </p:nvSpPr>
          <p:spPr>
            <a:xfrm>
              <a:off x="8987036" y="2871734"/>
              <a:ext cx="134421" cy="6670"/>
            </a:xfrm>
            <a:custGeom>
              <a:avLst/>
              <a:gdLst>
                <a:gd name="connsiteX0" fmla="*/ 134422 w 134421"/>
                <a:gd name="connsiteY0" fmla="*/ 6670 h 6670"/>
                <a:gd name="connsiteX1" fmla="*/ 0 w 134421"/>
                <a:gd name="connsiteY1" fmla="*/ 154 h 6670"/>
              </a:gdLst>
              <a:ahLst/>
              <a:cxnLst>
                <a:cxn ang="0">
                  <a:pos x="connsiteX0" y="connsiteY0"/>
                </a:cxn>
                <a:cxn ang="0">
                  <a:pos x="connsiteX1" y="connsiteY1"/>
                </a:cxn>
              </a:cxnLst>
              <a:rect l="l" t="t" r="r" b="b"/>
              <a:pathLst>
                <a:path w="134421" h="6670">
                  <a:moveTo>
                    <a:pt x="134422" y="6670"/>
                  </a:moveTo>
                  <a:cubicBezTo>
                    <a:pt x="89615" y="1783"/>
                    <a:pt x="44807" y="-660"/>
                    <a:pt x="0" y="154"/>
                  </a:cubicBezTo>
                </a:path>
              </a:pathLst>
            </a:custGeom>
            <a:noFill/>
            <a:ln w="34925" cap="flat">
              <a:solidFill>
                <a:schemeClr val="bg2"/>
              </a:solidFill>
              <a:prstDash val="solid"/>
              <a:miter/>
            </a:ln>
          </p:spPr>
          <p:txBody>
            <a:bodyPr rtlCol="0" anchor="ctr"/>
            <a:lstStyle/>
            <a:p>
              <a:endParaRPr lang="da-DK"/>
            </a:p>
          </p:txBody>
        </p:sp>
        <p:sp>
          <p:nvSpPr>
            <p:cNvPr id="275" name="Kombinationstegning 23">
              <a:extLst>
                <a:ext uri="{FF2B5EF4-FFF2-40B4-BE49-F238E27FC236}">
                  <a16:creationId xmlns:a16="http://schemas.microsoft.com/office/drawing/2014/main" id="{EEC36524-467D-40AB-A4A3-239834B4D45E}"/>
                </a:ext>
              </a:extLst>
            </p:cNvPr>
            <p:cNvSpPr/>
            <p:nvPr/>
          </p:nvSpPr>
          <p:spPr>
            <a:xfrm>
              <a:off x="9014735" y="2907726"/>
              <a:ext cx="79838" cy="8959"/>
            </a:xfrm>
            <a:custGeom>
              <a:avLst/>
              <a:gdLst>
                <a:gd name="connsiteX0" fmla="*/ 79838 w 79838"/>
                <a:gd name="connsiteY0" fmla="*/ 8959 h 8959"/>
                <a:gd name="connsiteX1" fmla="*/ 0 w 79838"/>
                <a:gd name="connsiteY1" fmla="*/ 0 h 8959"/>
              </a:gdLst>
              <a:ahLst/>
              <a:cxnLst>
                <a:cxn ang="0">
                  <a:pos x="connsiteX0" y="connsiteY0"/>
                </a:cxn>
                <a:cxn ang="0">
                  <a:pos x="connsiteX1" y="connsiteY1"/>
                </a:cxn>
              </a:cxnLst>
              <a:rect l="l" t="t" r="r" b="b"/>
              <a:pathLst>
                <a:path w="79838" h="8959">
                  <a:moveTo>
                    <a:pt x="79838" y="8959"/>
                  </a:moveTo>
                  <a:cubicBezTo>
                    <a:pt x="53769" y="3258"/>
                    <a:pt x="26884" y="815"/>
                    <a:pt x="0" y="0"/>
                  </a:cubicBezTo>
                </a:path>
              </a:pathLst>
            </a:custGeom>
            <a:noFill/>
            <a:ln w="34925" cap="flat">
              <a:solidFill>
                <a:schemeClr val="bg2"/>
              </a:solidFill>
              <a:prstDash val="solid"/>
              <a:miter/>
            </a:ln>
          </p:spPr>
          <p:txBody>
            <a:bodyPr rtlCol="0" anchor="ctr"/>
            <a:lstStyle/>
            <a:p>
              <a:endParaRPr lang="da-DK"/>
            </a:p>
          </p:txBody>
        </p:sp>
        <p:sp>
          <p:nvSpPr>
            <p:cNvPr id="276" name="Kombinationstegning 24">
              <a:extLst>
                <a:ext uri="{FF2B5EF4-FFF2-40B4-BE49-F238E27FC236}">
                  <a16:creationId xmlns:a16="http://schemas.microsoft.com/office/drawing/2014/main" id="{FE317A36-CE63-4C6F-BF8E-C679082DB016}"/>
                </a:ext>
              </a:extLst>
            </p:cNvPr>
            <p:cNvSpPr/>
            <p:nvPr/>
          </p:nvSpPr>
          <p:spPr>
            <a:xfrm>
              <a:off x="9009847" y="2937863"/>
              <a:ext cx="100205" cy="11402"/>
            </a:xfrm>
            <a:custGeom>
              <a:avLst/>
              <a:gdLst>
                <a:gd name="connsiteX0" fmla="*/ 100206 w 100205"/>
                <a:gd name="connsiteY0" fmla="*/ 11403 h 11402"/>
                <a:gd name="connsiteX1" fmla="*/ 0 w 100205"/>
                <a:gd name="connsiteY1" fmla="*/ 0 h 11402"/>
              </a:gdLst>
              <a:ahLst/>
              <a:cxnLst>
                <a:cxn ang="0">
                  <a:pos x="connsiteX0" y="connsiteY0"/>
                </a:cxn>
                <a:cxn ang="0">
                  <a:pos x="connsiteX1" y="connsiteY1"/>
                </a:cxn>
              </a:cxnLst>
              <a:rect l="l" t="t" r="r" b="b"/>
              <a:pathLst>
                <a:path w="100205" h="11402">
                  <a:moveTo>
                    <a:pt x="100206" y="11403"/>
                  </a:moveTo>
                  <a:cubicBezTo>
                    <a:pt x="66804" y="5701"/>
                    <a:pt x="33402" y="1629"/>
                    <a:pt x="0" y="0"/>
                  </a:cubicBezTo>
                </a:path>
              </a:pathLst>
            </a:custGeom>
            <a:noFill/>
            <a:ln w="34925" cap="flat">
              <a:solidFill>
                <a:schemeClr val="bg2"/>
              </a:solidFill>
              <a:prstDash val="solid"/>
              <a:miter/>
            </a:ln>
          </p:spPr>
          <p:txBody>
            <a:bodyPr rtlCol="0" anchor="ctr"/>
            <a:lstStyle/>
            <a:p>
              <a:endParaRPr lang="da-DK"/>
            </a:p>
          </p:txBody>
        </p:sp>
        <p:sp>
          <p:nvSpPr>
            <p:cNvPr id="277" name="Kombinationstegning 25">
              <a:extLst>
                <a:ext uri="{FF2B5EF4-FFF2-40B4-BE49-F238E27FC236}">
                  <a16:creationId xmlns:a16="http://schemas.microsoft.com/office/drawing/2014/main" id="{F7E2FABF-2DDB-4ECB-BCAE-00C579887988}"/>
                </a:ext>
              </a:extLst>
            </p:cNvPr>
            <p:cNvSpPr/>
            <p:nvPr/>
          </p:nvSpPr>
          <p:spPr>
            <a:xfrm>
              <a:off x="9177670" y="2961483"/>
              <a:ext cx="136865" cy="102625"/>
            </a:xfrm>
            <a:custGeom>
              <a:avLst/>
              <a:gdLst>
                <a:gd name="connsiteX0" fmla="*/ 136866 w 136865"/>
                <a:gd name="connsiteY0" fmla="*/ 51313 h 102625"/>
                <a:gd name="connsiteX1" fmla="*/ 68433 w 136865"/>
                <a:gd name="connsiteY1" fmla="*/ 102626 h 102625"/>
                <a:gd name="connsiteX2" fmla="*/ 0 w 136865"/>
                <a:gd name="connsiteY2" fmla="*/ 51313 h 102625"/>
                <a:gd name="connsiteX3" fmla="*/ 68433 w 136865"/>
                <a:gd name="connsiteY3" fmla="*/ 0 h 102625"/>
                <a:gd name="connsiteX4" fmla="*/ 136866 w 136865"/>
                <a:gd name="connsiteY4" fmla="*/ 51313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65" h="102625">
                  <a:moveTo>
                    <a:pt x="136866" y="51313"/>
                  </a:moveTo>
                  <a:cubicBezTo>
                    <a:pt x="136866" y="79652"/>
                    <a:pt x="106227" y="102626"/>
                    <a:pt x="68433" y="102626"/>
                  </a:cubicBezTo>
                  <a:cubicBezTo>
                    <a:pt x="30638" y="102626"/>
                    <a:pt x="0" y="79652"/>
                    <a:pt x="0" y="51313"/>
                  </a:cubicBezTo>
                  <a:cubicBezTo>
                    <a:pt x="0" y="22973"/>
                    <a:pt x="30638" y="0"/>
                    <a:pt x="68433" y="0"/>
                  </a:cubicBezTo>
                  <a:cubicBezTo>
                    <a:pt x="106227" y="0"/>
                    <a:pt x="136866" y="22974"/>
                    <a:pt x="136866" y="51313"/>
                  </a:cubicBezTo>
                  <a:close/>
                </a:path>
              </a:pathLst>
            </a:custGeom>
            <a:noFill/>
            <a:ln w="34925" cap="flat">
              <a:solidFill>
                <a:schemeClr val="bg2"/>
              </a:solidFill>
              <a:prstDash val="solid"/>
              <a:miter/>
            </a:ln>
          </p:spPr>
          <p:txBody>
            <a:bodyPr rtlCol="0" anchor="ctr"/>
            <a:lstStyle/>
            <a:p>
              <a:endParaRPr lang="da-DK"/>
            </a:p>
          </p:txBody>
        </p:sp>
        <p:sp>
          <p:nvSpPr>
            <p:cNvPr id="278" name="Kombinationstegning 26">
              <a:extLst>
                <a:ext uri="{FF2B5EF4-FFF2-40B4-BE49-F238E27FC236}">
                  <a16:creationId xmlns:a16="http://schemas.microsoft.com/office/drawing/2014/main" id="{1A3C6AD5-479D-4E15-9667-5C9964C67B92}"/>
                </a:ext>
              </a:extLst>
            </p:cNvPr>
            <p:cNvSpPr/>
            <p:nvPr/>
          </p:nvSpPr>
          <p:spPr>
            <a:xfrm>
              <a:off x="9343865" y="2961483"/>
              <a:ext cx="136865" cy="102625"/>
            </a:xfrm>
            <a:custGeom>
              <a:avLst/>
              <a:gdLst>
                <a:gd name="connsiteX0" fmla="*/ 136866 w 136865"/>
                <a:gd name="connsiteY0" fmla="*/ 51313 h 102625"/>
                <a:gd name="connsiteX1" fmla="*/ 68433 w 136865"/>
                <a:gd name="connsiteY1" fmla="*/ 102626 h 102625"/>
                <a:gd name="connsiteX2" fmla="*/ 0 w 136865"/>
                <a:gd name="connsiteY2" fmla="*/ 51313 h 102625"/>
                <a:gd name="connsiteX3" fmla="*/ 68433 w 136865"/>
                <a:gd name="connsiteY3" fmla="*/ 0 h 102625"/>
                <a:gd name="connsiteX4" fmla="*/ 136866 w 136865"/>
                <a:gd name="connsiteY4" fmla="*/ 51313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65" h="102625">
                  <a:moveTo>
                    <a:pt x="136866" y="51313"/>
                  </a:moveTo>
                  <a:cubicBezTo>
                    <a:pt x="136866" y="79652"/>
                    <a:pt x="106228" y="102626"/>
                    <a:pt x="68433" y="102626"/>
                  </a:cubicBezTo>
                  <a:cubicBezTo>
                    <a:pt x="30639" y="102626"/>
                    <a:pt x="0" y="79652"/>
                    <a:pt x="0" y="51313"/>
                  </a:cubicBezTo>
                  <a:cubicBezTo>
                    <a:pt x="0" y="22973"/>
                    <a:pt x="30639" y="0"/>
                    <a:pt x="68433" y="0"/>
                  </a:cubicBezTo>
                  <a:cubicBezTo>
                    <a:pt x="106228" y="0"/>
                    <a:pt x="136866" y="22974"/>
                    <a:pt x="136866" y="51313"/>
                  </a:cubicBezTo>
                  <a:close/>
                </a:path>
              </a:pathLst>
            </a:custGeom>
            <a:noFill/>
            <a:ln w="34925" cap="flat">
              <a:solidFill>
                <a:schemeClr val="bg2"/>
              </a:solidFill>
              <a:prstDash val="solid"/>
              <a:miter/>
            </a:ln>
          </p:spPr>
          <p:txBody>
            <a:bodyPr rtlCol="0" anchor="ctr"/>
            <a:lstStyle/>
            <a:p>
              <a:endParaRPr lang="da-DK"/>
            </a:p>
          </p:txBody>
        </p:sp>
        <p:sp>
          <p:nvSpPr>
            <p:cNvPr id="279" name="Kombinationstegning 27">
              <a:extLst>
                <a:ext uri="{FF2B5EF4-FFF2-40B4-BE49-F238E27FC236}">
                  <a16:creationId xmlns:a16="http://schemas.microsoft.com/office/drawing/2014/main" id="{EFD95580-AF2E-4788-96B8-AD8E4DB33AA7}"/>
                </a:ext>
              </a:extLst>
            </p:cNvPr>
            <p:cNvSpPr/>
            <p:nvPr/>
          </p:nvSpPr>
          <p:spPr>
            <a:xfrm>
              <a:off x="9148342" y="2571399"/>
              <a:ext cx="399192" cy="132705"/>
            </a:xfrm>
            <a:custGeom>
              <a:avLst/>
              <a:gdLst>
                <a:gd name="connsiteX0" fmla="*/ 0 w 399192"/>
                <a:gd name="connsiteY0" fmla="*/ 65103 h 132705"/>
                <a:gd name="connsiteX1" fmla="*/ 399192 w 399192"/>
                <a:gd name="connsiteY1" fmla="*/ 132705 h 132705"/>
              </a:gdLst>
              <a:ahLst/>
              <a:cxnLst>
                <a:cxn ang="0">
                  <a:pos x="connsiteX0" y="connsiteY0"/>
                </a:cxn>
                <a:cxn ang="0">
                  <a:pos x="connsiteX1" y="connsiteY1"/>
                </a:cxn>
              </a:cxnLst>
              <a:rect l="l" t="t" r="r" b="b"/>
              <a:pathLst>
                <a:path w="399192" h="132705">
                  <a:moveTo>
                    <a:pt x="0" y="65103"/>
                  </a:moveTo>
                  <a:cubicBezTo>
                    <a:pt x="105908" y="-17975"/>
                    <a:pt x="324242" y="-46482"/>
                    <a:pt x="399192" y="132705"/>
                  </a:cubicBezTo>
                </a:path>
              </a:pathLst>
            </a:custGeom>
            <a:noFill/>
            <a:ln w="34925" cap="flat">
              <a:solidFill>
                <a:schemeClr val="bg2"/>
              </a:solidFill>
              <a:prstDash val="solid"/>
              <a:miter/>
            </a:ln>
          </p:spPr>
          <p:txBody>
            <a:bodyPr rtlCol="0" anchor="ctr"/>
            <a:lstStyle/>
            <a:p>
              <a:endParaRPr lang="da-DK"/>
            </a:p>
          </p:txBody>
        </p:sp>
        <p:sp>
          <p:nvSpPr>
            <p:cNvPr id="280" name="Kombinationstegning 28">
              <a:extLst>
                <a:ext uri="{FF2B5EF4-FFF2-40B4-BE49-F238E27FC236}">
                  <a16:creationId xmlns:a16="http://schemas.microsoft.com/office/drawing/2014/main" id="{5A6C8CB3-95BB-4AFE-B60D-3DD790237D9E}"/>
                </a:ext>
              </a:extLst>
            </p:cNvPr>
            <p:cNvSpPr/>
            <p:nvPr/>
          </p:nvSpPr>
          <p:spPr>
            <a:xfrm>
              <a:off x="9235445" y="3019311"/>
              <a:ext cx="157332" cy="197920"/>
            </a:xfrm>
            <a:custGeom>
              <a:avLst/>
              <a:gdLst>
                <a:gd name="connsiteX0" fmla="*/ 78277 w 157332"/>
                <a:gd name="connsiteY0" fmla="*/ 0 h 197920"/>
                <a:gd name="connsiteX1" fmla="*/ 68 w 157332"/>
                <a:gd name="connsiteY1" fmla="*/ 134391 h 197920"/>
                <a:gd name="connsiteX2" fmla="*/ 80721 w 157332"/>
                <a:gd name="connsiteY2" fmla="*/ 197921 h 197920"/>
                <a:gd name="connsiteX3" fmla="*/ 156486 w 157332"/>
                <a:gd name="connsiteY3" fmla="*/ 113214 h 197920"/>
              </a:gdLst>
              <a:ahLst/>
              <a:cxnLst>
                <a:cxn ang="0">
                  <a:pos x="connsiteX0" y="connsiteY0"/>
                </a:cxn>
                <a:cxn ang="0">
                  <a:pos x="connsiteX1" y="connsiteY1"/>
                </a:cxn>
                <a:cxn ang="0">
                  <a:pos x="connsiteX2" y="connsiteY2"/>
                </a:cxn>
                <a:cxn ang="0">
                  <a:pos x="connsiteX3" y="connsiteY3"/>
                </a:cxn>
              </a:cxnLst>
              <a:rect l="l" t="t" r="r" b="b"/>
              <a:pathLst>
                <a:path w="157332" h="197920">
                  <a:moveTo>
                    <a:pt x="78277" y="0"/>
                  </a:moveTo>
                  <a:cubicBezTo>
                    <a:pt x="61983" y="65159"/>
                    <a:pt x="-2376" y="87150"/>
                    <a:pt x="68" y="134391"/>
                  </a:cubicBezTo>
                  <a:cubicBezTo>
                    <a:pt x="2512" y="176744"/>
                    <a:pt x="30211" y="197921"/>
                    <a:pt x="80721" y="197921"/>
                  </a:cubicBezTo>
                  <a:cubicBezTo>
                    <a:pt x="122269" y="197921"/>
                    <a:pt x="163818" y="170228"/>
                    <a:pt x="156486" y="113214"/>
                  </a:cubicBezTo>
                </a:path>
              </a:pathLst>
            </a:custGeom>
            <a:noFill/>
            <a:ln w="34925" cap="flat">
              <a:solidFill>
                <a:schemeClr val="bg2"/>
              </a:solidFill>
              <a:prstDash val="solid"/>
              <a:miter/>
            </a:ln>
          </p:spPr>
          <p:txBody>
            <a:bodyPr rtlCol="0" anchor="ctr"/>
            <a:lstStyle/>
            <a:p>
              <a:endParaRPr lang="da-DK"/>
            </a:p>
          </p:txBody>
        </p:sp>
        <p:sp>
          <p:nvSpPr>
            <p:cNvPr id="281" name="Kombinationstegning 29">
              <a:extLst>
                <a:ext uri="{FF2B5EF4-FFF2-40B4-BE49-F238E27FC236}">
                  <a16:creationId xmlns:a16="http://schemas.microsoft.com/office/drawing/2014/main" id="{3A3CA0BF-00B6-4EC0-BA1A-BABD3F621DB4}"/>
                </a:ext>
              </a:extLst>
            </p:cNvPr>
            <p:cNvSpPr/>
            <p:nvPr/>
          </p:nvSpPr>
          <p:spPr>
            <a:xfrm>
              <a:off x="9035102" y="3227006"/>
              <a:ext cx="8146" cy="625527"/>
            </a:xfrm>
            <a:custGeom>
              <a:avLst/>
              <a:gdLst>
                <a:gd name="connsiteX0" fmla="*/ 0 w 8146"/>
                <a:gd name="connsiteY0" fmla="*/ 625528 h 625527"/>
                <a:gd name="connsiteX1" fmla="*/ 0 w 8146"/>
                <a:gd name="connsiteY1" fmla="*/ 0 h 625527"/>
              </a:gdLst>
              <a:ahLst/>
              <a:cxnLst>
                <a:cxn ang="0">
                  <a:pos x="connsiteX0" y="connsiteY0"/>
                </a:cxn>
                <a:cxn ang="0">
                  <a:pos x="connsiteX1" y="connsiteY1"/>
                </a:cxn>
              </a:cxnLst>
              <a:rect l="l" t="t" r="r" b="b"/>
              <a:pathLst>
                <a:path w="8146" h="625527">
                  <a:moveTo>
                    <a:pt x="0" y="625528"/>
                  </a:moveTo>
                  <a:lnTo>
                    <a:pt x="0" y="0"/>
                  </a:lnTo>
                </a:path>
              </a:pathLst>
            </a:custGeom>
            <a:ln w="34925" cap="flat">
              <a:solidFill>
                <a:schemeClr val="bg2"/>
              </a:solidFill>
              <a:prstDash val="solid"/>
              <a:miter/>
            </a:ln>
          </p:spPr>
          <p:txBody>
            <a:bodyPr rtlCol="0" anchor="ctr"/>
            <a:lstStyle/>
            <a:p>
              <a:endParaRPr lang="da-DK"/>
            </a:p>
          </p:txBody>
        </p:sp>
        <p:sp>
          <p:nvSpPr>
            <p:cNvPr id="282" name="Kombinationstegning 30">
              <a:extLst>
                <a:ext uri="{FF2B5EF4-FFF2-40B4-BE49-F238E27FC236}">
                  <a16:creationId xmlns:a16="http://schemas.microsoft.com/office/drawing/2014/main" id="{CFAE259A-2016-460B-AB00-04E1CA3432CE}"/>
                </a:ext>
              </a:extLst>
            </p:cNvPr>
            <p:cNvSpPr/>
            <p:nvPr/>
          </p:nvSpPr>
          <p:spPr>
            <a:xfrm>
              <a:off x="9121458" y="3437959"/>
              <a:ext cx="8146" cy="404801"/>
            </a:xfrm>
            <a:custGeom>
              <a:avLst/>
              <a:gdLst>
                <a:gd name="connsiteX0" fmla="*/ 0 w 8146"/>
                <a:gd name="connsiteY0" fmla="*/ 0 h 404801"/>
                <a:gd name="connsiteX1" fmla="*/ 0 w 8146"/>
                <a:gd name="connsiteY1" fmla="*/ 404801 h 404801"/>
              </a:gdLst>
              <a:ahLst/>
              <a:cxnLst>
                <a:cxn ang="0">
                  <a:pos x="connsiteX0" y="connsiteY0"/>
                </a:cxn>
                <a:cxn ang="0">
                  <a:pos x="connsiteX1" y="connsiteY1"/>
                </a:cxn>
              </a:cxnLst>
              <a:rect l="l" t="t" r="r" b="b"/>
              <a:pathLst>
                <a:path w="8146" h="404801">
                  <a:moveTo>
                    <a:pt x="0" y="0"/>
                  </a:moveTo>
                  <a:lnTo>
                    <a:pt x="0" y="404801"/>
                  </a:lnTo>
                </a:path>
              </a:pathLst>
            </a:custGeom>
            <a:ln w="34925" cap="flat">
              <a:solidFill>
                <a:schemeClr val="bg2"/>
              </a:solidFill>
              <a:prstDash val="solid"/>
              <a:miter/>
            </a:ln>
          </p:spPr>
          <p:txBody>
            <a:bodyPr rtlCol="0" anchor="ctr"/>
            <a:lstStyle/>
            <a:p>
              <a:endParaRPr lang="da-DK"/>
            </a:p>
          </p:txBody>
        </p:sp>
        <p:sp>
          <p:nvSpPr>
            <p:cNvPr id="283" name="Kombinationstegning 31">
              <a:extLst>
                <a:ext uri="{FF2B5EF4-FFF2-40B4-BE49-F238E27FC236}">
                  <a16:creationId xmlns:a16="http://schemas.microsoft.com/office/drawing/2014/main" id="{67E4DF8F-916E-4FC9-9536-131933E10A55}"/>
                </a:ext>
              </a:extLst>
            </p:cNvPr>
            <p:cNvSpPr/>
            <p:nvPr/>
          </p:nvSpPr>
          <p:spPr>
            <a:xfrm>
              <a:off x="9620040" y="3462394"/>
              <a:ext cx="8146" cy="403172"/>
            </a:xfrm>
            <a:custGeom>
              <a:avLst/>
              <a:gdLst>
                <a:gd name="connsiteX0" fmla="*/ 0 w 8146"/>
                <a:gd name="connsiteY0" fmla="*/ 403172 h 403172"/>
                <a:gd name="connsiteX1" fmla="*/ 0 w 8146"/>
                <a:gd name="connsiteY1" fmla="*/ 0 h 403172"/>
              </a:gdLst>
              <a:ahLst/>
              <a:cxnLst>
                <a:cxn ang="0">
                  <a:pos x="connsiteX0" y="connsiteY0"/>
                </a:cxn>
                <a:cxn ang="0">
                  <a:pos x="connsiteX1" y="connsiteY1"/>
                </a:cxn>
              </a:cxnLst>
              <a:rect l="l" t="t" r="r" b="b"/>
              <a:pathLst>
                <a:path w="8146" h="403172">
                  <a:moveTo>
                    <a:pt x="0" y="403172"/>
                  </a:moveTo>
                  <a:lnTo>
                    <a:pt x="0" y="0"/>
                  </a:lnTo>
                </a:path>
              </a:pathLst>
            </a:custGeom>
            <a:ln w="34925" cap="flat">
              <a:solidFill>
                <a:schemeClr val="bg2"/>
              </a:solidFill>
              <a:prstDash val="solid"/>
              <a:miter/>
            </a:ln>
          </p:spPr>
          <p:txBody>
            <a:bodyPr rtlCol="0" anchor="ctr"/>
            <a:lstStyle/>
            <a:p>
              <a:endParaRPr lang="da-DK"/>
            </a:p>
          </p:txBody>
        </p:sp>
        <p:sp>
          <p:nvSpPr>
            <p:cNvPr id="284" name="Kombinationstegning 32">
              <a:extLst>
                <a:ext uri="{FF2B5EF4-FFF2-40B4-BE49-F238E27FC236}">
                  <a16:creationId xmlns:a16="http://schemas.microsoft.com/office/drawing/2014/main" id="{91FED71E-90B3-41F2-ABFB-827051FC84B8}"/>
                </a:ext>
              </a:extLst>
            </p:cNvPr>
            <p:cNvSpPr/>
            <p:nvPr/>
          </p:nvSpPr>
          <p:spPr>
            <a:xfrm>
              <a:off x="9706396" y="3209902"/>
              <a:ext cx="8146" cy="655663"/>
            </a:xfrm>
            <a:custGeom>
              <a:avLst/>
              <a:gdLst>
                <a:gd name="connsiteX0" fmla="*/ 0 w 8146"/>
                <a:gd name="connsiteY0" fmla="*/ 0 h 655663"/>
                <a:gd name="connsiteX1" fmla="*/ 0 w 8146"/>
                <a:gd name="connsiteY1" fmla="*/ 655664 h 655663"/>
              </a:gdLst>
              <a:ahLst/>
              <a:cxnLst>
                <a:cxn ang="0">
                  <a:pos x="connsiteX0" y="connsiteY0"/>
                </a:cxn>
                <a:cxn ang="0">
                  <a:pos x="connsiteX1" y="connsiteY1"/>
                </a:cxn>
              </a:cxnLst>
              <a:rect l="l" t="t" r="r" b="b"/>
              <a:pathLst>
                <a:path w="8146" h="655663">
                  <a:moveTo>
                    <a:pt x="0" y="0"/>
                  </a:moveTo>
                  <a:lnTo>
                    <a:pt x="0" y="655664"/>
                  </a:lnTo>
                </a:path>
              </a:pathLst>
            </a:custGeom>
            <a:ln w="34925" cap="flat">
              <a:solidFill>
                <a:schemeClr val="bg2"/>
              </a:solidFill>
              <a:prstDash val="solid"/>
              <a:miter/>
            </a:ln>
          </p:spPr>
          <p:txBody>
            <a:bodyPr rtlCol="0" anchor="ctr"/>
            <a:lstStyle/>
            <a:p>
              <a:endParaRPr lang="da-DK"/>
            </a:p>
          </p:txBody>
        </p:sp>
        <p:sp>
          <p:nvSpPr>
            <p:cNvPr id="285" name="Kombinationstegning 33">
              <a:extLst>
                <a:ext uri="{FF2B5EF4-FFF2-40B4-BE49-F238E27FC236}">
                  <a16:creationId xmlns:a16="http://schemas.microsoft.com/office/drawing/2014/main" id="{BC846BC7-0434-402A-B32D-2A875B92EF43}"/>
                </a:ext>
              </a:extLst>
            </p:cNvPr>
            <p:cNvSpPr/>
            <p:nvPr/>
          </p:nvSpPr>
          <p:spPr>
            <a:xfrm>
              <a:off x="9280320" y="2721359"/>
              <a:ext cx="168638" cy="23469"/>
            </a:xfrm>
            <a:custGeom>
              <a:avLst/>
              <a:gdLst>
                <a:gd name="connsiteX0" fmla="*/ 0 w 168638"/>
                <a:gd name="connsiteY0" fmla="*/ 7995 h 23469"/>
                <a:gd name="connsiteX1" fmla="*/ 168638 w 168638"/>
                <a:gd name="connsiteY1" fmla="*/ 23470 h 23469"/>
              </a:gdLst>
              <a:ahLst/>
              <a:cxnLst>
                <a:cxn ang="0">
                  <a:pos x="connsiteX0" y="connsiteY0"/>
                </a:cxn>
                <a:cxn ang="0">
                  <a:pos x="connsiteX1" y="connsiteY1"/>
                </a:cxn>
              </a:cxnLst>
              <a:rect l="l" t="t" r="r" b="b"/>
              <a:pathLst>
                <a:path w="168638" h="23469">
                  <a:moveTo>
                    <a:pt x="0" y="7995"/>
                  </a:moveTo>
                  <a:cubicBezTo>
                    <a:pt x="55398" y="-6666"/>
                    <a:pt x="116499" y="-965"/>
                    <a:pt x="168638" y="23470"/>
                  </a:cubicBezTo>
                </a:path>
              </a:pathLst>
            </a:custGeom>
            <a:noFill/>
            <a:ln w="34925" cap="flat">
              <a:solidFill>
                <a:schemeClr val="bg2"/>
              </a:solidFill>
              <a:prstDash val="solid"/>
              <a:miter/>
            </a:ln>
          </p:spPr>
          <p:txBody>
            <a:bodyPr rtlCol="0" anchor="ctr"/>
            <a:lstStyle/>
            <a:p>
              <a:endParaRPr lang="da-DK"/>
            </a:p>
          </p:txBody>
        </p:sp>
      </p:grpSp>
      <p:sp>
        <p:nvSpPr>
          <p:cNvPr id="296" name="Kombinationstegning 19">
            <a:extLst>
              <a:ext uri="{FF2B5EF4-FFF2-40B4-BE49-F238E27FC236}">
                <a16:creationId xmlns:a16="http://schemas.microsoft.com/office/drawing/2014/main" id="{B4CE7370-54BF-444F-BCB5-6C1B01ED3E5F}"/>
              </a:ext>
            </a:extLst>
          </p:cNvPr>
          <p:cNvSpPr>
            <a:spLocks noChangeAspect="1"/>
          </p:cNvSpPr>
          <p:nvPr/>
        </p:nvSpPr>
        <p:spPr>
          <a:xfrm>
            <a:off x="8466811" y="1310664"/>
            <a:ext cx="1755975" cy="1749124"/>
          </a:xfrm>
          <a:custGeom>
            <a:avLst/>
            <a:gdLst>
              <a:gd name="connsiteX0" fmla="*/ 126582 w 460644"/>
              <a:gd name="connsiteY0" fmla="*/ 458848 h 458847"/>
              <a:gd name="connsiteX1" fmla="*/ 200818 w 460644"/>
              <a:gd name="connsiteY1" fmla="*/ 349372 h 458847"/>
              <a:gd name="connsiteX2" fmla="*/ 460645 w 460644"/>
              <a:gd name="connsiteY2" fmla="*/ 349372 h 458847"/>
              <a:gd name="connsiteX3" fmla="*/ 460645 w 460644"/>
              <a:gd name="connsiteY3" fmla="*/ 0 h 458847"/>
              <a:gd name="connsiteX4" fmla="*/ 0 w 460644"/>
              <a:gd name="connsiteY4" fmla="*/ 0 h 458847"/>
              <a:gd name="connsiteX5" fmla="*/ 0 w 460644"/>
              <a:gd name="connsiteY5" fmla="*/ 349372 h 458847"/>
              <a:gd name="connsiteX6" fmla="*/ 121823 w 460644"/>
              <a:gd name="connsiteY6" fmla="*/ 349372 h 45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644" h="458847">
                <a:moveTo>
                  <a:pt x="126582" y="458848"/>
                </a:moveTo>
                <a:lnTo>
                  <a:pt x="200818" y="349372"/>
                </a:lnTo>
                <a:lnTo>
                  <a:pt x="460645" y="349372"/>
                </a:lnTo>
                <a:lnTo>
                  <a:pt x="460645" y="0"/>
                </a:lnTo>
                <a:lnTo>
                  <a:pt x="0" y="0"/>
                </a:lnTo>
                <a:lnTo>
                  <a:pt x="0" y="349372"/>
                </a:lnTo>
                <a:lnTo>
                  <a:pt x="121823" y="349372"/>
                </a:lnTo>
              </a:path>
            </a:pathLst>
          </a:custGeom>
          <a:noFill/>
          <a:ln w="22225" cap="flat">
            <a:solidFill>
              <a:schemeClr val="bg2"/>
            </a:solidFill>
            <a:prstDash val="solid"/>
            <a:miter/>
          </a:ln>
        </p:spPr>
        <p:txBody>
          <a:bodyPr rtlCol="0" anchor="ctr"/>
          <a:lstStyle/>
          <a:p>
            <a:endParaRPr lang="da-DK"/>
          </a:p>
        </p:txBody>
      </p:sp>
    </p:spTree>
    <p:extLst>
      <p:ext uri="{BB962C8B-B14F-4D97-AF65-F5344CB8AC3E}">
        <p14:creationId xmlns:p14="http://schemas.microsoft.com/office/powerpoint/2010/main" val="189297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450F4932-3C40-4B80-B4F4-827EC813D61A}"/>
              </a:ext>
            </a:extLst>
          </p:cNvPr>
          <p:cNvSpPr>
            <a:spLocks noGrp="1"/>
          </p:cNvSpPr>
          <p:nvPr>
            <p:ph idx="1"/>
          </p:nvPr>
        </p:nvSpPr>
        <p:spPr>
          <a:xfrm>
            <a:off x="432000" y="1174173"/>
            <a:ext cx="11299336" cy="976745"/>
          </a:xfrm>
        </p:spPr>
        <p:txBody>
          <a:bodyPr/>
          <a:lstStyle/>
          <a:p>
            <a:pPr marL="0" indent="0">
              <a:buNone/>
            </a:pPr>
            <a:r>
              <a:rPr lang="da-DK" dirty="0"/>
              <a:t>Det er centralt for rehabiliteringsprocessen at arbejde målrettet. Målsætningen for rehabiliteringsprocessen bør foregå i et samarbejde mellem borgeren og den forløbsansvarlige. Ofte vil det også give god mening at inddrage de pårørende.</a:t>
            </a:r>
          </a:p>
        </p:txBody>
      </p:sp>
      <p:sp>
        <p:nvSpPr>
          <p:cNvPr id="4" name="Titel 3">
            <a:extLst>
              <a:ext uri="{FF2B5EF4-FFF2-40B4-BE49-F238E27FC236}">
                <a16:creationId xmlns:a16="http://schemas.microsoft.com/office/drawing/2014/main" id="{8883B4E1-5C59-4181-9B5F-52A472CD9D5C}"/>
              </a:ext>
            </a:extLst>
          </p:cNvPr>
          <p:cNvSpPr>
            <a:spLocks noGrp="1"/>
          </p:cNvSpPr>
          <p:nvPr>
            <p:ph type="title"/>
          </p:nvPr>
        </p:nvSpPr>
        <p:spPr>
          <a:xfrm>
            <a:off x="432000" y="632970"/>
            <a:ext cx="8398800" cy="468466"/>
          </a:xfrm>
        </p:spPr>
        <p:txBody>
          <a:bodyPr/>
          <a:lstStyle/>
          <a:p>
            <a:r>
              <a:rPr lang="da-DK" dirty="0"/>
              <a:t>Målsætning</a:t>
            </a:r>
          </a:p>
        </p:txBody>
      </p:sp>
      <p:sp>
        <p:nvSpPr>
          <p:cNvPr id="6" name="Kombinationstegning 10">
            <a:extLst>
              <a:ext uri="{FF2B5EF4-FFF2-40B4-BE49-F238E27FC236}">
                <a16:creationId xmlns:a16="http://schemas.microsoft.com/office/drawing/2014/main" id="{B005F271-7CA7-48CD-8A62-2F346100A2CF}"/>
              </a:ext>
            </a:extLst>
          </p:cNvPr>
          <p:cNvSpPr/>
          <p:nvPr/>
        </p:nvSpPr>
        <p:spPr>
          <a:xfrm>
            <a:off x="6515099" y="2105035"/>
            <a:ext cx="4797137" cy="4119995"/>
          </a:xfrm>
          <a:custGeom>
            <a:avLst/>
            <a:gdLst>
              <a:gd name="connsiteX0" fmla="*/ 0 w 5270824"/>
              <a:gd name="connsiteY0" fmla="*/ 465992 h 2795899"/>
              <a:gd name="connsiteX1" fmla="*/ 465992 w 5270824"/>
              <a:gd name="connsiteY1" fmla="*/ 0 h 2795899"/>
              <a:gd name="connsiteX2" fmla="*/ 4804832 w 5270824"/>
              <a:gd name="connsiteY2" fmla="*/ 0 h 2795899"/>
              <a:gd name="connsiteX3" fmla="*/ 5270824 w 5270824"/>
              <a:gd name="connsiteY3" fmla="*/ 465992 h 2795899"/>
              <a:gd name="connsiteX4" fmla="*/ 5270824 w 5270824"/>
              <a:gd name="connsiteY4" fmla="*/ 2329907 h 2795899"/>
              <a:gd name="connsiteX5" fmla="*/ 4804832 w 5270824"/>
              <a:gd name="connsiteY5" fmla="*/ 2795899 h 2795899"/>
              <a:gd name="connsiteX6" fmla="*/ 465992 w 5270824"/>
              <a:gd name="connsiteY6" fmla="*/ 2795899 h 2795899"/>
              <a:gd name="connsiteX7" fmla="*/ 0 w 5270824"/>
              <a:gd name="connsiteY7" fmla="*/ 2329907 h 2795899"/>
              <a:gd name="connsiteX8" fmla="*/ 0 w 5270824"/>
              <a:gd name="connsiteY8" fmla="*/ 465992 h 279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824" h="2795899">
                <a:moveTo>
                  <a:pt x="0" y="465992"/>
                </a:moveTo>
                <a:cubicBezTo>
                  <a:pt x="0" y="208632"/>
                  <a:pt x="208632" y="0"/>
                  <a:pt x="465992" y="0"/>
                </a:cubicBezTo>
                <a:lnTo>
                  <a:pt x="4804832" y="0"/>
                </a:lnTo>
                <a:cubicBezTo>
                  <a:pt x="5062192" y="0"/>
                  <a:pt x="5270824" y="208632"/>
                  <a:pt x="5270824" y="465992"/>
                </a:cubicBezTo>
                <a:lnTo>
                  <a:pt x="5270824" y="2329907"/>
                </a:lnTo>
                <a:cubicBezTo>
                  <a:pt x="5270824" y="2587267"/>
                  <a:pt x="5062192" y="2795899"/>
                  <a:pt x="4804832" y="2795899"/>
                </a:cubicBezTo>
                <a:lnTo>
                  <a:pt x="465992" y="2795899"/>
                </a:lnTo>
                <a:cubicBezTo>
                  <a:pt x="208632" y="2795899"/>
                  <a:pt x="0" y="2587267"/>
                  <a:pt x="0" y="2329907"/>
                </a:cubicBezTo>
                <a:lnTo>
                  <a:pt x="0" y="465992"/>
                </a:lnTo>
                <a:close/>
              </a:path>
            </a:pathLst>
          </a:custGeom>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288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Fokusér på ønsker og håb</a:t>
            </a:r>
          </a:p>
          <a:p>
            <a:pPr lvl="0" defTabSz="622300">
              <a:lnSpc>
                <a:spcPct val="90000"/>
              </a:lnSpc>
              <a:spcBef>
                <a:spcPct val="0"/>
              </a:spcBef>
              <a:spcAft>
                <a:spcPct val="35000"/>
              </a:spcAft>
            </a:pPr>
            <a:r>
              <a:rPr lang="da-DK" sz="1700" dirty="0">
                <a:solidFill>
                  <a:schemeClr val="bg2"/>
                </a:solidFill>
              </a:rPr>
              <a:t>Nogle borgere kan have svært ved at sætte mål. Derfor kan målsætningsarbejdet med fordel fokusere på ønsker og håb. Derefter er det fagpersonens opgave at oversætte ønsker og håb til konkrete mål. Mål for rehabilitering skal:</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Altid tage udgangspunkt i borgerens egne ønsker og håb</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Kunne formuleres i jeg-form</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Være dynamiske, dvs. at de kan justeres undervejs</a:t>
            </a:r>
          </a:p>
        </p:txBody>
      </p:sp>
      <p:sp>
        <p:nvSpPr>
          <p:cNvPr id="10" name="Kombinationstegning 10">
            <a:extLst>
              <a:ext uri="{FF2B5EF4-FFF2-40B4-BE49-F238E27FC236}">
                <a16:creationId xmlns:a16="http://schemas.microsoft.com/office/drawing/2014/main" id="{85329D9B-6558-4341-B788-AF4FBC935CB6}"/>
              </a:ext>
            </a:extLst>
          </p:cNvPr>
          <p:cNvSpPr/>
          <p:nvPr/>
        </p:nvSpPr>
        <p:spPr>
          <a:xfrm>
            <a:off x="744981" y="2105035"/>
            <a:ext cx="5351018" cy="4119995"/>
          </a:xfrm>
          <a:custGeom>
            <a:avLst/>
            <a:gdLst>
              <a:gd name="connsiteX0" fmla="*/ 0 w 5270824"/>
              <a:gd name="connsiteY0" fmla="*/ 465992 h 2795899"/>
              <a:gd name="connsiteX1" fmla="*/ 465992 w 5270824"/>
              <a:gd name="connsiteY1" fmla="*/ 0 h 2795899"/>
              <a:gd name="connsiteX2" fmla="*/ 4804832 w 5270824"/>
              <a:gd name="connsiteY2" fmla="*/ 0 h 2795899"/>
              <a:gd name="connsiteX3" fmla="*/ 5270824 w 5270824"/>
              <a:gd name="connsiteY3" fmla="*/ 465992 h 2795899"/>
              <a:gd name="connsiteX4" fmla="*/ 5270824 w 5270824"/>
              <a:gd name="connsiteY4" fmla="*/ 2329907 h 2795899"/>
              <a:gd name="connsiteX5" fmla="*/ 4804832 w 5270824"/>
              <a:gd name="connsiteY5" fmla="*/ 2795899 h 2795899"/>
              <a:gd name="connsiteX6" fmla="*/ 465992 w 5270824"/>
              <a:gd name="connsiteY6" fmla="*/ 2795899 h 2795899"/>
              <a:gd name="connsiteX7" fmla="*/ 0 w 5270824"/>
              <a:gd name="connsiteY7" fmla="*/ 2329907 h 2795899"/>
              <a:gd name="connsiteX8" fmla="*/ 0 w 5270824"/>
              <a:gd name="connsiteY8" fmla="*/ 465992 h 279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824" h="2795899">
                <a:moveTo>
                  <a:pt x="0" y="465992"/>
                </a:moveTo>
                <a:cubicBezTo>
                  <a:pt x="0" y="208632"/>
                  <a:pt x="208632" y="0"/>
                  <a:pt x="465992" y="0"/>
                </a:cubicBezTo>
                <a:lnTo>
                  <a:pt x="4804832" y="0"/>
                </a:lnTo>
                <a:cubicBezTo>
                  <a:pt x="5062192" y="0"/>
                  <a:pt x="5270824" y="208632"/>
                  <a:pt x="5270824" y="465992"/>
                </a:cubicBezTo>
                <a:lnTo>
                  <a:pt x="5270824" y="2329907"/>
                </a:lnTo>
                <a:cubicBezTo>
                  <a:pt x="5270824" y="2587267"/>
                  <a:pt x="5062192" y="2795899"/>
                  <a:pt x="4804832" y="2795899"/>
                </a:cubicBezTo>
                <a:lnTo>
                  <a:pt x="465992" y="2795899"/>
                </a:lnTo>
                <a:cubicBezTo>
                  <a:pt x="208632" y="2795899"/>
                  <a:pt x="0" y="2587267"/>
                  <a:pt x="0" y="2329907"/>
                </a:cubicBezTo>
                <a:lnTo>
                  <a:pt x="0" y="465992"/>
                </a:lnTo>
                <a:close/>
              </a:path>
            </a:pathLst>
          </a:custGeom>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288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Hvorfor er det vigtigt at sætte mål i rehabilitering?</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Målene sikrer fælles retning for rehabiliteringsprocessen</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Målsætningen kan øge borgerens selvbestemmelse og ejerskab til processen</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Målene kan være med til at motivere borgeren og gøre rehabiliteringen meningsfuld for ham eller hende</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Målene gør det tydeligt, hvad sammenhængen er mellem dele af processen</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Målene gør det muligt at følge udvikling og evaluere rehabiliteringsprocessen</a:t>
            </a:r>
          </a:p>
        </p:txBody>
      </p:sp>
    </p:spTree>
    <p:extLst>
      <p:ext uri="{BB962C8B-B14F-4D97-AF65-F5344CB8AC3E}">
        <p14:creationId xmlns:p14="http://schemas.microsoft.com/office/powerpoint/2010/main" val="293218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4A38D97E-7886-4865-AF09-DA9A89B723AC}"/>
              </a:ext>
            </a:extLst>
          </p:cNvPr>
          <p:cNvSpPr>
            <a:spLocks noGrp="1"/>
          </p:cNvSpPr>
          <p:nvPr>
            <p:ph type="sldNum" sz="quarter" idx="12"/>
          </p:nvPr>
        </p:nvSpPr>
        <p:spPr/>
        <p:txBody>
          <a:bodyPr/>
          <a:lstStyle/>
          <a:p>
            <a:r>
              <a:rPr lang="da-DK"/>
              <a:t>Side </a:t>
            </a:r>
            <a:fld id="{24C8C45C-947F-4981-8B3F-4F32E973C901}" type="slidenum">
              <a:rPr lang="da-DK" smtClean="0"/>
              <a:pPr/>
              <a:t>13</a:t>
            </a:fld>
            <a:endParaRPr lang="da-DK" dirty="0"/>
          </a:p>
        </p:txBody>
      </p:sp>
      <p:sp>
        <p:nvSpPr>
          <p:cNvPr id="4" name="Titel 3">
            <a:extLst>
              <a:ext uri="{FF2B5EF4-FFF2-40B4-BE49-F238E27FC236}">
                <a16:creationId xmlns:a16="http://schemas.microsoft.com/office/drawing/2014/main" id="{2798032B-A668-43B4-886B-E253A8DD345A}"/>
              </a:ext>
            </a:extLst>
          </p:cNvPr>
          <p:cNvSpPr>
            <a:spLocks noGrp="1"/>
          </p:cNvSpPr>
          <p:nvPr>
            <p:ph type="title"/>
          </p:nvPr>
        </p:nvSpPr>
        <p:spPr>
          <a:xfrm>
            <a:off x="432000" y="632970"/>
            <a:ext cx="8398800" cy="426903"/>
          </a:xfrm>
        </p:spPr>
        <p:txBody>
          <a:bodyPr/>
          <a:lstStyle/>
          <a:p>
            <a:r>
              <a:rPr lang="da-DK" dirty="0"/>
              <a:t>Redskab: SMART mål</a:t>
            </a:r>
          </a:p>
        </p:txBody>
      </p:sp>
      <p:pic>
        <p:nvPicPr>
          <p:cNvPr id="5" name="Pladsholder til indhold 4">
            <a:extLst>
              <a:ext uri="{FF2B5EF4-FFF2-40B4-BE49-F238E27FC236}">
                <a16:creationId xmlns:a16="http://schemas.microsoft.com/office/drawing/2014/main" id="{95507E6D-EBAF-4EE6-9708-7DC5312F1907}"/>
              </a:ext>
            </a:extLst>
          </p:cNvPr>
          <p:cNvPicPr>
            <a:picLocks noGrp="1" noChangeAspect="1"/>
          </p:cNvPicPr>
          <p:nvPr>
            <p:ph idx="1"/>
          </p:nvPr>
        </p:nvPicPr>
        <p:blipFill rotWithShape="1">
          <a:blip r:embed="rId3"/>
          <a:srcRect l="37974" t="22967" r="20939" b="29164"/>
          <a:stretch/>
        </p:blipFill>
        <p:spPr bwMode="auto">
          <a:xfrm>
            <a:off x="348871" y="1059873"/>
            <a:ext cx="8390257" cy="5498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202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lumMod val="90000"/>
              <a:lumOff val="10000"/>
            </a:schemeClr>
          </a:solidFill>
        </p:spPr>
        <p:txBody>
          <a:bodyPr wrap="square" lIns="0" tIns="0" rIns="0" bIns="0" rtlCol="0">
            <a:spAutoFit/>
          </a:bodyPr>
          <a:lstStyle/>
          <a:p>
            <a:endParaRPr lang="da-DK" sz="2000" dirty="0" err="1"/>
          </a:p>
        </p:txBody>
      </p:sp>
      <p:sp>
        <p:nvSpPr>
          <p:cNvPr id="6" name="Kombinationstegning 9">
            <a:extLst>
              <a:ext uri="{FF2B5EF4-FFF2-40B4-BE49-F238E27FC236}">
                <a16:creationId xmlns:a16="http://schemas.microsoft.com/office/drawing/2014/main" id="{0E917C14-179E-4033-B795-54200BD78046}"/>
              </a:ext>
            </a:extLst>
          </p:cNvPr>
          <p:cNvSpPr/>
          <p:nvPr/>
        </p:nvSpPr>
        <p:spPr>
          <a:xfrm>
            <a:off x="272264" y="191152"/>
            <a:ext cx="11645757" cy="6475695"/>
          </a:xfrm>
          <a:custGeom>
            <a:avLst/>
            <a:gdLst>
              <a:gd name="connsiteX0" fmla="*/ 0 w 5584864"/>
              <a:gd name="connsiteY0" fmla="*/ 460831 h 2764930"/>
              <a:gd name="connsiteX1" fmla="*/ 460831 w 5584864"/>
              <a:gd name="connsiteY1" fmla="*/ 0 h 2764930"/>
              <a:gd name="connsiteX2" fmla="*/ 5124033 w 5584864"/>
              <a:gd name="connsiteY2" fmla="*/ 0 h 2764930"/>
              <a:gd name="connsiteX3" fmla="*/ 5584864 w 5584864"/>
              <a:gd name="connsiteY3" fmla="*/ 460831 h 2764930"/>
              <a:gd name="connsiteX4" fmla="*/ 5584864 w 5584864"/>
              <a:gd name="connsiteY4" fmla="*/ 2304099 h 2764930"/>
              <a:gd name="connsiteX5" fmla="*/ 5124033 w 5584864"/>
              <a:gd name="connsiteY5" fmla="*/ 2764930 h 2764930"/>
              <a:gd name="connsiteX6" fmla="*/ 460831 w 5584864"/>
              <a:gd name="connsiteY6" fmla="*/ 2764930 h 2764930"/>
              <a:gd name="connsiteX7" fmla="*/ 0 w 5584864"/>
              <a:gd name="connsiteY7" fmla="*/ 2304099 h 2764930"/>
              <a:gd name="connsiteX8" fmla="*/ 0 w 5584864"/>
              <a:gd name="connsiteY8" fmla="*/ 460831 h 276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4864" h="2764930">
                <a:moveTo>
                  <a:pt x="0" y="460831"/>
                </a:moveTo>
                <a:cubicBezTo>
                  <a:pt x="0" y="206321"/>
                  <a:pt x="206321" y="0"/>
                  <a:pt x="460831" y="0"/>
                </a:cubicBezTo>
                <a:lnTo>
                  <a:pt x="5124033" y="0"/>
                </a:lnTo>
                <a:cubicBezTo>
                  <a:pt x="5378543" y="0"/>
                  <a:pt x="5584864" y="206321"/>
                  <a:pt x="5584864" y="460831"/>
                </a:cubicBezTo>
                <a:lnTo>
                  <a:pt x="5584864" y="2304099"/>
                </a:lnTo>
                <a:cubicBezTo>
                  <a:pt x="5584864" y="2558609"/>
                  <a:pt x="5378543" y="2764930"/>
                  <a:pt x="5124033" y="2764930"/>
                </a:cubicBezTo>
                <a:lnTo>
                  <a:pt x="460831" y="2764930"/>
                </a:lnTo>
                <a:cubicBezTo>
                  <a:pt x="206321" y="2764930"/>
                  <a:pt x="0" y="2558609"/>
                  <a:pt x="0" y="2304099"/>
                </a:cubicBezTo>
                <a:lnTo>
                  <a:pt x="0" y="460831"/>
                </a:lnTo>
                <a:close/>
              </a:path>
            </a:pathLst>
          </a:custGeom>
          <a:ln>
            <a:solidFill>
              <a:schemeClr val="bg2">
                <a:lumMod val="90000"/>
                <a:lumOff val="1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792000" tIns="360000" rIns="360000" bIns="360000" numCol="1" spcCol="1270" anchor="t" anchorCtr="0">
            <a:noAutofit/>
          </a:bodyPr>
          <a:lstStyle/>
          <a:p>
            <a:pPr lvl="0" defTabSz="622300">
              <a:lnSpc>
                <a:spcPct val="90000"/>
              </a:lnSpc>
              <a:spcBef>
                <a:spcPct val="0"/>
              </a:spcBef>
              <a:spcAft>
                <a:spcPct val="35000"/>
              </a:spcAft>
            </a:pPr>
            <a:r>
              <a:rPr lang="da-DK" sz="2000" b="1" dirty="0">
                <a:solidFill>
                  <a:schemeClr val="bg2"/>
                </a:solidFill>
              </a:rPr>
              <a:t>Case: Målsætning</a:t>
            </a:r>
          </a:p>
          <a:p>
            <a:pPr>
              <a:lnSpc>
                <a:spcPct val="110000"/>
              </a:lnSpc>
            </a:pPr>
            <a:r>
              <a:rPr lang="da-DK" dirty="0">
                <a:solidFill>
                  <a:schemeClr val="accent1"/>
                </a:solidFill>
              </a:rPr>
              <a:t>69-årige Sven er for nylig er kommet hjem efter en indlæggelse på sygehuset pga. en blodprop i hjernen. Da ergoterapeuten besøgte Sven første gang, gav han udtryk for, at han bare gerne ville tilbage til ”normalen” så hurtigt som muligt, og Sven takkede ja til rehabilitering. Nu skal ergoterapeuten og Sven aftale, hvilke mål han gerne vil støttes i at opnå.</a:t>
            </a:r>
          </a:p>
          <a:p>
            <a:pPr>
              <a:lnSpc>
                <a:spcPct val="110000"/>
              </a:lnSpc>
            </a:pPr>
            <a:endParaRPr lang="da-DK" dirty="0">
              <a:solidFill>
                <a:schemeClr val="accent1"/>
              </a:solidFill>
            </a:endParaRPr>
          </a:p>
          <a:p>
            <a:pPr>
              <a:lnSpc>
                <a:spcPct val="110000"/>
              </a:lnSpc>
            </a:pPr>
            <a:r>
              <a:rPr lang="da-DK" dirty="0">
                <a:solidFill>
                  <a:schemeClr val="accent1"/>
                </a:solidFill>
              </a:rPr>
              <a:t>Sven modtager hjælp til at tage sin medicin, tilberede mad og gøre rent i hjemmet, men ellers klarer han sig selv. Han bor alene og har ikke familie i nærheden. Før han blev syg, plejede han at besøge sin datter og sit barnebarn i den anden ende af landet tre-fire gange om året. Sven giver udtryk for, at han har det ”fint”, men han fortæller også, at han af og til føler sig svimmel, og ergoterapeuten observerer, at han leder efter ordene og nogle gange svarer på noget andet end det, hun har spurgt ham om.</a:t>
            </a:r>
          </a:p>
          <a:p>
            <a:pPr>
              <a:lnSpc>
                <a:spcPct val="110000"/>
              </a:lnSpc>
            </a:pPr>
            <a:endParaRPr lang="da-DK" dirty="0">
              <a:solidFill>
                <a:schemeClr val="accent1"/>
              </a:solidFill>
            </a:endParaRPr>
          </a:p>
          <a:p>
            <a:pPr>
              <a:lnSpc>
                <a:spcPct val="110000"/>
              </a:lnSpc>
            </a:pPr>
            <a:r>
              <a:rPr lang="da-DK" dirty="0">
                <a:solidFill>
                  <a:schemeClr val="accent1"/>
                </a:solidFill>
              </a:rPr>
              <a:t>I løbet af samtalen fortæller Sven, at hans største ønske er at komme til at køre bil igen. Han bliver ved med at vende tilbage til ønsket om at køre bil. Ergoterapeuten vurderer ikke, at det er realistisk inden for nær fremtid, hvis overhovedet. Hun siger derfor til ham, at det ud fra en faglig vurdering ikke er et realistisk mål, og at de bliver nødt til at finde et andet mål. Sven reagerer med vrede. Han siger, at hvis ikke han kan komme til at køre bil igen, er der ikke noget ved livet. Så hvis ikke ergoterapeuten kan hjælpe ham med det, ser han ingen grund til at indgå i et rehabiliteringsforløb.</a:t>
            </a:r>
            <a:endParaRPr lang="da-DK" b="0" kern="1200" dirty="0">
              <a:solidFill>
                <a:schemeClr val="bg2">
                  <a:lumMod val="75000"/>
                </a:schemeClr>
              </a:solidFill>
            </a:endParaRPr>
          </a:p>
        </p:txBody>
      </p:sp>
    </p:spTree>
    <p:extLst>
      <p:ext uri="{BB962C8B-B14F-4D97-AF65-F5344CB8AC3E}">
        <p14:creationId xmlns:p14="http://schemas.microsoft.com/office/powerpoint/2010/main" val="2540813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4308872"/>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Hvordan tror du, at borgeren oplever situationen?</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kunne den forløbsansvarlige have gjort anderledes i samtalen om mål?</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kan den forløbsansvarlige gøre, nu hvor borgeren er blevet vred?</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Har du prøvet at stå i en lignende situation, og hvad gjorde du dengang?</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6" y="575935"/>
            <a:ext cx="5774076" cy="492443"/>
          </a:xfrm>
          <a:prstGeom prst="rect">
            <a:avLst/>
          </a:prstGeom>
          <a:noFill/>
        </p:spPr>
        <p:txBody>
          <a:bodyPr wrap="square" lIns="0" tIns="0" rIns="0" bIns="0" rtlCol="0">
            <a:spAutoFit/>
          </a:bodyPr>
          <a:lstStyle/>
          <a:p>
            <a:pPr lvl="0"/>
            <a:r>
              <a:rPr lang="da-DK" sz="3200" b="1" dirty="0">
                <a:solidFill>
                  <a:prstClr val="white"/>
                </a:solidFill>
              </a:rPr>
              <a:t>SPØRGSMÅL - CASE</a:t>
            </a:r>
            <a:endParaRPr lang="da-DK" sz="2000" dirty="0"/>
          </a:p>
        </p:txBody>
      </p:sp>
    </p:spTree>
    <p:extLst>
      <p:ext uri="{BB962C8B-B14F-4D97-AF65-F5344CB8AC3E}">
        <p14:creationId xmlns:p14="http://schemas.microsoft.com/office/powerpoint/2010/main" val="96249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3016210"/>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Hvad gør du for at få et godt samarbejde med borgeren om målsætning?</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Hvordan tager du udgangspunkt i borgerens ønsker, håb og drømme?</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gør du, når borgeren har svært ved at formulere mål?</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5" y="575935"/>
            <a:ext cx="6731207" cy="492443"/>
          </a:xfrm>
          <a:prstGeom prst="rect">
            <a:avLst/>
          </a:prstGeom>
          <a:noFill/>
        </p:spPr>
        <p:txBody>
          <a:bodyPr wrap="square" lIns="0" tIns="0" rIns="0" bIns="0" rtlCol="0">
            <a:spAutoFit/>
          </a:bodyPr>
          <a:lstStyle/>
          <a:p>
            <a:pPr lvl="0"/>
            <a:r>
              <a:rPr lang="da-DK" sz="3200" b="1" dirty="0">
                <a:solidFill>
                  <a:prstClr val="white"/>
                </a:solidFill>
              </a:rPr>
              <a:t>SPØRGSMÅL – EGEN PRAKSIS</a:t>
            </a:r>
          </a:p>
        </p:txBody>
      </p:sp>
    </p:spTree>
    <p:extLst>
      <p:ext uri="{BB962C8B-B14F-4D97-AF65-F5344CB8AC3E}">
        <p14:creationId xmlns:p14="http://schemas.microsoft.com/office/powerpoint/2010/main" val="363776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06D5AD-7FDE-4130-979C-EFF42AF029E3}"/>
              </a:ext>
            </a:extLst>
          </p:cNvPr>
          <p:cNvSpPr>
            <a:spLocks noGrp="1"/>
          </p:cNvSpPr>
          <p:nvPr>
            <p:ph type="ctrTitle"/>
          </p:nvPr>
        </p:nvSpPr>
        <p:spPr>
          <a:xfrm>
            <a:off x="432000" y="614024"/>
            <a:ext cx="6940800" cy="1637470"/>
          </a:xfrm>
        </p:spPr>
        <p:txBody>
          <a:bodyPr/>
          <a:lstStyle/>
          <a:p>
            <a:r>
              <a:rPr lang="da-DK" sz="5400" dirty="0"/>
              <a:t>Meningsfulde hverdagsliv</a:t>
            </a:r>
          </a:p>
        </p:txBody>
      </p:sp>
      <p:sp>
        <p:nvSpPr>
          <p:cNvPr id="2" name="Pladsholder til tekst 1">
            <a:extLst>
              <a:ext uri="{FF2B5EF4-FFF2-40B4-BE49-F238E27FC236}">
                <a16:creationId xmlns:a16="http://schemas.microsoft.com/office/drawing/2014/main" id="{51F79B45-92C7-4E93-8637-27D09B9633C5}"/>
              </a:ext>
            </a:extLst>
          </p:cNvPr>
          <p:cNvSpPr>
            <a:spLocks noGrp="1"/>
          </p:cNvSpPr>
          <p:nvPr>
            <p:ph type="body" sz="quarter" idx="13"/>
          </p:nvPr>
        </p:nvSpPr>
        <p:spPr/>
        <p:txBody>
          <a:bodyPr/>
          <a:lstStyle/>
          <a:p>
            <a:endParaRPr lang="da-DK"/>
          </a:p>
        </p:txBody>
      </p:sp>
      <p:grpSp>
        <p:nvGrpSpPr>
          <p:cNvPr id="5" name="Gruppe 4">
            <a:extLst>
              <a:ext uri="{FF2B5EF4-FFF2-40B4-BE49-F238E27FC236}">
                <a16:creationId xmlns:a16="http://schemas.microsoft.com/office/drawing/2014/main" id="{DEB9885C-D5C9-48E5-AEEF-7F025D092DD3}"/>
              </a:ext>
            </a:extLst>
          </p:cNvPr>
          <p:cNvGrpSpPr>
            <a:grpSpLocks noChangeAspect="1"/>
          </p:cNvGrpSpPr>
          <p:nvPr/>
        </p:nvGrpSpPr>
        <p:grpSpPr>
          <a:xfrm>
            <a:off x="6250869" y="1935260"/>
            <a:ext cx="4341788" cy="3958814"/>
            <a:chOff x="4185763" y="2614108"/>
            <a:chExt cx="3820473" cy="3483482"/>
          </a:xfrm>
        </p:grpSpPr>
        <p:grpSp>
          <p:nvGrpSpPr>
            <p:cNvPr id="6" name="Grafik 3">
              <a:extLst>
                <a:ext uri="{FF2B5EF4-FFF2-40B4-BE49-F238E27FC236}">
                  <a16:creationId xmlns:a16="http://schemas.microsoft.com/office/drawing/2014/main" id="{2382CD68-EBCA-41C8-92CD-5DED08BB1E01}"/>
                </a:ext>
              </a:extLst>
            </p:cNvPr>
            <p:cNvGrpSpPr/>
            <p:nvPr/>
          </p:nvGrpSpPr>
          <p:grpSpPr>
            <a:xfrm>
              <a:off x="4232310" y="5123855"/>
              <a:ext cx="990492" cy="968149"/>
              <a:chOff x="5088847" y="4125820"/>
              <a:chExt cx="506432" cy="495008"/>
            </a:xfrm>
            <a:noFill/>
          </p:grpSpPr>
          <p:sp>
            <p:nvSpPr>
              <p:cNvPr id="72" name="Kombinationstegning 48">
                <a:extLst>
                  <a:ext uri="{FF2B5EF4-FFF2-40B4-BE49-F238E27FC236}">
                    <a16:creationId xmlns:a16="http://schemas.microsoft.com/office/drawing/2014/main" id="{F7FA7477-4CB9-4D1F-A9AE-31D151EECF00}"/>
                  </a:ext>
                </a:extLst>
              </p:cNvPr>
              <p:cNvSpPr/>
              <p:nvPr/>
            </p:nvSpPr>
            <p:spPr>
              <a:xfrm>
                <a:off x="5088847" y="4125820"/>
                <a:ext cx="366496" cy="491200"/>
              </a:xfrm>
              <a:custGeom>
                <a:avLst/>
                <a:gdLst>
                  <a:gd name="connsiteX0" fmla="*/ 366497 w 366496"/>
                  <a:gd name="connsiteY0" fmla="*/ 22847 h 491200"/>
                  <a:gd name="connsiteX1" fmla="*/ 263687 w 366496"/>
                  <a:gd name="connsiteY1" fmla="*/ 0 h 491200"/>
                  <a:gd name="connsiteX2" fmla="*/ 243697 w 366496"/>
                  <a:gd name="connsiteY2" fmla="*/ 0 h 491200"/>
                  <a:gd name="connsiteX3" fmla="*/ 0 w 366496"/>
                  <a:gd name="connsiteY3" fmla="*/ 243696 h 491200"/>
                  <a:gd name="connsiteX4" fmla="*/ 0 w 366496"/>
                  <a:gd name="connsiteY4" fmla="*/ 491201 h 49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96" h="491200">
                    <a:moveTo>
                      <a:pt x="366497" y="22847"/>
                    </a:moveTo>
                    <a:cubicBezTo>
                      <a:pt x="335083" y="8567"/>
                      <a:pt x="299861" y="0"/>
                      <a:pt x="263687" y="0"/>
                    </a:cubicBezTo>
                    <a:lnTo>
                      <a:pt x="243697" y="0"/>
                    </a:lnTo>
                    <a:cubicBezTo>
                      <a:pt x="109473" y="0"/>
                      <a:pt x="0" y="109473"/>
                      <a:pt x="0" y="243696"/>
                    </a:cubicBezTo>
                    <a:lnTo>
                      <a:pt x="0" y="491201"/>
                    </a:lnTo>
                  </a:path>
                </a:pathLst>
              </a:custGeom>
              <a:noFill/>
              <a:ln w="19050" cap="flat">
                <a:solidFill>
                  <a:schemeClr val="bg2"/>
                </a:solidFill>
                <a:prstDash val="solid"/>
                <a:miter/>
              </a:ln>
            </p:spPr>
            <p:txBody>
              <a:bodyPr rtlCol="0" anchor="ctr"/>
              <a:lstStyle/>
              <a:p>
                <a:endParaRPr lang="da-DK"/>
              </a:p>
            </p:txBody>
          </p:sp>
          <p:sp>
            <p:nvSpPr>
              <p:cNvPr id="73" name="Kombinationstegning 51">
                <a:extLst>
                  <a:ext uri="{FF2B5EF4-FFF2-40B4-BE49-F238E27FC236}">
                    <a16:creationId xmlns:a16="http://schemas.microsoft.com/office/drawing/2014/main" id="{4A90D0FD-2184-4877-96EF-460755DEDED8}"/>
                  </a:ext>
                </a:extLst>
              </p:cNvPr>
              <p:cNvSpPr/>
              <p:nvPr/>
            </p:nvSpPr>
            <p:spPr>
              <a:xfrm>
                <a:off x="5495325" y="4172465"/>
                <a:ext cx="99953" cy="448363"/>
              </a:xfrm>
              <a:custGeom>
                <a:avLst/>
                <a:gdLst>
                  <a:gd name="connsiteX0" fmla="*/ 99954 w 99953"/>
                  <a:gd name="connsiteY0" fmla="*/ 448364 h 448363"/>
                  <a:gd name="connsiteX1" fmla="*/ 99954 w 99953"/>
                  <a:gd name="connsiteY1" fmla="*/ 344602 h 448363"/>
                  <a:gd name="connsiteX2" fmla="*/ 0 w 99953"/>
                  <a:gd name="connsiteY2" fmla="*/ 0 h 448363"/>
                </a:gdLst>
                <a:ahLst/>
                <a:cxnLst>
                  <a:cxn ang="0">
                    <a:pos x="connsiteX0" y="connsiteY0"/>
                  </a:cxn>
                  <a:cxn ang="0">
                    <a:pos x="connsiteX1" y="connsiteY1"/>
                  </a:cxn>
                  <a:cxn ang="0">
                    <a:pos x="connsiteX2" y="connsiteY2"/>
                  </a:cxn>
                </a:cxnLst>
                <a:rect l="l" t="t" r="r" b="b"/>
                <a:pathLst>
                  <a:path w="99953" h="448363">
                    <a:moveTo>
                      <a:pt x="99954" y="448364"/>
                    </a:moveTo>
                    <a:lnTo>
                      <a:pt x="99954" y="344602"/>
                    </a:lnTo>
                    <a:cubicBezTo>
                      <a:pt x="99954" y="116137"/>
                      <a:pt x="60924" y="44741"/>
                      <a:pt x="0" y="0"/>
                    </a:cubicBezTo>
                  </a:path>
                </a:pathLst>
              </a:custGeom>
              <a:noFill/>
              <a:ln w="19050" cap="flat">
                <a:solidFill>
                  <a:schemeClr val="bg2"/>
                </a:solidFill>
                <a:prstDash val="solid"/>
                <a:miter/>
              </a:ln>
            </p:spPr>
            <p:txBody>
              <a:bodyPr rtlCol="0" anchor="ctr"/>
              <a:lstStyle/>
              <a:p>
                <a:endParaRPr lang="da-DK"/>
              </a:p>
            </p:txBody>
          </p:sp>
        </p:grpSp>
        <p:sp>
          <p:nvSpPr>
            <p:cNvPr id="7" name="Kombinationstegning 52">
              <a:extLst>
                <a:ext uri="{FF2B5EF4-FFF2-40B4-BE49-F238E27FC236}">
                  <a16:creationId xmlns:a16="http://schemas.microsoft.com/office/drawing/2014/main" id="{9E6AB70B-F46C-4FD6-A7CD-7C9DF6E7C903}"/>
                </a:ext>
              </a:extLst>
            </p:cNvPr>
            <p:cNvSpPr/>
            <p:nvPr/>
          </p:nvSpPr>
          <p:spPr>
            <a:xfrm>
              <a:off x="4934218" y="5546489"/>
              <a:ext cx="18617" cy="545515"/>
            </a:xfrm>
            <a:custGeom>
              <a:avLst/>
              <a:gdLst>
                <a:gd name="connsiteX0" fmla="*/ 0 w 9519"/>
                <a:gd name="connsiteY0" fmla="*/ 0 h 278918"/>
                <a:gd name="connsiteX1" fmla="*/ 0 w 9519"/>
                <a:gd name="connsiteY1" fmla="*/ 278919 h 278918"/>
              </a:gdLst>
              <a:ahLst/>
              <a:cxnLst>
                <a:cxn ang="0">
                  <a:pos x="connsiteX0" y="connsiteY0"/>
                </a:cxn>
                <a:cxn ang="0">
                  <a:pos x="connsiteX1" y="connsiteY1"/>
                </a:cxn>
              </a:cxnLst>
              <a:rect l="l" t="t" r="r" b="b"/>
              <a:pathLst>
                <a:path w="9519" h="278918">
                  <a:moveTo>
                    <a:pt x="0" y="0"/>
                  </a:moveTo>
                  <a:lnTo>
                    <a:pt x="0" y="278919"/>
                  </a:lnTo>
                </a:path>
              </a:pathLst>
            </a:custGeom>
            <a:ln w="19050" cap="flat">
              <a:solidFill>
                <a:schemeClr val="bg2"/>
              </a:solidFill>
              <a:prstDash val="solid"/>
              <a:miter/>
            </a:ln>
          </p:spPr>
          <p:txBody>
            <a:bodyPr rtlCol="0" anchor="ctr"/>
            <a:lstStyle/>
            <a:p>
              <a:endParaRPr lang="da-DK"/>
            </a:p>
          </p:txBody>
        </p:sp>
        <p:sp>
          <p:nvSpPr>
            <p:cNvPr id="8" name="Kombinationstegning 53">
              <a:extLst>
                <a:ext uri="{FF2B5EF4-FFF2-40B4-BE49-F238E27FC236}">
                  <a16:creationId xmlns:a16="http://schemas.microsoft.com/office/drawing/2014/main" id="{98F11456-CE94-4A2C-ABDB-204D210862E7}"/>
                </a:ext>
              </a:extLst>
            </p:cNvPr>
            <p:cNvSpPr/>
            <p:nvPr/>
          </p:nvSpPr>
          <p:spPr>
            <a:xfrm>
              <a:off x="4185763" y="3822435"/>
              <a:ext cx="1206464" cy="1128267"/>
            </a:xfrm>
            <a:custGeom>
              <a:avLst/>
              <a:gdLst>
                <a:gd name="connsiteX0" fmla="*/ 616857 w 616857"/>
                <a:gd name="connsiteY0" fmla="*/ 237033 h 576875"/>
                <a:gd name="connsiteX1" fmla="*/ 496913 w 616857"/>
                <a:gd name="connsiteY1" fmla="*/ 117089 h 576875"/>
                <a:gd name="connsiteX2" fmla="*/ 489297 w 616857"/>
                <a:gd name="connsiteY2" fmla="*/ 117089 h 576875"/>
                <a:gd name="connsiteX3" fmla="*/ 317948 w 616857"/>
                <a:gd name="connsiteY3" fmla="*/ 0 h 576875"/>
                <a:gd name="connsiteX4" fmla="*/ 137079 w 616857"/>
                <a:gd name="connsiteY4" fmla="*/ 148503 h 576875"/>
                <a:gd name="connsiteX5" fmla="*/ 108521 w 616857"/>
                <a:gd name="connsiteY5" fmla="*/ 142791 h 576875"/>
                <a:gd name="connsiteX6" fmla="*/ 31414 w 616857"/>
                <a:gd name="connsiteY6" fmla="*/ 219898 h 576875"/>
                <a:gd name="connsiteX7" fmla="*/ 59972 w 616857"/>
                <a:gd name="connsiteY7" fmla="*/ 278919 h 576875"/>
                <a:gd name="connsiteX8" fmla="*/ 11423 w 616857"/>
                <a:gd name="connsiteY8" fmla="*/ 350314 h 576875"/>
                <a:gd name="connsiteX9" fmla="*/ 39030 w 616857"/>
                <a:gd name="connsiteY9" fmla="*/ 409334 h 576875"/>
                <a:gd name="connsiteX10" fmla="*/ 0 w 616857"/>
                <a:gd name="connsiteY10" fmla="*/ 484538 h 576875"/>
                <a:gd name="connsiteX11" fmla="*/ 92338 w 616857"/>
                <a:gd name="connsiteY11" fmla="*/ 576876 h 57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857" h="576875">
                  <a:moveTo>
                    <a:pt x="616857" y="237033"/>
                  </a:moveTo>
                  <a:cubicBezTo>
                    <a:pt x="616857" y="170398"/>
                    <a:pt x="563549" y="117089"/>
                    <a:pt x="496913" y="117089"/>
                  </a:cubicBezTo>
                  <a:cubicBezTo>
                    <a:pt x="494057" y="117089"/>
                    <a:pt x="492153" y="117089"/>
                    <a:pt x="489297" y="117089"/>
                  </a:cubicBezTo>
                  <a:cubicBezTo>
                    <a:pt x="462643" y="48549"/>
                    <a:pt x="396007" y="0"/>
                    <a:pt x="317948" y="0"/>
                  </a:cubicBezTo>
                  <a:cubicBezTo>
                    <a:pt x="228466" y="0"/>
                    <a:pt x="153262" y="63780"/>
                    <a:pt x="137079" y="148503"/>
                  </a:cubicBezTo>
                  <a:cubicBezTo>
                    <a:pt x="128512" y="144695"/>
                    <a:pt x="118993" y="142791"/>
                    <a:pt x="108521" y="142791"/>
                  </a:cubicBezTo>
                  <a:cubicBezTo>
                    <a:pt x="65684" y="142791"/>
                    <a:pt x="31414" y="177061"/>
                    <a:pt x="31414" y="219898"/>
                  </a:cubicBezTo>
                  <a:cubicBezTo>
                    <a:pt x="31414" y="243697"/>
                    <a:pt x="42837" y="265592"/>
                    <a:pt x="59972" y="278919"/>
                  </a:cubicBezTo>
                  <a:cubicBezTo>
                    <a:pt x="31414" y="290342"/>
                    <a:pt x="11423" y="317948"/>
                    <a:pt x="11423" y="350314"/>
                  </a:cubicBezTo>
                  <a:cubicBezTo>
                    <a:pt x="11423" y="374113"/>
                    <a:pt x="21895" y="395055"/>
                    <a:pt x="39030" y="409334"/>
                  </a:cubicBezTo>
                  <a:cubicBezTo>
                    <a:pt x="15231" y="426469"/>
                    <a:pt x="0" y="453124"/>
                    <a:pt x="0" y="484538"/>
                  </a:cubicBezTo>
                  <a:cubicBezTo>
                    <a:pt x="0" y="535942"/>
                    <a:pt x="40933" y="576876"/>
                    <a:pt x="92338" y="576876"/>
                  </a:cubicBezTo>
                </a:path>
              </a:pathLst>
            </a:custGeom>
            <a:noFill/>
            <a:ln w="19050" cap="flat">
              <a:solidFill>
                <a:schemeClr val="bg2"/>
              </a:solidFill>
              <a:prstDash val="solid"/>
              <a:miter/>
            </a:ln>
          </p:spPr>
          <p:txBody>
            <a:bodyPr rtlCol="0" anchor="ctr"/>
            <a:lstStyle/>
            <a:p>
              <a:endParaRPr lang="da-DK"/>
            </a:p>
          </p:txBody>
        </p:sp>
        <p:grpSp>
          <p:nvGrpSpPr>
            <p:cNvPr id="9" name="Grafik 3">
              <a:extLst>
                <a:ext uri="{FF2B5EF4-FFF2-40B4-BE49-F238E27FC236}">
                  <a16:creationId xmlns:a16="http://schemas.microsoft.com/office/drawing/2014/main" id="{A2C2A5E1-15A6-4B3C-9E17-6C1338863AD2}"/>
                </a:ext>
              </a:extLst>
            </p:cNvPr>
            <p:cNvGrpSpPr/>
            <p:nvPr/>
          </p:nvGrpSpPr>
          <p:grpSpPr>
            <a:xfrm>
              <a:off x="4468761" y="4228316"/>
              <a:ext cx="787552" cy="822927"/>
              <a:chOff x="5209743" y="3667937"/>
              <a:chExt cx="402670" cy="420757"/>
            </a:xfrm>
            <a:noFill/>
          </p:grpSpPr>
          <p:sp>
            <p:nvSpPr>
              <p:cNvPr id="70" name="Kombinationstegning 55">
                <a:extLst>
                  <a:ext uri="{FF2B5EF4-FFF2-40B4-BE49-F238E27FC236}">
                    <a16:creationId xmlns:a16="http://schemas.microsoft.com/office/drawing/2014/main" id="{8BECEBA7-B28C-4AB5-A800-9A7F4E31EB67}"/>
                  </a:ext>
                </a:extLst>
              </p:cNvPr>
              <p:cNvSpPr/>
              <p:nvPr/>
            </p:nvSpPr>
            <p:spPr>
              <a:xfrm>
                <a:off x="5223071" y="3667937"/>
                <a:ext cx="385535" cy="145646"/>
              </a:xfrm>
              <a:custGeom>
                <a:avLst/>
                <a:gdLst>
                  <a:gd name="connsiteX0" fmla="*/ 385536 w 385535"/>
                  <a:gd name="connsiteY0" fmla="*/ 77107 h 145646"/>
                  <a:gd name="connsiteX1" fmla="*/ 280822 w 385535"/>
                  <a:gd name="connsiteY1" fmla="*/ 0 h 145646"/>
                  <a:gd name="connsiteX2" fmla="*/ 150407 w 385535"/>
                  <a:gd name="connsiteY2" fmla="*/ 99002 h 145646"/>
                  <a:gd name="connsiteX3" fmla="*/ 79011 w 385535"/>
                  <a:gd name="connsiteY3" fmla="*/ 79011 h 145646"/>
                  <a:gd name="connsiteX4" fmla="*/ 0 w 385535"/>
                  <a:gd name="connsiteY4" fmla="*/ 145647 h 14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5" h="145646">
                    <a:moveTo>
                      <a:pt x="385536" y="77107"/>
                    </a:moveTo>
                    <a:cubicBezTo>
                      <a:pt x="338891" y="70444"/>
                      <a:pt x="299861" y="40933"/>
                      <a:pt x="280822" y="0"/>
                    </a:cubicBezTo>
                    <a:cubicBezTo>
                      <a:pt x="264639" y="57116"/>
                      <a:pt x="212283" y="99002"/>
                      <a:pt x="150407" y="99002"/>
                    </a:cubicBezTo>
                    <a:cubicBezTo>
                      <a:pt x="124704" y="99002"/>
                      <a:pt x="99954" y="91386"/>
                      <a:pt x="79011" y="79011"/>
                    </a:cubicBezTo>
                    <a:cubicBezTo>
                      <a:pt x="66636" y="113281"/>
                      <a:pt x="37126" y="138983"/>
                      <a:pt x="0" y="145647"/>
                    </a:cubicBezTo>
                  </a:path>
                </a:pathLst>
              </a:custGeom>
              <a:noFill/>
              <a:ln w="19050" cap="flat">
                <a:solidFill>
                  <a:schemeClr val="bg2"/>
                </a:solidFill>
                <a:prstDash val="solid"/>
                <a:miter/>
              </a:ln>
            </p:spPr>
            <p:txBody>
              <a:bodyPr rtlCol="0" anchor="ctr"/>
              <a:lstStyle/>
              <a:p>
                <a:endParaRPr lang="da-DK"/>
              </a:p>
            </p:txBody>
          </p:sp>
          <p:sp>
            <p:nvSpPr>
              <p:cNvPr id="71" name="Kombinationstegning 56">
                <a:extLst>
                  <a:ext uri="{FF2B5EF4-FFF2-40B4-BE49-F238E27FC236}">
                    <a16:creationId xmlns:a16="http://schemas.microsoft.com/office/drawing/2014/main" id="{23F81810-AE58-41AD-89F2-8C427B9A3B66}"/>
                  </a:ext>
                </a:extLst>
              </p:cNvPr>
              <p:cNvSpPr/>
              <p:nvPr/>
            </p:nvSpPr>
            <p:spPr>
              <a:xfrm>
                <a:off x="5209743" y="3780265"/>
                <a:ext cx="402670" cy="308428"/>
              </a:xfrm>
              <a:custGeom>
                <a:avLst/>
                <a:gdLst>
                  <a:gd name="connsiteX0" fmla="*/ 0 w 402670"/>
                  <a:gd name="connsiteY0" fmla="*/ 183725 h 308428"/>
                  <a:gd name="connsiteX1" fmla="*/ 188484 w 402670"/>
                  <a:gd name="connsiteY1" fmla="*/ 308429 h 308428"/>
                  <a:gd name="connsiteX2" fmla="*/ 194196 w 402670"/>
                  <a:gd name="connsiteY2" fmla="*/ 308429 h 308428"/>
                  <a:gd name="connsiteX3" fmla="*/ 402671 w 402670"/>
                  <a:gd name="connsiteY3" fmla="*/ 90434 h 308428"/>
                  <a:gd name="connsiteX4" fmla="*/ 402671 w 402670"/>
                  <a:gd name="connsiteY4" fmla="*/ 0 h 30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70" h="308428">
                    <a:moveTo>
                      <a:pt x="0" y="183725"/>
                    </a:moveTo>
                    <a:cubicBezTo>
                      <a:pt x="33318" y="257024"/>
                      <a:pt x="105665" y="308429"/>
                      <a:pt x="188484" y="308429"/>
                    </a:cubicBezTo>
                    <a:lnTo>
                      <a:pt x="194196" y="308429"/>
                    </a:lnTo>
                    <a:cubicBezTo>
                      <a:pt x="308429" y="308429"/>
                      <a:pt x="402671" y="210379"/>
                      <a:pt x="402671" y="90434"/>
                    </a:cubicBezTo>
                    <a:lnTo>
                      <a:pt x="402671" y="0"/>
                    </a:lnTo>
                  </a:path>
                </a:pathLst>
              </a:custGeom>
              <a:noFill/>
              <a:ln w="19050" cap="flat">
                <a:solidFill>
                  <a:schemeClr val="bg2"/>
                </a:solidFill>
                <a:prstDash val="solid"/>
                <a:miter/>
              </a:ln>
            </p:spPr>
            <p:txBody>
              <a:bodyPr rtlCol="0" anchor="ctr"/>
              <a:lstStyle/>
              <a:p>
                <a:endParaRPr lang="da-DK"/>
              </a:p>
            </p:txBody>
          </p:sp>
        </p:grpSp>
        <p:sp>
          <p:nvSpPr>
            <p:cNvPr id="10" name="Kombinationstegning 57">
              <a:extLst>
                <a:ext uri="{FF2B5EF4-FFF2-40B4-BE49-F238E27FC236}">
                  <a16:creationId xmlns:a16="http://schemas.microsoft.com/office/drawing/2014/main" id="{52C6F8D2-17A5-40F7-9D2C-0C12205677E0}"/>
                </a:ext>
              </a:extLst>
            </p:cNvPr>
            <p:cNvSpPr/>
            <p:nvPr/>
          </p:nvSpPr>
          <p:spPr>
            <a:xfrm>
              <a:off x="5070133" y="4617437"/>
              <a:ext cx="85643" cy="119157"/>
            </a:xfrm>
            <a:custGeom>
              <a:avLst/>
              <a:gdLst>
                <a:gd name="connsiteX0" fmla="*/ 0 w 43789"/>
                <a:gd name="connsiteY0" fmla="*/ 0 h 60924"/>
                <a:gd name="connsiteX1" fmla="*/ 13327 w 43789"/>
                <a:gd name="connsiteY1" fmla="*/ 0 h 60924"/>
                <a:gd name="connsiteX2" fmla="*/ 43789 w 43789"/>
                <a:gd name="connsiteY2" fmla="*/ 30462 h 60924"/>
                <a:gd name="connsiteX3" fmla="*/ 43789 w 43789"/>
                <a:gd name="connsiteY3" fmla="*/ 30462 h 60924"/>
                <a:gd name="connsiteX4" fmla="*/ 13327 w 43789"/>
                <a:gd name="connsiteY4" fmla="*/ 60924 h 60924"/>
                <a:gd name="connsiteX5" fmla="*/ 0 w 43789"/>
                <a:gd name="connsiteY5" fmla="*/ 60924 h 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9" h="60924">
                  <a:moveTo>
                    <a:pt x="0" y="0"/>
                  </a:moveTo>
                  <a:lnTo>
                    <a:pt x="13327" y="0"/>
                  </a:lnTo>
                  <a:cubicBezTo>
                    <a:pt x="30462" y="0"/>
                    <a:pt x="43789" y="13327"/>
                    <a:pt x="43789" y="30462"/>
                  </a:cubicBezTo>
                  <a:lnTo>
                    <a:pt x="43789" y="30462"/>
                  </a:lnTo>
                  <a:cubicBezTo>
                    <a:pt x="43789" y="47597"/>
                    <a:pt x="30462" y="60924"/>
                    <a:pt x="13327" y="60924"/>
                  </a:cubicBezTo>
                  <a:lnTo>
                    <a:pt x="0" y="60924"/>
                  </a:lnTo>
                </a:path>
              </a:pathLst>
            </a:custGeom>
            <a:noFill/>
            <a:ln w="19050" cap="flat">
              <a:solidFill>
                <a:schemeClr val="bg2"/>
              </a:solidFill>
              <a:prstDash val="solid"/>
              <a:miter/>
            </a:ln>
          </p:spPr>
          <p:txBody>
            <a:bodyPr rtlCol="0" anchor="ctr"/>
            <a:lstStyle/>
            <a:p>
              <a:endParaRPr lang="da-DK"/>
            </a:p>
          </p:txBody>
        </p:sp>
        <p:sp>
          <p:nvSpPr>
            <p:cNvPr id="11" name="Kombinationstegning 58">
              <a:extLst>
                <a:ext uri="{FF2B5EF4-FFF2-40B4-BE49-F238E27FC236}">
                  <a16:creationId xmlns:a16="http://schemas.microsoft.com/office/drawing/2014/main" id="{9716EEFF-131F-486B-9E0C-57ED9EFDDE27}"/>
                </a:ext>
              </a:extLst>
            </p:cNvPr>
            <p:cNvSpPr/>
            <p:nvPr/>
          </p:nvSpPr>
          <p:spPr>
            <a:xfrm>
              <a:off x="5103645" y="4507588"/>
              <a:ext cx="11170" cy="11170"/>
            </a:xfrm>
            <a:custGeom>
              <a:avLst/>
              <a:gdLst>
                <a:gd name="connsiteX0" fmla="*/ 5712 w 5711"/>
                <a:gd name="connsiteY0" fmla="*/ 2856 h 5711"/>
                <a:gd name="connsiteX1" fmla="*/ 2856 w 5711"/>
                <a:gd name="connsiteY1" fmla="*/ 5711 h 5711"/>
                <a:gd name="connsiteX2" fmla="*/ 0 w 5711"/>
                <a:gd name="connsiteY2" fmla="*/ 2856 h 5711"/>
                <a:gd name="connsiteX3" fmla="*/ 2856 w 5711"/>
                <a:gd name="connsiteY3" fmla="*/ 0 h 5711"/>
                <a:gd name="connsiteX4" fmla="*/ 5712 w 5711"/>
                <a:gd name="connsiteY4" fmla="*/ 2856 h 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1" h="5711">
                  <a:moveTo>
                    <a:pt x="5712" y="2856"/>
                  </a:moveTo>
                  <a:cubicBezTo>
                    <a:pt x="5712" y="4433"/>
                    <a:pt x="4433" y="5711"/>
                    <a:pt x="2856" y="5711"/>
                  </a:cubicBezTo>
                  <a:cubicBezTo>
                    <a:pt x="1279" y="5711"/>
                    <a:pt x="0" y="4433"/>
                    <a:pt x="0" y="2856"/>
                  </a:cubicBezTo>
                  <a:cubicBezTo>
                    <a:pt x="0" y="1279"/>
                    <a:pt x="1279" y="0"/>
                    <a:pt x="2856" y="0"/>
                  </a:cubicBezTo>
                  <a:cubicBezTo>
                    <a:pt x="4433" y="0"/>
                    <a:pt x="5712" y="1279"/>
                    <a:pt x="5712" y="2856"/>
                  </a:cubicBezTo>
                  <a:close/>
                </a:path>
              </a:pathLst>
            </a:custGeom>
            <a:noFill/>
            <a:ln w="19050" cap="flat">
              <a:solidFill>
                <a:schemeClr val="bg2"/>
              </a:solidFill>
              <a:prstDash val="solid"/>
              <a:miter/>
            </a:ln>
          </p:spPr>
          <p:txBody>
            <a:bodyPr rtlCol="0" anchor="ctr"/>
            <a:lstStyle/>
            <a:p>
              <a:endParaRPr lang="da-DK"/>
            </a:p>
          </p:txBody>
        </p:sp>
        <p:sp>
          <p:nvSpPr>
            <p:cNvPr id="12" name="Kombinationstegning 61">
              <a:extLst>
                <a:ext uri="{FF2B5EF4-FFF2-40B4-BE49-F238E27FC236}">
                  <a16:creationId xmlns:a16="http://schemas.microsoft.com/office/drawing/2014/main" id="{6B2F39BD-558B-4B67-96A4-A0BCF3BF5627}"/>
                </a:ext>
              </a:extLst>
            </p:cNvPr>
            <p:cNvSpPr/>
            <p:nvPr/>
          </p:nvSpPr>
          <p:spPr>
            <a:xfrm>
              <a:off x="4973317" y="4507588"/>
              <a:ext cx="11170" cy="11170"/>
            </a:xfrm>
            <a:custGeom>
              <a:avLst/>
              <a:gdLst>
                <a:gd name="connsiteX0" fmla="*/ 5712 w 5711"/>
                <a:gd name="connsiteY0" fmla="*/ 2856 h 5711"/>
                <a:gd name="connsiteX1" fmla="*/ 2856 w 5711"/>
                <a:gd name="connsiteY1" fmla="*/ 5711 h 5711"/>
                <a:gd name="connsiteX2" fmla="*/ 0 w 5711"/>
                <a:gd name="connsiteY2" fmla="*/ 2856 h 5711"/>
                <a:gd name="connsiteX3" fmla="*/ 2856 w 5711"/>
                <a:gd name="connsiteY3" fmla="*/ 0 h 5711"/>
                <a:gd name="connsiteX4" fmla="*/ 5712 w 5711"/>
                <a:gd name="connsiteY4" fmla="*/ 2856 h 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1" h="5711">
                  <a:moveTo>
                    <a:pt x="5712" y="2856"/>
                  </a:moveTo>
                  <a:cubicBezTo>
                    <a:pt x="5712" y="4433"/>
                    <a:pt x="4433" y="5711"/>
                    <a:pt x="2856" y="5711"/>
                  </a:cubicBezTo>
                  <a:cubicBezTo>
                    <a:pt x="1279" y="5711"/>
                    <a:pt x="0" y="4433"/>
                    <a:pt x="0" y="2856"/>
                  </a:cubicBezTo>
                  <a:cubicBezTo>
                    <a:pt x="0" y="1279"/>
                    <a:pt x="1279" y="0"/>
                    <a:pt x="2856" y="0"/>
                  </a:cubicBezTo>
                  <a:cubicBezTo>
                    <a:pt x="4433" y="0"/>
                    <a:pt x="5712" y="1279"/>
                    <a:pt x="5712" y="2856"/>
                  </a:cubicBezTo>
                  <a:close/>
                </a:path>
              </a:pathLst>
            </a:custGeom>
            <a:noFill/>
            <a:ln w="19050" cap="flat">
              <a:solidFill>
                <a:schemeClr val="bg2"/>
              </a:solidFill>
              <a:prstDash val="solid"/>
              <a:miter/>
            </a:ln>
          </p:spPr>
          <p:txBody>
            <a:bodyPr rtlCol="0" anchor="ctr"/>
            <a:lstStyle/>
            <a:p>
              <a:endParaRPr lang="da-DK"/>
            </a:p>
          </p:txBody>
        </p:sp>
        <p:sp>
          <p:nvSpPr>
            <p:cNvPr id="13" name="Kombinationstegning 62">
              <a:extLst>
                <a:ext uri="{FF2B5EF4-FFF2-40B4-BE49-F238E27FC236}">
                  <a16:creationId xmlns:a16="http://schemas.microsoft.com/office/drawing/2014/main" id="{CB3D603F-412E-4376-945E-1CD89247FA0F}"/>
                </a:ext>
              </a:extLst>
            </p:cNvPr>
            <p:cNvSpPr/>
            <p:nvPr/>
          </p:nvSpPr>
          <p:spPr>
            <a:xfrm>
              <a:off x="4868788" y="4725422"/>
              <a:ext cx="240441" cy="163839"/>
            </a:xfrm>
            <a:custGeom>
              <a:avLst/>
              <a:gdLst>
                <a:gd name="connsiteX0" fmla="*/ 20127 w 122936"/>
                <a:gd name="connsiteY0" fmla="*/ 83771 h 83770"/>
                <a:gd name="connsiteX1" fmla="*/ 13463 w 122936"/>
                <a:gd name="connsiteY1" fmla="*/ 0 h 83770"/>
                <a:gd name="connsiteX2" fmla="*/ 122936 w 122936"/>
                <a:gd name="connsiteY2" fmla="*/ 37126 h 83770"/>
              </a:gdLst>
              <a:ahLst/>
              <a:cxnLst>
                <a:cxn ang="0">
                  <a:pos x="connsiteX0" y="connsiteY0"/>
                </a:cxn>
                <a:cxn ang="0">
                  <a:pos x="connsiteX1" y="connsiteY1"/>
                </a:cxn>
                <a:cxn ang="0">
                  <a:pos x="connsiteX2" y="connsiteY2"/>
                </a:cxn>
              </a:cxnLst>
              <a:rect l="l" t="t" r="r" b="b"/>
              <a:pathLst>
                <a:path w="122936" h="83770">
                  <a:moveTo>
                    <a:pt x="20127" y="83771"/>
                  </a:moveTo>
                  <a:cubicBezTo>
                    <a:pt x="-7479" y="70444"/>
                    <a:pt x="-3672" y="25702"/>
                    <a:pt x="13463" y="0"/>
                  </a:cubicBezTo>
                  <a:cubicBezTo>
                    <a:pt x="22031" y="49501"/>
                    <a:pt x="83907" y="72348"/>
                    <a:pt x="122936" y="37126"/>
                  </a:cubicBezTo>
                </a:path>
              </a:pathLst>
            </a:custGeom>
            <a:noFill/>
            <a:ln w="19050" cap="flat">
              <a:solidFill>
                <a:schemeClr val="bg2"/>
              </a:solidFill>
              <a:prstDash val="solid"/>
              <a:miter/>
            </a:ln>
          </p:spPr>
          <p:txBody>
            <a:bodyPr rtlCol="0" anchor="ctr"/>
            <a:lstStyle/>
            <a:p>
              <a:endParaRPr lang="da-DK"/>
            </a:p>
          </p:txBody>
        </p:sp>
        <p:grpSp>
          <p:nvGrpSpPr>
            <p:cNvPr id="14" name="Grafik 3">
              <a:extLst>
                <a:ext uri="{FF2B5EF4-FFF2-40B4-BE49-F238E27FC236}">
                  <a16:creationId xmlns:a16="http://schemas.microsoft.com/office/drawing/2014/main" id="{C7B27CA8-3E2D-4560-9CE9-4290542B0696}"/>
                </a:ext>
              </a:extLst>
            </p:cNvPr>
            <p:cNvGrpSpPr/>
            <p:nvPr/>
          </p:nvGrpSpPr>
          <p:grpSpPr>
            <a:xfrm>
              <a:off x="5055237" y="2835666"/>
              <a:ext cx="525036" cy="525036"/>
              <a:chOff x="5509604" y="2955885"/>
              <a:chExt cx="268447" cy="268447"/>
            </a:xfrm>
            <a:noFill/>
          </p:grpSpPr>
          <p:sp>
            <p:nvSpPr>
              <p:cNvPr id="61" name="Kombinationstegning 128">
                <a:extLst>
                  <a:ext uri="{FF2B5EF4-FFF2-40B4-BE49-F238E27FC236}">
                    <a16:creationId xmlns:a16="http://schemas.microsoft.com/office/drawing/2014/main" id="{24D3CE7C-7DF1-46EE-9863-7F3C507C9127}"/>
                  </a:ext>
                </a:extLst>
              </p:cNvPr>
              <p:cNvSpPr/>
              <p:nvPr/>
            </p:nvSpPr>
            <p:spPr>
              <a:xfrm>
                <a:off x="5509604" y="2955885"/>
                <a:ext cx="268447" cy="268447"/>
              </a:xfrm>
              <a:custGeom>
                <a:avLst/>
                <a:gdLst>
                  <a:gd name="connsiteX0" fmla="*/ 268447 w 268447"/>
                  <a:gd name="connsiteY0" fmla="*/ 134223 h 268447"/>
                  <a:gd name="connsiteX1" fmla="*/ 134224 w 268447"/>
                  <a:gd name="connsiteY1" fmla="*/ 268447 h 268447"/>
                  <a:gd name="connsiteX2" fmla="*/ 0 w 268447"/>
                  <a:gd name="connsiteY2" fmla="*/ 134223 h 268447"/>
                  <a:gd name="connsiteX3" fmla="*/ 134224 w 268447"/>
                  <a:gd name="connsiteY3" fmla="*/ 0 h 268447"/>
                  <a:gd name="connsiteX4" fmla="*/ 268447 w 268447"/>
                  <a:gd name="connsiteY4" fmla="*/ 134223 h 26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47" h="268447">
                    <a:moveTo>
                      <a:pt x="268447" y="134223"/>
                    </a:moveTo>
                    <a:cubicBezTo>
                      <a:pt x="268447" y="208353"/>
                      <a:pt x="208353" y="268447"/>
                      <a:pt x="134224" y="268447"/>
                    </a:cubicBezTo>
                    <a:cubicBezTo>
                      <a:pt x="60094" y="268447"/>
                      <a:pt x="0" y="208353"/>
                      <a:pt x="0" y="134223"/>
                    </a:cubicBezTo>
                    <a:cubicBezTo>
                      <a:pt x="0" y="60094"/>
                      <a:pt x="60094" y="0"/>
                      <a:pt x="134224" y="0"/>
                    </a:cubicBezTo>
                    <a:cubicBezTo>
                      <a:pt x="208353" y="0"/>
                      <a:pt x="268447" y="60094"/>
                      <a:pt x="268447" y="134223"/>
                    </a:cubicBezTo>
                    <a:close/>
                  </a:path>
                </a:pathLst>
              </a:custGeom>
              <a:noFill/>
              <a:ln w="19050" cap="flat">
                <a:solidFill>
                  <a:schemeClr val="bg2"/>
                </a:solidFill>
                <a:prstDash val="solid"/>
                <a:miter/>
              </a:ln>
            </p:spPr>
            <p:txBody>
              <a:bodyPr rtlCol="0" anchor="ctr"/>
              <a:lstStyle/>
              <a:p>
                <a:endParaRPr lang="da-DK"/>
              </a:p>
            </p:txBody>
          </p:sp>
          <p:sp>
            <p:nvSpPr>
              <p:cNvPr id="62" name="Kombinationstegning 129">
                <a:extLst>
                  <a:ext uri="{FF2B5EF4-FFF2-40B4-BE49-F238E27FC236}">
                    <a16:creationId xmlns:a16="http://schemas.microsoft.com/office/drawing/2014/main" id="{225EBB87-940C-4621-B74E-2150F560929D}"/>
                  </a:ext>
                </a:extLst>
              </p:cNvPr>
              <p:cNvSpPr/>
              <p:nvPr/>
            </p:nvSpPr>
            <p:spPr>
              <a:xfrm>
                <a:off x="5538163" y="2994915"/>
                <a:ext cx="106617" cy="112328"/>
              </a:xfrm>
              <a:custGeom>
                <a:avLst/>
                <a:gdLst>
                  <a:gd name="connsiteX0" fmla="*/ 30462 w 106617"/>
                  <a:gd name="connsiteY0" fmla="*/ 1904 h 112328"/>
                  <a:gd name="connsiteX1" fmla="*/ 88530 w 106617"/>
                  <a:gd name="connsiteY1" fmla="*/ 0 h 112328"/>
                  <a:gd name="connsiteX2" fmla="*/ 106617 w 106617"/>
                  <a:gd name="connsiteY2" fmla="*/ 50453 h 112328"/>
                  <a:gd name="connsiteX3" fmla="*/ 76155 w 106617"/>
                  <a:gd name="connsiteY3" fmla="*/ 112329 h 112328"/>
                  <a:gd name="connsiteX4" fmla="*/ 16183 w 106617"/>
                  <a:gd name="connsiteY4" fmla="*/ 105665 h 112328"/>
                  <a:gd name="connsiteX5" fmla="*/ 0 w 106617"/>
                  <a:gd name="connsiteY5" fmla="*/ 50453 h 11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17" h="112328">
                    <a:moveTo>
                      <a:pt x="30462" y="1904"/>
                    </a:moveTo>
                    <a:lnTo>
                      <a:pt x="88530" y="0"/>
                    </a:lnTo>
                    <a:lnTo>
                      <a:pt x="106617" y="50453"/>
                    </a:lnTo>
                    <a:lnTo>
                      <a:pt x="76155" y="112329"/>
                    </a:lnTo>
                    <a:lnTo>
                      <a:pt x="16183" y="105665"/>
                    </a:lnTo>
                    <a:lnTo>
                      <a:pt x="0" y="50453"/>
                    </a:lnTo>
                    <a:close/>
                  </a:path>
                </a:pathLst>
              </a:custGeom>
              <a:noFill/>
              <a:ln w="19050" cap="flat">
                <a:solidFill>
                  <a:schemeClr val="bg2"/>
                </a:solidFill>
                <a:prstDash val="solid"/>
                <a:miter/>
              </a:ln>
            </p:spPr>
            <p:txBody>
              <a:bodyPr rtlCol="0" anchor="ctr"/>
              <a:lstStyle/>
              <a:p>
                <a:endParaRPr lang="da-DK"/>
              </a:p>
            </p:txBody>
          </p:sp>
          <p:sp>
            <p:nvSpPr>
              <p:cNvPr id="63" name="Kombinationstegning 130">
                <a:extLst>
                  <a:ext uri="{FF2B5EF4-FFF2-40B4-BE49-F238E27FC236}">
                    <a16:creationId xmlns:a16="http://schemas.microsoft.com/office/drawing/2014/main" id="{D339BE29-8B4C-4F83-8DA2-A83762C1D2E7}"/>
                  </a:ext>
                </a:extLst>
              </p:cNvPr>
              <p:cNvSpPr/>
              <p:nvPr/>
            </p:nvSpPr>
            <p:spPr>
              <a:xfrm>
                <a:off x="5518172" y="2958741"/>
                <a:ext cx="154214" cy="198003"/>
              </a:xfrm>
              <a:custGeom>
                <a:avLst/>
                <a:gdLst>
                  <a:gd name="connsiteX0" fmla="*/ 154214 w 154214"/>
                  <a:gd name="connsiteY0" fmla="*/ 0 h 198003"/>
                  <a:gd name="connsiteX1" fmla="*/ 151358 w 154214"/>
                  <a:gd name="connsiteY1" fmla="*/ 14279 h 198003"/>
                  <a:gd name="connsiteX2" fmla="*/ 108521 w 154214"/>
                  <a:gd name="connsiteY2" fmla="*/ 36174 h 198003"/>
                  <a:gd name="connsiteX3" fmla="*/ 50453 w 154214"/>
                  <a:gd name="connsiteY3" fmla="*/ 38078 h 198003"/>
                  <a:gd name="connsiteX4" fmla="*/ 45693 w 154214"/>
                  <a:gd name="connsiteY4" fmla="*/ 23799 h 198003"/>
                  <a:gd name="connsiteX5" fmla="*/ 50453 w 154214"/>
                  <a:gd name="connsiteY5" fmla="*/ 38078 h 198003"/>
                  <a:gd name="connsiteX6" fmla="*/ 19991 w 154214"/>
                  <a:gd name="connsiteY6" fmla="*/ 86626 h 198003"/>
                  <a:gd name="connsiteX7" fmla="*/ 0 w 154214"/>
                  <a:gd name="connsiteY7" fmla="*/ 89482 h 198003"/>
                  <a:gd name="connsiteX8" fmla="*/ 19991 w 154214"/>
                  <a:gd name="connsiteY8" fmla="*/ 86626 h 198003"/>
                  <a:gd name="connsiteX9" fmla="*/ 36174 w 154214"/>
                  <a:gd name="connsiteY9" fmla="*/ 141839 h 198003"/>
                  <a:gd name="connsiteX10" fmla="*/ 29510 w 154214"/>
                  <a:gd name="connsiteY10" fmla="*/ 187532 h 198003"/>
                  <a:gd name="connsiteX11" fmla="*/ 8567 w 154214"/>
                  <a:gd name="connsiteY11" fmla="*/ 198003 h 19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214" h="198003">
                    <a:moveTo>
                      <a:pt x="154214" y="0"/>
                    </a:moveTo>
                    <a:lnTo>
                      <a:pt x="151358" y="14279"/>
                    </a:lnTo>
                    <a:lnTo>
                      <a:pt x="108521" y="36174"/>
                    </a:lnTo>
                    <a:lnTo>
                      <a:pt x="50453" y="38078"/>
                    </a:lnTo>
                    <a:lnTo>
                      <a:pt x="45693" y="23799"/>
                    </a:lnTo>
                    <a:lnTo>
                      <a:pt x="50453" y="38078"/>
                    </a:lnTo>
                    <a:lnTo>
                      <a:pt x="19991" y="86626"/>
                    </a:lnTo>
                    <a:lnTo>
                      <a:pt x="0" y="89482"/>
                    </a:lnTo>
                    <a:lnTo>
                      <a:pt x="19991" y="86626"/>
                    </a:lnTo>
                    <a:lnTo>
                      <a:pt x="36174" y="141839"/>
                    </a:lnTo>
                    <a:lnTo>
                      <a:pt x="29510" y="187532"/>
                    </a:lnTo>
                    <a:lnTo>
                      <a:pt x="8567" y="198003"/>
                    </a:lnTo>
                  </a:path>
                </a:pathLst>
              </a:custGeom>
              <a:noFill/>
              <a:ln w="19050" cap="flat">
                <a:solidFill>
                  <a:schemeClr val="bg2"/>
                </a:solidFill>
                <a:prstDash val="solid"/>
                <a:miter/>
              </a:ln>
            </p:spPr>
            <p:txBody>
              <a:bodyPr rtlCol="0" anchor="ctr"/>
              <a:lstStyle/>
              <a:p>
                <a:endParaRPr lang="da-DK"/>
              </a:p>
            </p:txBody>
          </p:sp>
          <p:sp>
            <p:nvSpPr>
              <p:cNvPr id="64" name="Kombinationstegning 131">
                <a:extLst>
                  <a:ext uri="{FF2B5EF4-FFF2-40B4-BE49-F238E27FC236}">
                    <a16:creationId xmlns:a16="http://schemas.microsoft.com/office/drawing/2014/main" id="{576B4AB4-DCB0-48CB-8DF3-E1D21EB1EAF2}"/>
                  </a:ext>
                </a:extLst>
              </p:cNvPr>
              <p:cNvSpPr/>
              <p:nvPr/>
            </p:nvSpPr>
            <p:spPr>
              <a:xfrm>
                <a:off x="5669530" y="2960645"/>
                <a:ext cx="60924" cy="36173"/>
              </a:xfrm>
              <a:custGeom>
                <a:avLst/>
                <a:gdLst>
                  <a:gd name="connsiteX0" fmla="*/ 60924 w 60924"/>
                  <a:gd name="connsiteY0" fmla="*/ 29510 h 36173"/>
                  <a:gd name="connsiteX1" fmla="*/ 47597 w 60924"/>
                  <a:gd name="connsiteY1" fmla="*/ 36174 h 36173"/>
                  <a:gd name="connsiteX2" fmla="*/ 0 w 60924"/>
                  <a:gd name="connsiteY2" fmla="*/ 12375 h 36173"/>
                  <a:gd name="connsiteX3" fmla="*/ 1904 w 60924"/>
                  <a:gd name="connsiteY3" fmla="*/ 0 h 36173"/>
                </a:gdLst>
                <a:ahLst/>
                <a:cxnLst>
                  <a:cxn ang="0">
                    <a:pos x="connsiteX0" y="connsiteY0"/>
                  </a:cxn>
                  <a:cxn ang="0">
                    <a:pos x="connsiteX1" y="connsiteY1"/>
                  </a:cxn>
                  <a:cxn ang="0">
                    <a:pos x="connsiteX2" y="connsiteY2"/>
                  </a:cxn>
                  <a:cxn ang="0">
                    <a:pos x="connsiteX3" y="connsiteY3"/>
                  </a:cxn>
                </a:cxnLst>
                <a:rect l="l" t="t" r="r" b="b"/>
                <a:pathLst>
                  <a:path w="60924" h="36173">
                    <a:moveTo>
                      <a:pt x="60924" y="29510"/>
                    </a:moveTo>
                    <a:lnTo>
                      <a:pt x="47597" y="36174"/>
                    </a:lnTo>
                    <a:lnTo>
                      <a:pt x="0" y="12375"/>
                    </a:lnTo>
                    <a:lnTo>
                      <a:pt x="1904" y="0"/>
                    </a:lnTo>
                  </a:path>
                </a:pathLst>
              </a:custGeom>
              <a:noFill/>
              <a:ln w="19050" cap="flat">
                <a:solidFill>
                  <a:schemeClr val="bg2"/>
                </a:solidFill>
                <a:prstDash val="solid"/>
                <a:miter/>
              </a:ln>
            </p:spPr>
            <p:txBody>
              <a:bodyPr rtlCol="0" anchor="ctr"/>
              <a:lstStyle/>
              <a:p>
                <a:endParaRPr lang="da-DK"/>
              </a:p>
            </p:txBody>
          </p:sp>
          <p:sp>
            <p:nvSpPr>
              <p:cNvPr id="65" name="Kombinationstegning 132">
                <a:extLst>
                  <a:ext uri="{FF2B5EF4-FFF2-40B4-BE49-F238E27FC236}">
                    <a16:creationId xmlns:a16="http://schemas.microsoft.com/office/drawing/2014/main" id="{1EC7443F-C5F7-4B10-9992-0394C9C5D22D}"/>
                  </a:ext>
                </a:extLst>
              </p:cNvPr>
              <p:cNvSpPr/>
              <p:nvPr/>
            </p:nvSpPr>
            <p:spPr>
              <a:xfrm>
                <a:off x="5626693" y="2973020"/>
                <a:ext cx="90434" cy="74251"/>
              </a:xfrm>
              <a:custGeom>
                <a:avLst/>
                <a:gdLst>
                  <a:gd name="connsiteX0" fmla="*/ 78059 w 90434"/>
                  <a:gd name="connsiteY0" fmla="*/ 74251 h 74251"/>
                  <a:gd name="connsiteX1" fmla="*/ 18087 w 90434"/>
                  <a:gd name="connsiteY1" fmla="*/ 72347 h 74251"/>
                  <a:gd name="connsiteX2" fmla="*/ 0 w 90434"/>
                  <a:gd name="connsiteY2" fmla="*/ 21895 h 74251"/>
                  <a:gd name="connsiteX3" fmla="*/ 42837 w 90434"/>
                  <a:gd name="connsiteY3" fmla="*/ 0 h 74251"/>
                  <a:gd name="connsiteX4" fmla="*/ 90434 w 90434"/>
                  <a:gd name="connsiteY4" fmla="*/ 23799 h 7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4" h="74251">
                    <a:moveTo>
                      <a:pt x="78059" y="74251"/>
                    </a:moveTo>
                    <a:lnTo>
                      <a:pt x="18087" y="72347"/>
                    </a:lnTo>
                    <a:lnTo>
                      <a:pt x="0" y="21895"/>
                    </a:lnTo>
                    <a:lnTo>
                      <a:pt x="42837" y="0"/>
                    </a:lnTo>
                    <a:lnTo>
                      <a:pt x="90434" y="23799"/>
                    </a:lnTo>
                    <a:close/>
                  </a:path>
                </a:pathLst>
              </a:custGeom>
              <a:noFill/>
              <a:ln w="19050" cap="flat">
                <a:solidFill>
                  <a:schemeClr val="bg2"/>
                </a:solidFill>
                <a:prstDash val="solid"/>
                <a:miter/>
              </a:ln>
            </p:spPr>
            <p:txBody>
              <a:bodyPr rtlCol="0" anchor="ctr"/>
              <a:lstStyle/>
              <a:p>
                <a:endParaRPr lang="da-DK"/>
              </a:p>
            </p:txBody>
          </p:sp>
          <p:sp>
            <p:nvSpPr>
              <p:cNvPr id="66" name="Kombinationstegning 133">
                <a:extLst>
                  <a:ext uri="{FF2B5EF4-FFF2-40B4-BE49-F238E27FC236}">
                    <a16:creationId xmlns:a16="http://schemas.microsoft.com/office/drawing/2014/main" id="{CDB0D56C-F4E1-41EE-AA33-540A8337B6B9}"/>
                  </a:ext>
                </a:extLst>
              </p:cNvPr>
              <p:cNvSpPr/>
              <p:nvPr/>
            </p:nvSpPr>
            <p:spPr>
              <a:xfrm>
                <a:off x="5614318" y="3045368"/>
                <a:ext cx="122800" cy="121848"/>
              </a:xfrm>
              <a:custGeom>
                <a:avLst/>
                <a:gdLst>
                  <a:gd name="connsiteX0" fmla="*/ 122800 w 122800"/>
                  <a:gd name="connsiteY0" fmla="*/ 61876 h 121848"/>
                  <a:gd name="connsiteX1" fmla="*/ 92338 w 122800"/>
                  <a:gd name="connsiteY1" fmla="*/ 121848 h 121848"/>
                  <a:gd name="connsiteX2" fmla="*/ 29510 w 122800"/>
                  <a:gd name="connsiteY2" fmla="*/ 113281 h 121848"/>
                  <a:gd name="connsiteX3" fmla="*/ 0 w 122800"/>
                  <a:gd name="connsiteY3" fmla="*/ 61876 h 121848"/>
                  <a:gd name="connsiteX4" fmla="*/ 30462 w 122800"/>
                  <a:gd name="connsiteY4" fmla="*/ 0 h 121848"/>
                  <a:gd name="connsiteX5" fmla="*/ 90434 w 122800"/>
                  <a:gd name="connsiteY5" fmla="*/ 1904 h 12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00" h="121848">
                    <a:moveTo>
                      <a:pt x="122800" y="61876"/>
                    </a:moveTo>
                    <a:lnTo>
                      <a:pt x="92338" y="121848"/>
                    </a:lnTo>
                    <a:lnTo>
                      <a:pt x="29510" y="113281"/>
                    </a:lnTo>
                    <a:lnTo>
                      <a:pt x="0" y="61876"/>
                    </a:lnTo>
                    <a:lnTo>
                      <a:pt x="30462" y="0"/>
                    </a:lnTo>
                    <a:lnTo>
                      <a:pt x="90434" y="1904"/>
                    </a:lnTo>
                    <a:close/>
                  </a:path>
                </a:pathLst>
              </a:custGeom>
              <a:noFill/>
              <a:ln w="19050" cap="flat">
                <a:solidFill>
                  <a:schemeClr val="bg2"/>
                </a:solidFill>
                <a:prstDash val="solid"/>
                <a:miter/>
              </a:ln>
            </p:spPr>
            <p:txBody>
              <a:bodyPr rtlCol="0" anchor="ctr"/>
              <a:lstStyle/>
              <a:p>
                <a:endParaRPr lang="da-DK"/>
              </a:p>
            </p:txBody>
          </p:sp>
          <p:sp>
            <p:nvSpPr>
              <p:cNvPr id="67" name="Kombinationstegning 134">
                <a:extLst>
                  <a:ext uri="{FF2B5EF4-FFF2-40B4-BE49-F238E27FC236}">
                    <a16:creationId xmlns:a16="http://schemas.microsoft.com/office/drawing/2014/main" id="{6F21A7CC-A224-4E4D-82CE-0BD140020E84}"/>
                  </a:ext>
                </a:extLst>
              </p:cNvPr>
              <p:cNvSpPr/>
              <p:nvPr/>
            </p:nvSpPr>
            <p:spPr>
              <a:xfrm>
                <a:off x="5547682" y="3100580"/>
                <a:ext cx="96146" cy="94242"/>
              </a:xfrm>
              <a:custGeom>
                <a:avLst/>
                <a:gdLst>
                  <a:gd name="connsiteX0" fmla="*/ 49501 w 96146"/>
                  <a:gd name="connsiteY0" fmla="*/ 94242 h 94242"/>
                  <a:gd name="connsiteX1" fmla="*/ 96146 w 96146"/>
                  <a:gd name="connsiteY1" fmla="*/ 58068 h 94242"/>
                  <a:gd name="connsiteX2" fmla="*/ 66636 w 96146"/>
                  <a:gd name="connsiteY2" fmla="*/ 6664 h 94242"/>
                  <a:gd name="connsiteX3" fmla="*/ 6664 w 96146"/>
                  <a:gd name="connsiteY3" fmla="*/ 0 h 94242"/>
                  <a:gd name="connsiteX4" fmla="*/ 0 w 96146"/>
                  <a:gd name="connsiteY4" fmla="*/ 45693 h 9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6" h="94242">
                    <a:moveTo>
                      <a:pt x="49501" y="94242"/>
                    </a:moveTo>
                    <a:lnTo>
                      <a:pt x="96146" y="58068"/>
                    </a:lnTo>
                    <a:lnTo>
                      <a:pt x="66636" y="6664"/>
                    </a:lnTo>
                    <a:lnTo>
                      <a:pt x="6664" y="0"/>
                    </a:lnTo>
                    <a:lnTo>
                      <a:pt x="0" y="45693"/>
                    </a:lnTo>
                    <a:close/>
                  </a:path>
                </a:pathLst>
              </a:custGeom>
              <a:noFill/>
              <a:ln w="19050" cap="flat">
                <a:solidFill>
                  <a:schemeClr val="bg2"/>
                </a:solidFill>
                <a:prstDash val="solid"/>
                <a:miter/>
              </a:ln>
            </p:spPr>
            <p:txBody>
              <a:bodyPr rtlCol="0" anchor="ctr"/>
              <a:lstStyle/>
              <a:p>
                <a:endParaRPr lang="da-DK"/>
              </a:p>
            </p:txBody>
          </p:sp>
          <p:sp>
            <p:nvSpPr>
              <p:cNvPr id="68" name="Kombinationstegning 135">
                <a:extLst>
                  <a:ext uri="{FF2B5EF4-FFF2-40B4-BE49-F238E27FC236}">
                    <a16:creationId xmlns:a16="http://schemas.microsoft.com/office/drawing/2014/main" id="{F3CBED5E-414D-4477-B3DA-CCA115825404}"/>
                  </a:ext>
                </a:extLst>
              </p:cNvPr>
              <p:cNvSpPr/>
              <p:nvPr/>
            </p:nvSpPr>
            <p:spPr>
              <a:xfrm>
                <a:off x="5526739" y="3146273"/>
                <a:ext cx="193243" cy="69491"/>
              </a:xfrm>
              <a:custGeom>
                <a:avLst/>
                <a:gdLst>
                  <a:gd name="connsiteX0" fmla="*/ 193244 w 193243"/>
                  <a:gd name="connsiteY0" fmla="*/ 53309 h 69491"/>
                  <a:gd name="connsiteX1" fmla="*/ 179917 w 193243"/>
                  <a:gd name="connsiteY1" fmla="*/ 20943 h 69491"/>
                  <a:gd name="connsiteX2" fmla="*/ 117089 w 193243"/>
                  <a:gd name="connsiteY2" fmla="*/ 12375 h 69491"/>
                  <a:gd name="connsiteX3" fmla="*/ 70444 w 193243"/>
                  <a:gd name="connsiteY3" fmla="*/ 48549 h 69491"/>
                  <a:gd name="connsiteX4" fmla="*/ 70444 w 193243"/>
                  <a:gd name="connsiteY4" fmla="*/ 69492 h 69491"/>
                  <a:gd name="connsiteX5" fmla="*/ 70444 w 193243"/>
                  <a:gd name="connsiteY5" fmla="*/ 48549 h 69491"/>
                  <a:gd name="connsiteX6" fmla="*/ 20943 w 193243"/>
                  <a:gd name="connsiteY6" fmla="*/ 0 h 69491"/>
                  <a:gd name="connsiteX7" fmla="*/ 0 w 193243"/>
                  <a:gd name="connsiteY7" fmla="*/ 10471 h 6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43" h="69491">
                    <a:moveTo>
                      <a:pt x="193244" y="53309"/>
                    </a:moveTo>
                    <a:lnTo>
                      <a:pt x="179917" y="20943"/>
                    </a:lnTo>
                    <a:lnTo>
                      <a:pt x="117089" y="12375"/>
                    </a:lnTo>
                    <a:lnTo>
                      <a:pt x="70444" y="48549"/>
                    </a:lnTo>
                    <a:lnTo>
                      <a:pt x="70444" y="69492"/>
                    </a:lnTo>
                    <a:lnTo>
                      <a:pt x="70444" y="48549"/>
                    </a:lnTo>
                    <a:lnTo>
                      <a:pt x="20943" y="0"/>
                    </a:lnTo>
                    <a:lnTo>
                      <a:pt x="0" y="10471"/>
                    </a:lnTo>
                  </a:path>
                </a:pathLst>
              </a:custGeom>
              <a:noFill/>
              <a:ln w="19050" cap="flat">
                <a:solidFill>
                  <a:schemeClr val="bg2"/>
                </a:solidFill>
                <a:prstDash val="solid"/>
                <a:miter/>
              </a:ln>
            </p:spPr>
            <p:txBody>
              <a:bodyPr rtlCol="0" anchor="ctr"/>
              <a:lstStyle/>
              <a:p>
                <a:endParaRPr lang="da-DK"/>
              </a:p>
            </p:txBody>
          </p:sp>
          <p:sp>
            <p:nvSpPr>
              <p:cNvPr id="69" name="Kombinationstegning 164">
                <a:extLst>
                  <a:ext uri="{FF2B5EF4-FFF2-40B4-BE49-F238E27FC236}">
                    <a16:creationId xmlns:a16="http://schemas.microsoft.com/office/drawing/2014/main" id="{071E7E86-CF19-49AF-87CE-F89E10741AF3}"/>
                  </a:ext>
                </a:extLst>
              </p:cNvPr>
              <p:cNvSpPr/>
              <p:nvPr/>
            </p:nvSpPr>
            <p:spPr>
              <a:xfrm>
                <a:off x="5706656" y="3107244"/>
                <a:ext cx="70443" cy="92338"/>
              </a:xfrm>
              <a:custGeom>
                <a:avLst/>
                <a:gdLst>
                  <a:gd name="connsiteX0" fmla="*/ 70444 w 70443"/>
                  <a:gd name="connsiteY0" fmla="*/ 0 h 92338"/>
                  <a:gd name="connsiteX1" fmla="*/ 30462 w 70443"/>
                  <a:gd name="connsiteY1" fmla="*/ 0 h 92338"/>
                  <a:gd name="connsiteX2" fmla="*/ 0 w 70443"/>
                  <a:gd name="connsiteY2" fmla="*/ 59972 h 92338"/>
                  <a:gd name="connsiteX3" fmla="*/ 13327 w 70443"/>
                  <a:gd name="connsiteY3" fmla="*/ 92338 h 92338"/>
                </a:gdLst>
                <a:ahLst/>
                <a:cxnLst>
                  <a:cxn ang="0">
                    <a:pos x="connsiteX0" y="connsiteY0"/>
                  </a:cxn>
                  <a:cxn ang="0">
                    <a:pos x="connsiteX1" y="connsiteY1"/>
                  </a:cxn>
                  <a:cxn ang="0">
                    <a:pos x="connsiteX2" y="connsiteY2"/>
                  </a:cxn>
                  <a:cxn ang="0">
                    <a:pos x="connsiteX3" y="connsiteY3"/>
                  </a:cxn>
                </a:cxnLst>
                <a:rect l="l" t="t" r="r" b="b"/>
                <a:pathLst>
                  <a:path w="70443" h="92338">
                    <a:moveTo>
                      <a:pt x="70444" y="0"/>
                    </a:moveTo>
                    <a:lnTo>
                      <a:pt x="30462" y="0"/>
                    </a:lnTo>
                    <a:lnTo>
                      <a:pt x="0" y="59972"/>
                    </a:lnTo>
                    <a:lnTo>
                      <a:pt x="13327" y="92338"/>
                    </a:lnTo>
                  </a:path>
                </a:pathLst>
              </a:custGeom>
              <a:noFill/>
              <a:ln w="19050" cap="flat">
                <a:solidFill>
                  <a:schemeClr val="bg2"/>
                </a:solidFill>
                <a:prstDash val="solid"/>
                <a:miter/>
              </a:ln>
            </p:spPr>
            <p:txBody>
              <a:bodyPr rtlCol="0" anchor="ctr"/>
              <a:lstStyle/>
              <a:p>
                <a:endParaRPr lang="da-DK"/>
              </a:p>
            </p:txBody>
          </p:sp>
        </p:grpSp>
        <p:grpSp>
          <p:nvGrpSpPr>
            <p:cNvPr id="15" name="Grafik 3">
              <a:extLst>
                <a:ext uri="{FF2B5EF4-FFF2-40B4-BE49-F238E27FC236}">
                  <a16:creationId xmlns:a16="http://schemas.microsoft.com/office/drawing/2014/main" id="{656E07E1-CEEB-45C1-A50D-823110AA0E1B}"/>
                </a:ext>
              </a:extLst>
            </p:cNvPr>
            <p:cNvGrpSpPr/>
            <p:nvPr/>
          </p:nvGrpSpPr>
          <p:grpSpPr>
            <a:xfrm>
              <a:off x="6377137" y="3209893"/>
              <a:ext cx="525036" cy="525036"/>
              <a:chOff x="6185482" y="3147225"/>
              <a:chExt cx="268447" cy="268447"/>
            </a:xfrm>
            <a:noFill/>
          </p:grpSpPr>
          <p:sp>
            <p:nvSpPr>
              <p:cNvPr id="52" name="Kombinationstegning 166">
                <a:extLst>
                  <a:ext uri="{FF2B5EF4-FFF2-40B4-BE49-F238E27FC236}">
                    <a16:creationId xmlns:a16="http://schemas.microsoft.com/office/drawing/2014/main" id="{AC89FFE3-DD81-490E-B67C-831E3EC4DD86}"/>
                  </a:ext>
                </a:extLst>
              </p:cNvPr>
              <p:cNvSpPr/>
              <p:nvPr/>
            </p:nvSpPr>
            <p:spPr>
              <a:xfrm>
                <a:off x="6185482" y="3147225"/>
                <a:ext cx="268447" cy="268447"/>
              </a:xfrm>
              <a:custGeom>
                <a:avLst/>
                <a:gdLst>
                  <a:gd name="connsiteX0" fmla="*/ 268447 w 268447"/>
                  <a:gd name="connsiteY0" fmla="*/ 134224 h 268447"/>
                  <a:gd name="connsiteX1" fmla="*/ 134224 w 268447"/>
                  <a:gd name="connsiteY1" fmla="*/ 268447 h 268447"/>
                  <a:gd name="connsiteX2" fmla="*/ 0 w 268447"/>
                  <a:gd name="connsiteY2" fmla="*/ 134224 h 268447"/>
                  <a:gd name="connsiteX3" fmla="*/ 134224 w 268447"/>
                  <a:gd name="connsiteY3" fmla="*/ 0 h 268447"/>
                  <a:gd name="connsiteX4" fmla="*/ 268447 w 268447"/>
                  <a:gd name="connsiteY4" fmla="*/ 134224 h 26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47" h="268447">
                    <a:moveTo>
                      <a:pt x="268447" y="134224"/>
                    </a:moveTo>
                    <a:cubicBezTo>
                      <a:pt x="268447" y="208353"/>
                      <a:pt x="208353" y="268447"/>
                      <a:pt x="134224" y="268447"/>
                    </a:cubicBezTo>
                    <a:cubicBezTo>
                      <a:pt x="60094" y="268447"/>
                      <a:pt x="0" y="208353"/>
                      <a:pt x="0" y="134224"/>
                    </a:cubicBezTo>
                    <a:cubicBezTo>
                      <a:pt x="0" y="60094"/>
                      <a:pt x="60094" y="0"/>
                      <a:pt x="134224" y="0"/>
                    </a:cubicBezTo>
                    <a:cubicBezTo>
                      <a:pt x="208353" y="0"/>
                      <a:pt x="268447" y="60094"/>
                      <a:pt x="268447" y="134224"/>
                    </a:cubicBezTo>
                    <a:close/>
                  </a:path>
                </a:pathLst>
              </a:custGeom>
              <a:noFill/>
              <a:ln w="19050" cap="flat">
                <a:solidFill>
                  <a:schemeClr val="bg2"/>
                </a:solidFill>
                <a:prstDash val="solid"/>
                <a:miter/>
              </a:ln>
            </p:spPr>
            <p:txBody>
              <a:bodyPr rtlCol="0" anchor="ctr"/>
              <a:lstStyle/>
              <a:p>
                <a:endParaRPr lang="da-DK"/>
              </a:p>
            </p:txBody>
          </p:sp>
          <p:sp>
            <p:nvSpPr>
              <p:cNvPr id="53" name="Kombinationstegning 167">
                <a:extLst>
                  <a:ext uri="{FF2B5EF4-FFF2-40B4-BE49-F238E27FC236}">
                    <a16:creationId xmlns:a16="http://schemas.microsoft.com/office/drawing/2014/main" id="{5D84D111-39BE-45AF-8ABD-0A3405225EBA}"/>
                  </a:ext>
                </a:extLst>
              </p:cNvPr>
              <p:cNvSpPr/>
              <p:nvPr/>
            </p:nvSpPr>
            <p:spPr>
              <a:xfrm>
                <a:off x="6214992" y="3187207"/>
                <a:ext cx="106617" cy="112328"/>
              </a:xfrm>
              <a:custGeom>
                <a:avLst/>
                <a:gdLst>
                  <a:gd name="connsiteX0" fmla="*/ 30462 w 106617"/>
                  <a:gd name="connsiteY0" fmla="*/ 952 h 112328"/>
                  <a:gd name="connsiteX1" fmla="*/ 87579 w 106617"/>
                  <a:gd name="connsiteY1" fmla="*/ 0 h 112328"/>
                  <a:gd name="connsiteX2" fmla="*/ 106617 w 106617"/>
                  <a:gd name="connsiteY2" fmla="*/ 50453 h 112328"/>
                  <a:gd name="connsiteX3" fmla="*/ 76155 w 106617"/>
                  <a:gd name="connsiteY3" fmla="*/ 112329 h 112328"/>
                  <a:gd name="connsiteX4" fmla="*/ 16183 w 106617"/>
                  <a:gd name="connsiteY4" fmla="*/ 105665 h 112328"/>
                  <a:gd name="connsiteX5" fmla="*/ 0 w 106617"/>
                  <a:gd name="connsiteY5" fmla="*/ 50453 h 11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17" h="112328">
                    <a:moveTo>
                      <a:pt x="30462" y="952"/>
                    </a:moveTo>
                    <a:lnTo>
                      <a:pt x="87579" y="0"/>
                    </a:lnTo>
                    <a:lnTo>
                      <a:pt x="106617" y="50453"/>
                    </a:lnTo>
                    <a:lnTo>
                      <a:pt x="76155" y="112329"/>
                    </a:lnTo>
                    <a:lnTo>
                      <a:pt x="16183" y="105665"/>
                    </a:lnTo>
                    <a:lnTo>
                      <a:pt x="0" y="50453"/>
                    </a:lnTo>
                    <a:close/>
                  </a:path>
                </a:pathLst>
              </a:custGeom>
              <a:noFill/>
              <a:ln w="19050" cap="flat">
                <a:solidFill>
                  <a:schemeClr val="bg2"/>
                </a:solidFill>
                <a:prstDash val="solid"/>
                <a:miter/>
              </a:ln>
            </p:spPr>
            <p:txBody>
              <a:bodyPr rtlCol="0" anchor="ctr"/>
              <a:lstStyle/>
              <a:p>
                <a:endParaRPr lang="da-DK"/>
              </a:p>
            </p:txBody>
          </p:sp>
          <p:sp>
            <p:nvSpPr>
              <p:cNvPr id="54" name="Kombinationstegning 168">
                <a:extLst>
                  <a:ext uri="{FF2B5EF4-FFF2-40B4-BE49-F238E27FC236}">
                    <a16:creationId xmlns:a16="http://schemas.microsoft.com/office/drawing/2014/main" id="{46835A9D-B759-4793-985E-3EE14CE743DF}"/>
                  </a:ext>
                </a:extLst>
              </p:cNvPr>
              <p:cNvSpPr/>
              <p:nvPr/>
            </p:nvSpPr>
            <p:spPr>
              <a:xfrm>
                <a:off x="6195001" y="3150081"/>
                <a:ext cx="153262" cy="198003"/>
              </a:xfrm>
              <a:custGeom>
                <a:avLst/>
                <a:gdLst>
                  <a:gd name="connsiteX0" fmla="*/ 153262 w 153262"/>
                  <a:gd name="connsiteY0" fmla="*/ 0 h 198003"/>
                  <a:gd name="connsiteX1" fmla="*/ 151358 w 153262"/>
                  <a:gd name="connsiteY1" fmla="*/ 15231 h 198003"/>
                  <a:gd name="connsiteX2" fmla="*/ 107569 w 153262"/>
                  <a:gd name="connsiteY2" fmla="*/ 37126 h 198003"/>
                  <a:gd name="connsiteX3" fmla="*/ 50453 w 153262"/>
                  <a:gd name="connsiteY3" fmla="*/ 38078 h 198003"/>
                  <a:gd name="connsiteX4" fmla="*/ 45693 w 153262"/>
                  <a:gd name="connsiteY4" fmla="*/ 24750 h 198003"/>
                  <a:gd name="connsiteX5" fmla="*/ 50453 w 153262"/>
                  <a:gd name="connsiteY5" fmla="*/ 38078 h 198003"/>
                  <a:gd name="connsiteX6" fmla="*/ 19991 w 153262"/>
                  <a:gd name="connsiteY6" fmla="*/ 87578 h 198003"/>
                  <a:gd name="connsiteX7" fmla="*/ 0 w 153262"/>
                  <a:gd name="connsiteY7" fmla="*/ 90434 h 198003"/>
                  <a:gd name="connsiteX8" fmla="*/ 19991 w 153262"/>
                  <a:gd name="connsiteY8" fmla="*/ 87578 h 198003"/>
                  <a:gd name="connsiteX9" fmla="*/ 36174 w 153262"/>
                  <a:gd name="connsiteY9" fmla="*/ 142791 h 198003"/>
                  <a:gd name="connsiteX10" fmla="*/ 29510 w 153262"/>
                  <a:gd name="connsiteY10" fmla="*/ 187532 h 198003"/>
                  <a:gd name="connsiteX11" fmla="*/ 8567 w 153262"/>
                  <a:gd name="connsiteY11" fmla="*/ 198004 h 19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262" h="198003">
                    <a:moveTo>
                      <a:pt x="153262" y="0"/>
                    </a:moveTo>
                    <a:lnTo>
                      <a:pt x="151358" y="15231"/>
                    </a:lnTo>
                    <a:lnTo>
                      <a:pt x="107569" y="37126"/>
                    </a:lnTo>
                    <a:lnTo>
                      <a:pt x="50453" y="38078"/>
                    </a:lnTo>
                    <a:lnTo>
                      <a:pt x="45693" y="24750"/>
                    </a:lnTo>
                    <a:lnTo>
                      <a:pt x="50453" y="38078"/>
                    </a:lnTo>
                    <a:lnTo>
                      <a:pt x="19991" y="87578"/>
                    </a:lnTo>
                    <a:lnTo>
                      <a:pt x="0" y="90434"/>
                    </a:lnTo>
                    <a:lnTo>
                      <a:pt x="19991" y="87578"/>
                    </a:lnTo>
                    <a:lnTo>
                      <a:pt x="36174" y="142791"/>
                    </a:lnTo>
                    <a:lnTo>
                      <a:pt x="29510" y="187532"/>
                    </a:lnTo>
                    <a:lnTo>
                      <a:pt x="8567" y="198004"/>
                    </a:lnTo>
                  </a:path>
                </a:pathLst>
              </a:custGeom>
              <a:noFill/>
              <a:ln w="19050" cap="flat">
                <a:solidFill>
                  <a:schemeClr val="bg2"/>
                </a:solidFill>
                <a:prstDash val="solid"/>
                <a:miter/>
              </a:ln>
            </p:spPr>
            <p:txBody>
              <a:bodyPr rtlCol="0" anchor="ctr"/>
              <a:lstStyle/>
              <a:p>
                <a:endParaRPr lang="da-DK"/>
              </a:p>
            </p:txBody>
          </p:sp>
          <p:sp>
            <p:nvSpPr>
              <p:cNvPr id="55" name="Kombinationstegning 169">
                <a:extLst>
                  <a:ext uri="{FF2B5EF4-FFF2-40B4-BE49-F238E27FC236}">
                    <a16:creationId xmlns:a16="http://schemas.microsoft.com/office/drawing/2014/main" id="{9317F22C-97CB-4207-A27E-4ED13ED05337}"/>
                  </a:ext>
                </a:extLst>
              </p:cNvPr>
              <p:cNvSpPr/>
              <p:nvPr/>
            </p:nvSpPr>
            <p:spPr>
              <a:xfrm>
                <a:off x="6346360" y="3152937"/>
                <a:ext cx="60924" cy="35221"/>
              </a:xfrm>
              <a:custGeom>
                <a:avLst/>
                <a:gdLst>
                  <a:gd name="connsiteX0" fmla="*/ 60924 w 60924"/>
                  <a:gd name="connsiteY0" fmla="*/ 29510 h 35221"/>
                  <a:gd name="connsiteX1" fmla="*/ 47597 w 60924"/>
                  <a:gd name="connsiteY1" fmla="*/ 35222 h 35221"/>
                  <a:gd name="connsiteX2" fmla="*/ 0 w 60924"/>
                  <a:gd name="connsiteY2" fmla="*/ 12375 h 35221"/>
                  <a:gd name="connsiteX3" fmla="*/ 1904 w 60924"/>
                  <a:gd name="connsiteY3" fmla="*/ 0 h 35221"/>
                </a:gdLst>
                <a:ahLst/>
                <a:cxnLst>
                  <a:cxn ang="0">
                    <a:pos x="connsiteX0" y="connsiteY0"/>
                  </a:cxn>
                  <a:cxn ang="0">
                    <a:pos x="connsiteX1" y="connsiteY1"/>
                  </a:cxn>
                  <a:cxn ang="0">
                    <a:pos x="connsiteX2" y="connsiteY2"/>
                  </a:cxn>
                  <a:cxn ang="0">
                    <a:pos x="connsiteX3" y="connsiteY3"/>
                  </a:cxn>
                </a:cxnLst>
                <a:rect l="l" t="t" r="r" b="b"/>
                <a:pathLst>
                  <a:path w="60924" h="35221">
                    <a:moveTo>
                      <a:pt x="60924" y="29510"/>
                    </a:moveTo>
                    <a:lnTo>
                      <a:pt x="47597" y="35222"/>
                    </a:lnTo>
                    <a:lnTo>
                      <a:pt x="0" y="12375"/>
                    </a:lnTo>
                    <a:lnTo>
                      <a:pt x="1904" y="0"/>
                    </a:lnTo>
                  </a:path>
                </a:pathLst>
              </a:custGeom>
              <a:noFill/>
              <a:ln w="19050" cap="flat">
                <a:solidFill>
                  <a:schemeClr val="bg2"/>
                </a:solidFill>
                <a:prstDash val="solid"/>
                <a:miter/>
              </a:ln>
            </p:spPr>
            <p:txBody>
              <a:bodyPr rtlCol="0" anchor="ctr"/>
              <a:lstStyle/>
              <a:p>
                <a:endParaRPr lang="da-DK"/>
              </a:p>
            </p:txBody>
          </p:sp>
          <p:sp>
            <p:nvSpPr>
              <p:cNvPr id="56" name="Kombinationstegning 170">
                <a:extLst>
                  <a:ext uri="{FF2B5EF4-FFF2-40B4-BE49-F238E27FC236}">
                    <a16:creationId xmlns:a16="http://schemas.microsoft.com/office/drawing/2014/main" id="{9CEEA855-D5FF-4E56-8029-8850C9FBE77D}"/>
                  </a:ext>
                </a:extLst>
              </p:cNvPr>
              <p:cNvSpPr/>
              <p:nvPr/>
            </p:nvSpPr>
            <p:spPr>
              <a:xfrm>
                <a:off x="6302571" y="3165312"/>
                <a:ext cx="91386" cy="74251"/>
              </a:xfrm>
              <a:custGeom>
                <a:avLst/>
                <a:gdLst>
                  <a:gd name="connsiteX0" fmla="*/ 79011 w 91386"/>
                  <a:gd name="connsiteY0" fmla="*/ 74251 h 74251"/>
                  <a:gd name="connsiteX1" fmla="*/ 19039 w 91386"/>
                  <a:gd name="connsiteY1" fmla="*/ 72347 h 74251"/>
                  <a:gd name="connsiteX2" fmla="*/ 0 w 91386"/>
                  <a:gd name="connsiteY2" fmla="*/ 21895 h 74251"/>
                  <a:gd name="connsiteX3" fmla="*/ 43789 w 91386"/>
                  <a:gd name="connsiteY3" fmla="*/ 0 h 74251"/>
                  <a:gd name="connsiteX4" fmla="*/ 91386 w 91386"/>
                  <a:gd name="connsiteY4" fmla="*/ 22847 h 7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6" h="74251">
                    <a:moveTo>
                      <a:pt x="79011" y="74251"/>
                    </a:moveTo>
                    <a:lnTo>
                      <a:pt x="19039" y="72347"/>
                    </a:lnTo>
                    <a:lnTo>
                      <a:pt x="0" y="21895"/>
                    </a:lnTo>
                    <a:lnTo>
                      <a:pt x="43789" y="0"/>
                    </a:lnTo>
                    <a:lnTo>
                      <a:pt x="91386" y="22847"/>
                    </a:lnTo>
                    <a:close/>
                  </a:path>
                </a:pathLst>
              </a:custGeom>
              <a:noFill/>
              <a:ln w="19050" cap="flat">
                <a:solidFill>
                  <a:schemeClr val="bg2"/>
                </a:solidFill>
                <a:prstDash val="solid"/>
                <a:miter/>
              </a:ln>
            </p:spPr>
            <p:txBody>
              <a:bodyPr rtlCol="0" anchor="ctr"/>
              <a:lstStyle/>
              <a:p>
                <a:endParaRPr lang="da-DK"/>
              </a:p>
            </p:txBody>
          </p:sp>
          <p:sp>
            <p:nvSpPr>
              <p:cNvPr id="57" name="Kombinationstegning 171">
                <a:extLst>
                  <a:ext uri="{FF2B5EF4-FFF2-40B4-BE49-F238E27FC236}">
                    <a16:creationId xmlns:a16="http://schemas.microsoft.com/office/drawing/2014/main" id="{6D89347D-A174-4CC7-8B32-9CAF33C09D23}"/>
                  </a:ext>
                </a:extLst>
              </p:cNvPr>
              <p:cNvSpPr/>
              <p:nvPr/>
            </p:nvSpPr>
            <p:spPr>
              <a:xfrm>
                <a:off x="6291147" y="3237659"/>
                <a:ext cx="121848" cy="120896"/>
              </a:xfrm>
              <a:custGeom>
                <a:avLst/>
                <a:gdLst>
                  <a:gd name="connsiteX0" fmla="*/ 121848 w 121848"/>
                  <a:gd name="connsiteY0" fmla="*/ 61876 h 120896"/>
                  <a:gd name="connsiteX1" fmla="*/ 92338 w 121848"/>
                  <a:gd name="connsiteY1" fmla="*/ 120897 h 120896"/>
                  <a:gd name="connsiteX2" fmla="*/ 28558 w 121848"/>
                  <a:gd name="connsiteY2" fmla="*/ 112329 h 120896"/>
                  <a:gd name="connsiteX3" fmla="*/ 0 w 121848"/>
                  <a:gd name="connsiteY3" fmla="*/ 61876 h 120896"/>
                  <a:gd name="connsiteX4" fmla="*/ 30462 w 121848"/>
                  <a:gd name="connsiteY4" fmla="*/ 0 h 120896"/>
                  <a:gd name="connsiteX5" fmla="*/ 90434 w 121848"/>
                  <a:gd name="connsiteY5" fmla="*/ 1904 h 12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48" h="120896">
                    <a:moveTo>
                      <a:pt x="121848" y="61876"/>
                    </a:moveTo>
                    <a:lnTo>
                      <a:pt x="92338" y="120897"/>
                    </a:lnTo>
                    <a:lnTo>
                      <a:pt x="28558" y="112329"/>
                    </a:lnTo>
                    <a:lnTo>
                      <a:pt x="0" y="61876"/>
                    </a:lnTo>
                    <a:lnTo>
                      <a:pt x="30462" y="0"/>
                    </a:lnTo>
                    <a:lnTo>
                      <a:pt x="90434" y="1904"/>
                    </a:lnTo>
                    <a:close/>
                  </a:path>
                </a:pathLst>
              </a:custGeom>
              <a:noFill/>
              <a:ln w="19050" cap="flat">
                <a:solidFill>
                  <a:schemeClr val="bg2"/>
                </a:solidFill>
                <a:prstDash val="solid"/>
                <a:miter/>
              </a:ln>
            </p:spPr>
            <p:txBody>
              <a:bodyPr rtlCol="0" anchor="ctr"/>
              <a:lstStyle/>
              <a:p>
                <a:endParaRPr lang="da-DK"/>
              </a:p>
            </p:txBody>
          </p:sp>
          <p:sp>
            <p:nvSpPr>
              <p:cNvPr id="58" name="Kombinationstegning 172">
                <a:extLst>
                  <a:ext uri="{FF2B5EF4-FFF2-40B4-BE49-F238E27FC236}">
                    <a16:creationId xmlns:a16="http://schemas.microsoft.com/office/drawing/2014/main" id="{FE586749-4F87-45DA-98C1-23ED6BF8AD0E}"/>
                  </a:ext>
                </a:extLst>
              </p:cNvPr>
              <p:cNvSpPr/>
              <p:nvPr/>
            </p:nvSpPr>
            <p:spPr>
              <a:xfrm>
                <a:off x="6224511" y="3292872"/>
                <a:ext cx="95194" cy="93290"/>
              </a:xfrm>
              <a:custGeom>
                <a:avLst/>
                <a:gdLst>
                  <a:gd name="connsiteX0" fmla="*/ 49501 w 95194"/>
                  <a:gd name="connsiteY0" fmla="*/ 93290 h 93290"/>
                  <a:gd name="connsiteX1" fmla="*/ 95194 w 95194"/>
                  <a:gd name="connsiteY1" fmla="*/ 57116 h 93290"/>
                  <a:gd name="connsiteX2" fmla="*/ 66636 w 95194"/>
                  <a:gd name="connsiteY2" fmla="*/ 6663 h 93290"/>
                  <a:gd name="connsiteX3" fmla="*/ 6664 w 95194"/>
                  <a:gd name="connsiteY3" fmla="*/ 0 h 93290"/>
                  <a:gd name="connsiteX4" fmla="*/ 0 w 95194"/>
                  <a:gd name="connsiteY4" fmla="*/ 44741 h 9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3290">
                    <a:moveTo>
                      <a:pt x="49501" y="93290"/>
                    </a:moveTo>
                    <a:lnTo>
                      <a:pt x="95194" y="57116"/>
                    </a:lnTo>
                    <a:lnTo>
                      <a:pt x="66636" y="6663"/>
                    </a:lnTo>
                    <a:lnTo>
                      <a:pt x="6664" y="0"/>
                    </a:lnTo>
                    <a:lnTo>
                      <a:pt x="0" y="44741"/>
                    </a:lnTo>
                    <a:close/>
                  </a:path>
                </a:pathLst>
              </a:custGeom>
              <a:noFill/>
              <a:ln w="19050" cap="flat">
                <a:solidFill>
                  <a:schemeClr val="bg2"/>
                </a:solidFill>
                <a:prstDash val="solid"/>
                <a:miter/>
              </a:ln>
            </p:spPr>
            <p:txBody>
              <a:bodyPr rtlCol="0" anchor="ctr"/>
              <a:lstStyle/>
              <a:p>
                <a:endParaRPr lang="da-DK"/>
              </a:p>
            </p:txBody>
          </p:sp>
          <p:sp>
            <p:nvSpPr>
              <p:cNvPr id="59" name="Kombinationstegning 173">
                <a:extLst>
                  <a:ext uri="{FF2B5EF4-FFF2-40B4-BE49-F238E27FC236}">
                    <a16:creationId xmlns:a16="http://schemas.microsoft.com/office/drawing/2014/main" id="{88ED58A9-D8CC-4C2B-B491-A00B7BD19C07}"/>
                  </a:ext>
                </a:extLst>
              </p:cNvPr>
              <p:cNvSpPr/>
              <p:nvPr/>
            </p:nvSpPr>
            <p:spPr>
              <a:xfrm>
                <a:off x="6203569" y="3337613"/>
                <a:ext cx="193244" cy="70443"/>
              </a:xfrm>
              <a:custGeom>
                <a:avLst/>
                <a:gdLst>
                  <a:gd name="connsiteX0" fmla="*/ 193244 w 193244"/>
                  <a:gd name="connsiteY0" fmla="*/ 53309 h 70443"/>
                  <a:gd name="connsiteX1" fmla="*/ 179917 w 193244"/>
                  <a:gd name="connsiteY1" fmla="*/ 20943 h 70443"/>
                  <a:gd name="connsiteX2" fmla="*/ 116137 w 193244"/>
                  <a:gd name="connsiteY2" fmla="*/ 12375 h 70443"/>
                  <a:gd name="connsiteX3" fmla="*/ 70444 w 193244"/>
                  <a:gd name="connsiteY3" fmla="*/ 48549 h 70443"/>
                  <a:gd name="connsiteX4" fmla="*/ 69492 w 193244"/>
                  <a:gd name="connsiteY4" fmla="*/ 70444 h 70443"/>
                  <a:gd name="connsiteX5" fmla="*/ 70444 w 193244"/>
                  <a:gd name="connsiteY5" fmla="*/ 48549 h 70443"/>
                  <a:gd name="connsiteX6" fmla="*/ 20943 w 193244"/>
                  <a:gd name="connsiteY6" fmla="*/ 0 h 70443"/>
                  <a:gd name="connsiteX7" fmla="*/ 0 w 193244"/>
                  <a:gd name="connsiteY7" fmla="*/ 10471 h 7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44" h="70443">
                    <a:moveTo>
                      <a:pt x="193244" y="53309"/>
                    </a:moveTo>
                    <a:lnTo>
                      <a:pt x="179917" y="20943"/>
                    </a:lnTo>
                    <a:lnTo>
                      <a:pt x="116137" y="12375"/>
                    </a:lnTo>
                    <a:lnTo>
                      <a:pt x="70444" y="48549"/>
                    </a:lnTo>
                    <a:lnTo>
                      <a:pt x="69492" y="70444"/>
                    </a:lnTo>
                    <a:lnTo>
                      <a:pt x="70444" y="48549"/>
                    </a:lnTo>
                    <a:lnTo>
                      <a:pt x="20943" y="0"/>
                    </a:lnTo>
                    <a:lnTo>
                      <a:pt x="0" y="10471"/>
                    </a:lnTo>
                  </a:path>
                </a:pathLst>
              </a:custGeom>
              <a:noFill/>
              <a:ln w="19050" cap="flat">
                <a:solidFill>
                  <a:schemeClr val="bg2"/>
                </a:solidFill>
                <a:prstDash val="solid"/>
                <a:miter/>
              </a:ln>
            </p:spPr>
            <p:txBody>
              <a:bodyPr rtlCol="0" anchor="ctr"/>
              <a:lstStyle/>
              <a:p>
                <a:endParaRPr lang="da-DK"/>
              </a:p>
            </p:txBody>
          </p:sp>
          <p:sp>
            <p:nvSpPr>
              <p:cNvPr id="60" name="Kombinationstegning 174">
                <a:extLst>
                  <a:ext uri="{FF2B5EF4-FFF2-40B4-BE49-F238E27FC236}">
                    <a16:creationId xmlns:a16="http://schemas.microsoft.com/office/drawing/2014/main" id="{A4E62C6A-CF99-439B-8347-321B9DBB967B}"/>
                  </a:ext>
                </a:extLst>
              </p:cNvPr>
              <p:cNvSpPr/>
              <p:nvPr/>
            </p:nvSpPr>
            <p:spPr>
              <a:xfrm>
                <a:off x="6383486" y="3299536"/>
                <a:ext cx="69491" cy="91386"/>
              </a:xfrm>
              <a:custGeom>
                <a:avLst/>
                <a:gdLst>
                  <a:gd name="connsiteX0" fmla="*/ 69492 w 69491"/>
                  <a:gd name="connsiteY0" fmla="*/ 0 h 91386"/>
                  <a:gd name="connsiteX1" fmla="*/ 29510 w 69491"/>
                  <a:gd name="connsiteY1" fmla="*/ 0 h 91386"/>
                  <a:gd name="connsiteX2" fmla="*/ 0 w 69491"/>
                  <a:gd name="connsiteY2" fmla="*/ 59020 h 91386"/>
                  <a:gd name="connsiteX3" fmla="*/ 13327 w 69491"/>
                  <a:gd name="connsiteY3" fmla="*/ 91386 h 91386"/>
                </a:gdLst>
                <a:ahLst/>
                <a:cxnLst>
                  <a:cxn ang="0">
                    <a:pos x="connsiteX0" y="connsiteY0"/>
                  </a:cxn>
                  <a:cxn ang="0">
                    <a:pos x="connsiteX1" y="connsiteY1"/>
                  </a:cxn>
                  <a:cxn ang="0">
                    <a:pos x="connsiteX2" y="connsiteY2"/>
                  </a:cxn>
                  <a:cxn ang="0">
                    <a:pos x="connsiteX3" y="connsiteY3"/>
                  </a:cxn>
                </a:cxnLst>
                <a:rect l="l" t="t" r="r" b="b"/>
                <a:pathLst>
                  <a:path w="69491" h="91386">
                    <a:moveTo>
                      <a:pt x="69492" y="0"/>
                    </a:moveTo>
                    <a:lnTo>
                      <a:pt x="29510" y="0"/>
                    </a:lnTo>
                    <a:lnTo>
                      <a:pt x="0" y="59020"/>
                    </a:lnTo>
                    <a:lnTo>
                      <a:pt x="13327" y="91386"/>
                    </a:lnTo>
                  </a:path>
                </a:pathLst>
              </a:custGeom>
              <a:noFill/>
              <a:ln w="19050" cap="flat">
                <a:solidFill>
                  <a:schemeClr val="bg2"/>
                </a:solidFill>
                <a:prstDash val="solid"/>
                <a:miter/>
              </a:ln>
            </p:spPr>
            <p:txBody>
              <a:bodyPr rtlCol="0" anchor="ctr"/>
              <a:lstStyle/>
              <a:p>
                <a:endParaRPr lang="da-DK"/>
              </a:p>
            </p:txBody>
          </p:sp>
        </p:grpSp>
        <p:sp>
          <p:nvSpPr>
            <p:cNvPr id="16" name="Kombinationstegning 175">
              <a:extLst>
                <a:ext uri="{FF2B5EF4-FFF2-40B4-BE49-F238E27FC236}">
                  <a16:creationId xmlns:a16="http://schemas.microsoft.com/office/drawing/2014/main" id="{E82B6962-CE7E-477C-BC82-F92175070F52}"/>
                </a:ext>
              </a:extLst>
            </p:cNvPr>
            <p:cNvSpPr/>
            <p:nvPr/>
          </p:nvSpPr>
          <p:spPr>
            <a:xfrm>
              <a:off x="4831819" y="2614108"/>
              <a:ext cx="1320035" cy="1217635"/>
            </a:xfrm>
            <a:custGeom>
              <a:avLst/>
              <a:gdLst>
                <a:gd name="connsiteX0" fmla="*/ 218946 w 674925"/>
                <a:gd name="connsiteY0" fmla="*/ 622569 h 622568"/>
                <a:gd name="connsiteX1" fmla="*/ 294150 w 674925"/>
                <a:gd name="connsiteY1" fmla="*/ 513096 h 622568"/>
                <a:gd name="connsiteX2" fmla="*/ 674925 w 674925"/>
                <a:gd name="connsiteY2" fmla="*/ 513096 h 622568"/>
                <a:gd name="connsiteX3" fmla="*/ 674925 w 674925"/>
                <a:gd name="connsiteY3" fmla="*/ 0 h 622568"/>
                <a:gd name="connsiteX4" fmla="*/ 0 w 674925"/>
                <a:gd name="connsiteY4" fmla="*/ 0 h 622568"/>
                <a:gd name="connsiteX5" fmla="*/ 0 w 674925"/>
                <a:gd name="connsiteY5" fmla="*/ 513096 h 622568"/>
                <a:gd name="connsiteX6" fmla="*/ 178013 w 674925"/>
                <a:gd name="connsiteY6" fmla="*/ 513096 h 6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25" h="622568">
                  <a:moveTo>
                    <a:pt x="218946" y="622569"/>
                  </a:moveTo>
                  <a:lnTo>
                    <a:pt x="294150" y="513096"/>
                  </a:lnTo>
                  <a:lnTo>
                    <a:pt x="674925" y="513096"/>
                  </a:lnTo>
                  <a:lnTo>
                    <a:pt x="674925" y="0"/>
                  </a:lnTo>
                  <a:lnTo>
                    <a:pt x="0" y="0"/>
                  </a:lnTo>
                  <a:lnTo>
                    <a:pt x="0" y="513096"/>
                  </a:lnTo>
                  <a:lnTo>
                    <a:pt x="178013" y="513096"/>
                  </a:lnTo>
                </a:path>
              </a:pathLst>
            </a:custGeom>
            <a:noFill/>
            <a:ln w="19050" cap="flat">
              <a:solidFill>
                <a:schemeClr val="bg2"/>
              </a:solidFill>
              <a:prstDash val="solid"/>
              <a:miter/>
            </a:ln>
          </p:spPr>
          <p:txBody>
            <a:bodyPr rtlCol="0" anchor="ctr"/>
            <a:lstStyle/>
            <a:p>
              <a:endParaRPr lang="da-DK"/>
            </a:p>
          </p:txBody>
        </p:sp>
        <p:sp>
          <p:nvSpPr>
            <p:cNvPr id="17" name="Kombinationstegning 176">
              <a:extLst>
                <a:ext uri="{FF2B5EF4-FFF2-40B4-BE49-F238E27FC236}">
                  <a16:creationId xmlns:a16="http://schemas.microsoft.com/office/drawing/2014/main" id="{DFBBDF15-220F-4432-BCFE-3FAF0F55260D}"/>
                </a:ext>
              </a:extLst>
            </p:cNvPr>
            <p:cNvSpPr/>
            <p:nvPr/>
          </p:nvSpPr>
          <p:spPr>
            <a:xfrm>
              <a:off x="5947054" y="3617635"/>
              <a:ext cx="984907" cy="687015"/>
            </a:xfrm>
            <a:custGeom>
              <a:avLst/>
              <a:gdLst>
                <a:gd name="connsiteX0" fmla="*/ 0 w 503576"/>
                <a:gd name="connsiteY0" fmla="*/ 0 h 351266"/>
                <a:gd name="connsiteX1" fmla="*/ 0 w 503576"/>
                <a:gd name="connsiteY1" fmla="*/ 188484 h 351266"/>
                <a:gd name="connsiteX2" fmla="*/ 393151 w 503576"/>
                <a:gd name="connsiteY2" fmla="*/ 188484 h 351266"/>
                <a:gd name="connsiteX3" fmla="*/ 503577 w 503576"/>
                <a:gd name="connsiteY3" fmla="*/ 351266 h 351266"/>
                <a:gd name="connsiteX4" fmla="*/ 487393 w 503576"/>
                <a:gd name="connsiteY4" fmla="*/ 328419 h 35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76" h="351266">
                  <a:moveTo>
                    <a:pt x="0" y="0"/>
                  </a:moveTo>
                  <a:lnTo>
                    <a:pt x="0" y="188484"/>
                  </a:lnTo>
                  <a:lnTo>
                    <a:pt x="393151" y="188484"/>
                  </a:lnTo>
                  <a:lnTo>
                    <a:pt x="503577" y="351266"/>
                  </a:lnTo>
                  <a:lnTo>
                    <a:pt x="487393" y="328419"/>
                  </a:lnTo>
                </a:path>
              </a:pathLst>
            </a:custGeom>
            <a:noFill/>
            <a:ln w="19050" cap="flat">
              <a:solidFill>
                <a:schemeClr val="bg2"/>
              </a:solidFill>
              <a:prstDash val="solid"/>
              <a:miter/>
            </a:ln>
          </p:spPr>
          <p:txBody>
            <a:bodyPr rtlCol="0" anchor="ctr"/>
            <a:lstStyle/>
            <a:p>
              <a:endParaRPr lang="da-DK"/>
            </a:p>
          </p:txBody>
        </p:sp>
        <p:sp>
          <p:nvSpPr>
            <p:cNvPr id="18" name="Kombinationstegning 177">
              <a:extLst>
                <a:ext uri="{FF2B5EF4-FFF2-40B4-BE49-F238E27FC236}">
                  <a16:creationId xmlns:a16="http://schemas.microsoft.com/office/drawing/2014/main" id="{6A010297-88A3-4905-8A91-F7BC87625764}"/>
                </a:ext>
              </a:extLst>
            </p:cNvPr>
            <p:cNvSpPr/>
            <p:nvPr/>
          </p:nvSpPr>
          <p:spPr>
            <a:xfrm>
              <a:off x="6151855" y="2954823"/>
              <a:ext cx="1158056" cy="1031452"/>
            </a:xfrm>
            <a:custGeom>
              <a:avLst/>
              <a:gdLst>
                <a:gd name="connsiteX0" fmla="*/ 407431 w 592106"/>
                <a:gd name="connsiteY0" fmla="*/ 527375 h 527374"/>
                <a:gd name="connsiteX1" fmla="*/ 592107 w 592106"/>
                <a:gd name="connsiteY1" fmla="*/ 527375 h 527374"/>
                <a:gd name="connsiteX2" fmla="*/ 592107 w 592106"/>
                <a:gd name="connsiteY2" fmla="*/ 0 h 527374"/>
                <a:gd name="connsiteX3" fmla="*/ 0 w 592106"/>
                <a:gd name="connsiteY3" fmla="*/ 0 h 527374"/>
              </a:gdLst>
              <a:ahLst/>
              <a:cxnLst>
                <a:cxn ang="0">
                  <a:pos x="connsiteX0" y="connsiteY0"/>
                </a:cxn>
                <a:cxn ang="0">
                  <a:pos x="connsiteX1" y="connsiteY1"/>
                </a:cxn>
                <a:cxn ang="0">
                  <a:pos x="connsiteX2" y="connsiteY2"/>
                </a:cxn>
                <a:cxn ang="0">
                  <a:pos x="connsiteX3" y="connsiteY3"/>
                </a:cxn>
              </a:cxnLst>
              <a:rect l="l" t="t" r="r" b="b"/>
              <a:pathLst>
                <a:path w="592106" h="527374">
                  <a:moveTo>
                    <a:pt x="407431" y="527375"/>
                  </a:moveTo>
                  <a:lnTo>
                    <a:pt x="592107" y="527375"/>
                  </a:lnTo>
                  <a:lnTo>
                    <a:pt x="592107" y="0"/>
                  </a:lnTo>
                  <a:lnTo>
                    <a:pt x="0" y="0"/>
                  </a:lnTo>
                </a:path>
              </a:pathLst>
            </a:custGeom>
            <a:noFill/>
            <a:ln w="19050" cap="flat">
              <a:solidFill>
                <a:schemeClr val="bg2"/>
              </a:solidFill>
              <a:prstDash val="solid"/>
              <a:miter/>
            </a:ln>
          </p:spPr>
          <p:txBody>
            <a:bodyPr rtlCol="0" anchor="ctr"/>
            <a:lstStyle/>
            <a:p>
              <a:endParaRPr lang="da-DK"/>
            </a:p>
          </p:txBody>
        </p:sp>
        <p:sp>
          <p:nvSpPr>
            <p:cNvPr id="19" name="Kombinationstegning 179">
              <a:extLst>
                <a:ext uri="{FF2B5EF4-FFF2-40B4-BE49-F238E27FC236}">
                  <a16:creationId xmlns:a16="http://schemas.microsoft.com/office/drawing/2014/main" id="{0980FFD8-BF9E-4E80-9B09-92EE4F85D2AE}"/>
                </a:ext>
              </a:extLst>
            </p:cNvPr>
            <p:cNvSpPr/>
            <p:nvPr/>
          </p:nvSpPr>
          <p:spPr>
            <a:xfrm>
              <a:off x="6873313" y="3108426"/>
              <a:ext cx="236451" cy="211317"/>
            </a:xfrm>
            <a:custGeom>
              <a:avLst/>
              <a:gdLst>
                <a:gd name="connsiteX0" fmla="*/ 63304 w 120896"/>
                <a:gd name="connsiteY0" fmla="*/ 9995 h 108045"/>
                <a:gd name="connsiteX1" fmla="*/ 60448 w 120896"/>
                <a:gd name="connsiteY1" fmla="*/ 12851 h 108045"/>
                <a:gd name="connsiteX2" fmla="*/ 57592 w 120896"/>
                <a:gd name="connsiteY2" fmla="*/ 9995 h 108045"/>
                <a:gd name="connsiteX3" fmla="*/ 57592 w 120896"/>
                <a:gd name="connsiteY3" fmla="*/ 9995 h 108045"/>
                <a:gd name="connsiteX4" fmla="*/ 9995 w 120896"/>
                <a:gd name="connsiteY4" fmla="*/ 9995 h 108045"/>
                <a:gd name="connsiteX5" fmla="*/ 9995 w 120896"/>
                <a:gd name="connsiteY5" fmla="*/ 57592 h 108045"/>
                <a:gd name="connsiteX6" fmla="*/ 9995 w 120896"/>
                <a:gd name="connsiteY6" fmla="*/ 57592 h 108045"/>
                <a:gd name="connsiteX7" fmla="*/ 12851 w 120896"/>
                <a:gd name="connsiteY7" fmla="*/ 60448 h 108045"/>
                <a:gd name="connsiteX8" fmla="*/ 60448 w 120896"/>
                <a:gd name="connsiteY8" fmla="*/ 108045 h 108045"/>
                <a:gd name="connsiteX9" fmla="*/ 108045 w 120896"/>
                <a:gd name="connsiteY9" fmla="*/ 60448 h 108045"/>
                <a:gd name="connsiteX10" fmla="*/ 110901 w 120896"/>
                <a:gd name="connsiteY10" fmla="*/ 57592 h 108045"/>
                <a:gd name="connsiteX11" fmla="*/ 110901 w 120896"/>
                <a:gd name="connsiteY11" fmla="*/ 9995 h 108045"/>
                <a:gd name="connsiteX12" fmla="*/ 63304 w 120896"/>
                <a:gd name="connsiteY12" fmla="*/ 9995 h 10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96" h="108045">
                  <a:moveTo>
                    <a:pt x="63304" y="9995"/>
                  </a:moveTo>
                  <a:lnTo>
                    <a:pt x="60448" y="12851"/>
                  </a:lnTo>
                  <a:lnTo>
                    <a:pt x="57592" y="9995"/>
                  </a:lnTo>
                  <a:lnTo>
                    <a:pt x="57592" y="9995"/>
                  </a:lnTo>
                  <a:cubicBezTo>
                    <a:pt x="44265" y="-3332"/>
                    <a:pt x="23322" y="-3332"/>
                    <a:pt x="9995" y="9995"/>
                  </a:cubicBezTo>
                  <a:cubicBezTo>
                    <a:pt x="-3332" y="23322"/>
                    <a:pt x="-3332" y="44265"/>
                    <a:pt x="9995" y="57592"/>
                  </a:cubicBezTo>
                  <a:lnTo>
                    <a:pt x="9995" y="57592"/>
                  </a:lnTo>
                  <a:lnTo>
                    <a:pt x="12851" y="60448"/>
                  </a:lnTo>
                  <a:lnTo>
                    <a:pt x="60448" y="108045"/>
                  </a:lnTo>
                  <a:lnTo>
                    <a:pt x="108045" y="60448"/>
                  </a:lnTo>
                  <a:lnTo>
                    <a:pt x="110901" y="57592"/>
                  </a:lnTo>
                  <a:cubicBezTo>
                    <a:pt x="124228" y="44265"/>
                    <a:pt x="124228" y="23322"/>
                    <a:pt x="110901" y="9995"/>
                  </a:cubicBezTo>
                  <a:cubicBezTo>
                    <a:pt x="98526" y="-3332"/>
                    <a:pt x="76631" y="-3332"/>
                    <a:pt x="63304" y="9995"/>
                  </a:cubicBezTo>
                  <a:close/>
                </a:path>
              </a:pathLst>
            </a:custGeom>
            <a:noFill/>
            <a:ln w="19050" cap="flat">
              <a:solidFill>
                <a:schemeClr val="bg2"/>
              </a:solidFill>
              <a:prstDash val="solid"/>
              <a:miter/>
            </a:ln>
          </p:spPr>
          <p:txBody>
            <a:bodyPr rtlCol="0" anchor="ctr"/>
            <a:lstStyle/>
            <a:p>
              <a:endParaRPr lang="da-DK"/>
            </a:p>
          </p:txBody>
        </p:sp>
        <p:sp>
          <p:nvSpPr>
            <p:cNvPr id="20" name="Kombinationstegning 180">
              <a:extLst>
                <a:ext uri="{FF2B5EF4-FFF2-40B4-BE49-F238E27FC236}">
                  <a16:creationId xmlns:a16="http://schemas.microsoft.com/office/drawing/2014/main" id="{C2503014-E070-4301-9F4B-E66FFAFE1A80}"/>
                </a:ext>
              </a:extLst>
            </p:cNvPr>
            <p:cNvSpPr/>
            <p:nvPr/>
          </p:nvSpPr>
          <p:spPr>
            <a:xfrm>
              <a:off x="6149062" y="3687453"/>
              <a:ext cx="236451" cy="211317"/>
            </a:xfrm>
            <a:custGeom>
              <a:avLst/>
              <a:gdLst>
                <a:gd name="connsiteX0" fmla="*/ 63304 w 120896"/>
                <a:gd name="connsiteY0" fmla="*/ 9995 h 108045"/>
                <a:gd name="connsiteX1" fmla="*/ 60448 w 120896"/>
                <a:gd name="connsiteY1" fmla="*/ 12851 h 108045"/>
                <a:gd name="connsiteX2" fmla="*/ 57593 w 120896"/>
                <a:gd name="connsiteY2" fmla="*/ 9995 h 108045"/>
                <a:gd name="connsiteX3" fmla="*/ 57593 w 120896"/>
                <a:gd name="connsiteY3" fmla="*/ 9995 h 108045"/>
                <a:gd name="connsiteX4" fmla="*/ 9996 w 120896"/>
                <a:gd name="connsiteY4" fmla="*/ 9995 h 108045"/>
                <a:gd name="connsiteX5" fmla="*/ 9996 w 120896"/>
                <a:gd name="connsiteY5" fmla="*/ 57592 h 108045"/>
                <a:gd name="connsiteX6" fmla="*/ 9996 w 120896"/>
                <a:gd name="connsiteY6" fmla="*/ 57592 h 108045"/>
                <a:gd name="connsiteX7" fmla="*/ 12851 w 120896"/>
                <a:gd name="connsiteY7" fmla="*/ 60448 h 108045"/>
                <a:gd name="connsiteX8" fmla="*/ 60448 w 120896"/>
                <a:gd name="connsiteY8" fmla="*/ 108045 h 108045"/>
                <a:gd name="connsiteX9" fmla="*/ 108045 w 120896"/>
                <a:gd name="connsiteY9" fmla="*/ 60448 h 108045"/>
                <a:gd name="connsiteX10" fmla="*/ 110901 w 120896"/>
                <a:gd name="connsiteY10" fmla="*/ 57592 h 108045"/>
                <a:gd name="connsiteX11" fmla="*/ 110901 w 120896"/>
                <a:gd name="connsiteY11" fmla="*/ 9995 h 108045"/>
                <a:gd name="connsiteX12" fmla="*/ 63304 w 120896"/>
                <a:gd name="connsiteY12" fmla="*/ 9995 h 10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96" h="108045">
                  <a:moveTo>
                    <a:pt x="63304" y="9995"/>
                  </a:moveTo>
                  <a:lnTo>
                    <a:pt x="60448" y="12851"/>
                  </a:lnTo>
                  <a:lnTo>
                    <a:pt x="57593" y="9995"/>
                  </a:lnTo>
                  <a:lnTo>
                    <a:pt x="57593" y="9995"/>
                  </a:lnTo>
                  <a:cubicBezTo>
                    <a:pt x="44265" y="-3332"/>
                    <a:pt x="23323" y="-3332"/>
                    <a:pt x="9996" y="9995"/>
                  </a:cubicBezTo>
                  <a:cubicBezTo>
                    <a:pt x="-3332" y="23322"/>
                    <a:pt x="-3332" y="44265"/>
                    <a:pt x="9996" y="57592"/>
                  </a:cubicBezTo>
                  <a:lnTo>
                    <a:pt x="9996" y="57592"/>
                  </a:lnTo>
                  <a:lnTo>
                    <a:pt x="12851" y="60448"/>
                  </a:lnTo>
                  <a:lnTo>
                    <a:pt x="60448" y="108045"/>
                  </a:lnTo>
                  <a:lnTo>
                    <a:pt x="108045" y="60448"/>
                  </a:lnTo>
                  <a:lnTo>
                    <a:pt x="110901" y="57592"/>
                  </a:lnTo>
                  <a:cubicBezTo>
                    <a:pt x="124228" y="44265"/>
                    <a:pt x="124228" y="23322"/>
                    <a:pt x="110901" y="9995"/>
                  </a:cubicBezTo>
                  <a:cubicBezTo>
                    <a:pt x="98526" y="-3332"/>
                    <a:pt x="76631" y="-3332"/>
                    <a:pt x="63304" y="9995"/>
                  </a:cubicBezTo>
                  <a:close/>
                </a:path>
              </a:pathLst>
            </a:custGeom>
            <a:noFill/>
            <a:ln w="19050" cap="flat">
              <a:solidFill>
                <a:schemeClr val="bg2"/>
              </a:solidFill>
              <a:prstDash val="solid"/>
              <a:miter/>
            </a:ln>
          </p:spPr>
          <p:txBody>
            <a:bodyPr rtlCol="0" anchor="ctr"/>
            <a:lstStyle/>
            <a:p>
              <a:endParaRPr lang="da-DK"/>
            </a:p>
          </p:txBody>
        </p:sp>
        <p:sp>
          <p:nvSpPr>
            <p:cNvPr id="21" name="Kombinationstegning 181">
              <a:extLst>
                <a:ext uri="{FF2B5EF4-FFF2-40B4-BE49-F238E27FC236}">
                  <a16:creationId xmlns:a16="http://schemas.microsoft.com/office/drawing/2014/main" id="{2B8277C7-D4BA-4213-8800-33D334F656FE}"/>
                </a:ext>
              </a:extLst>
            </p:cNvPr>
            <p:cNvSpPr/>
            <p:nvPr/>
          </p:nvSpPr>
          <p:spPr>
            <a:xfrm>
              <a:off x="6929634" y="3671161"/>
              <a:ext cx="183390" cy="164305"/>
            </a:xfrm>
            <a:custGeom>
              <a:avLst/>
              <a:gdLst>
                <a:gd name="connsiteX0" fmla="*/ 48787 w 93766"/>
                <a:gd name="connsiteY0" fmla="*/ 7854 h 84008"/>
                <a:gd name="connsiteX1" fmla="*/ 46883 w 93766"/>
                <a:gd name="connsiteY1" fmla="*/ 9758 h 84008"/>
                <a:gd name="connsiteX2" fmla="*/ 44979 w 93766"/>
                <a:gd name="connsiteY2" fmla="*/ 7854 h 84008"/>
                <a:gd name="connsiteX3" fmla="*/ 44979 w 93766"/>
                <a:gd name="connsiteY3" fmla="*/ 7854 h 84008"/>
                <a:gd name="connsiteX4" fmla="*/ 7854 w 93766"/>
                <a:gd name="connsiteY4" fmla="*/ 7854 h 84008"/>
                <a:gd name="connsiteX5" fmla="*/ 7854 w 93766"/>
                <a:gd name="connsiteY5" fmla="*/ 44979 h 84008"/>
                <a:gd name="connsiteX6" fmla="*/ 7854 w 93766"/>
                <a:gd name="connsiteY6" fmla="*/ 44979 h 84008"/>
                <a:gd name="connsiteX7" fmla="*/ 9758 w 93766"/>
                <a:gd name="connsiteY7" fmla="*/ 46883 h 84008"/>
                <a:gd name="connsiteX8" fmla="*/ 46883 w 93766"/>
                <a:gd name="connsiteY8" fmla="*/ 84009 h 84008"/>
                <a:gd name="connsiteX9" fmla="*/ 84009 w 93766"/>
                <a:gd name="connsiteY9" fmla="*/ 46883 h 84008"/>
                <a:gd name="connsiteX10" fmla="*/ 85913 w 93766"/>
                <a:gd name="connsiteY10" fmla="*/ 44979 h 84008"/>
                <a:gd name="connsiteX11" fmla="*/ 85913 w 93766"/>
                <a:gd name="connsiteY11" fmla="*/ 7854 h 84008"/>
                <a:gd name="connsiteX12" fmla="*/ 48787 w 93766"/>
                <a:gd name="connsiteY12" fmla="*/ 7854 h 8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66" h="84008">
                  <a:moveTo>
                    <a:pt x="48787" y="7854"/>
                  </a:moveTo>
                  <a:lnTo>
                    <a:pt x="46883" y="9758"/>
                  </a:lnTo>
                  <a:lnTo>
                    <a:pt x="44979" y="7854"/>
                  </a:lnTo>
                  <a:lnTo>
                    <a:pt x="44979" y="7854"/>
                  </a:lnTo>
                  <a:cubicBezTo>
                    <a:pt x="34508" y="-2618"/>
                    <a:pt x="18325" y="-2618"/>
                    <a:pt x="7854" y="7854"/>
                  </a:cubicBezTo>
                  <a:cubicBezTo>
                    <a:pt x="-2618" y="18325"/>
                    <a:pt x="-2618" y="34508"/>
                    <a:pt x="7854" y="44979"/>
                  </a:cubicBezTo>
                  <a:lnTo>
                    <a:pt x="7854" y="44979"/>
                  </a:lnTo>
                  <a:lnTo>
                    <a:pt x="9758" y="46883"/>
                  </a:lnTo>
                  <a:lnTo>
                    <a:pt x="46883" y="84009"/>
                  </a:lnTo>
                  <a:lnTo>
                    <a:pt x="84009" y="46883"/>
                  </a:lnTo>
                  <a:lnTo>
                    <a:pt x="85913" y="44979"/>
                  </a:lnTo>
                  <a:cubicBezTo>
                    <a:pt x="96384" y="34508"/>
                    <a:pt x="96384" y="18325"/>
                    <a:pt x="85913" y="7854"/>
                  </a:cubicBezTo>
                  <a:cubicBezTo>
                    <a:pt x="75441" y="-2618"/>
                    <a:pt x="58307" y="-1666"/>
                    <a:pt x="48787" y="7854"/>
                  </a:cubicBezTo>
                  <a:close/>
                </a:path>
              </a:pathLst>
            </a:custGeom>
            <a:noFill/>
            <a:ln w="19050" cap="flat">
              <a:solidFill>
                <a:schemeClr val="bg2"/>
              </a:solidFill>
              <a:prstDash val="solid"/>
              <a:miter/>
            </a:ln>
          </p:spPr>
          <p:txBody>
            <a:bodyPr rtlCol="0" anchor="ctr"/>
            <a:lstStyle/>
            <a:p>
              <a:endParaRPr lang="da-DK"/>
            </a:p>
          </p:txBody>
        </p:sp>
        <p:sp>
          <p:nvSpPr>
            <p:cNvPr id="22" name="Kombinationstegning 182">
              <a:extLst>
                <a:ext uri="{FF2B5EF4-FFF2-40B4-BE49-F238E27FC236}">
                  <a16:creationId xmlns:a16="http://schemas.microsoft.com/office/drawing/2014/main" id="{767DCD7C-0639-45A5-B804-324AEE92AD3E}"/>
                </a:ext>
              </a:extLst>
            </p:cNvPr>
            <p:cNvSpPr/>
            <p:nvPr/>
          </p:nvSpPr>
          <p:spPr>
            <a:xfrm>
              <a:off x="6209106" y="3149849"/>
              <a:ext cx="183390" cy="164305"/>
            </a:xfrm>
            <a:custGeom>
              <a:avLst/>
              <a:gdLst>
                <a:gd name="connsiteX0" fmla="*/ 48787 w 93766"/>
                <a:gd name="connsiteY0" fmla="*/ 7854 h 84008"/>
                <a:gd name="connsiteX1" fmla="*/ 46883 w 93766"/>
                <a:gd name="connsiteY1" fmla="*/ 9757 h 84008"/>
                <a:gd name="connsiteX2" fmla="*/ 44979 w 93766"/>
                <a:gd name="connsiteY2" fmla="*/ 7854 h 84008"/>
                <a:gd name="connsiteX3" fmla="*/ 44979 w 93766"/>
                <a:gd name="connsiteY3" fmla="*/ 7854 h 84008"/>
                <a:gd name="connsiteX4" fmla="*/ 7854 w 93766"/>
                <a:gd name="connsiteY4" fmla="*/ 7854 h 84008"/>
                <a:gd name="connsiteX5" fmla="*/ 7854 w 93766"/>
                <a:gd name="connsiteY5" fmla="*/ 44979 h 84008"/>
                <a:gd name="connsiteX6" fmla="*/ 7854 w 93766"/>
                <a:gd name="connsiteY6" fmla="*/ 44979 h 84008"/>
                <a:gd name="connsiteX7" fmla="*/ 9757 w 93766"/>
                <a:gd name="connsiteY7" fmla="*/ 46883 h 84008"/>
                <a:gd name="connsiteX8" fmla="*/ 46883 w 93766"/>
                <a:gd name="connsiteY8" fmla="*/ 84009 h 84008"/>
                <a:gd name="connsiteX9" fmla="*/ 84009 w 93766"/>
                <a:gd name="connsiteY9" fmla="*/ 46883 h 84008"/>
                <a:gd name="connsiteX10" fmla="*/ 85912 w 93766"/>
                <a:gd name="connsiteY10" fmla="*/ 44979 h 84008"/>
                <a:gd name="connsiteX11" fmla="*/ 85912 w 93766"/>
                <a:gd name="connsiteY11" fmla="*/ 7854 h 84008"/>
                <a:gd name="connsiteX12" fmla="*/ 48787 w 93766"/>
                <a:gd name="connsiteY12" fmla="*/ 7854 h 8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66" h="84008">
                  <a:moveTo>
                    <a:pt x="48787" y="7854"/>
                  </a:moveTo>
                  <a:lnTo>
                    <a:pt x="46883" y="9757"/>
                  </a:lnTo>
                  <a:lnTo>
                    <a:pt x="44979" y="7854"/>
                  </a:lnTo>
                  <a:lnTo>
                    <a:pt x="44979" y="7854"/>
                  </a:lnTo>
                  <a:cubicBezTo>
                    <a:pt x="34508" y="-2618"/>
                    <a:pt x="18325" y="-2618"/>
                    <a:pt x="7854" y="7854"/>
                  </a:cubicBezTo>
                  <a:cubicBezTo>
                    <a:pt x="-2618" y="18325"/>
                    <a:pt x="-2618" y="34508"/>
                    <a:pt x="7854" y="44979"/>
                  </a:cubicBezTo>
                  <a:lnTo>
                    <a:pt x="7854" y="44979"/>
                  </a:lnTo>
                  <a:lnTo>
                    <a:pt x="9757" y="46883"/>
                  </a:lnTo>
                  <a:lnTo>
                    <a:pt x="46883" y="84009"/>
                  </a:lnTo>
                  <a:lnTo>
                    <a:pt x="84009" y="46883"/>
                  </a:lnTo>
                  <a:lnTo>
                    <a:pt x="85912" y="44979"/>
                  </a:lnTo>
                  <a:cubicBezTo>
                    <a:pt x="96384" y="34508"/>
                    <a:pt x="96384" y="18325"/>
                    <a:pt x="85912" y="7854"/>
                  </a:cubicBezTo>
                  <a:cubicBezTo>
                    <a:pt x="75441" y="-2618"/>
                    <a:pt x="59258" y="-2618"/>
                    <a:pt x="48787" y="7854"/>
                  </a:cubicBezTo>
                  <a:close/>
                </a:path>
              </a:pathLst>
            </a:custGeom>
            <a:noFill/>
            <a:ln w="19050" cap="flat">
              <a:solidFill>
                <a:schemeClr val="bg2"/>
              </a:solidFill>
              <a:prstDash val="solid"/>
              <a:miter/>
            </a:ln>
          </p:spPr>
          <p:txBody>
            <a:bodyPr rtlCol="0" anchor="ctr"/>
            <a:lstStyle/>
            <a:p>
              <a:endParaRPr lang="da-DK"/>
            </a:p>
          </p:txBody>
        </p:sp>
        <p:sp>
          <p:nvSpPr>
            <p:cNvPr id="23" name="Kombinationstegning 183">
              <a:extLst>
                <a:ext uri="{FF2B5EF4-FFF2-40B4-BE49-F238E27FC236}">
                  <a16:creationId xmlns:a16="http://schemas.microsoft.com/office/drawing/2014/main" id="{31C385BE-C1CD-401B-8A1D-B201EB60FA33}"/>
                </a:ext>
              </a:extLst>
            </p:cNvPr>
            <p:cNvSpPr/>
            <p:nvPr/>
          </p:nvSpPr>
          <p:spPr>
            <a:xfrm>
              <a:off x="4383118" y="4498281"/>
              <a:ext cx="160115" cy="229004"/>
            </a:xfrm>
            <a:custGeom>
              <a:avLst/>
              <a:gdLst>
                <a:gd name="connsiteX0" fmla="*/ 40933 w 81866"/>
                <a:gd name="connsiteY0" fmla="*/ 117089 h 117088"/>
                <a:gd name="connsiteX1" fmla="*/ 40933 w 81866"/>
                <a:gd name="connsiteY1" fmla="*/ 117089 h 117088"/>
                <a:gd name="connsiteX2" fmla="*/ 0 w 81866"/>
                <a:gd name="connsiteY2" fmla="*/ 76155 h 117088"/>
                <a:gd name="connsiteX3" fmla="*/ 0 w 81866"/>
                <a:gd name="connsiteY3" fmla="*/ 40933 h 117088"/>
                <a:gd name="connsiteX4" fmla="*/ 40933 w 81866"/>
                <a:gd name="connsiteY4" fmla="*/ 0 h 117088"/>
                <a:gd name="connsiteX5" fmla="*/ 40933 w 81866"/>
                <a:gd name="connsiteY5" fmla="*/ 0 h 117088"/>
                <a:gd name="connsiteX6" fmla="*/ 81867 w 81866"/>
                <a:gd name="connsiteY6" fmla="*/ 40933 h 1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66" h="117088">
                  <a:moveTo>
                    <a:pt x="40933" y="117089"/>
                  </a:moveTo>
                  <a:lnTo>
                    <a:pt x="40933" y="117089"/>
                  </a:lnTo>
                  <a:cubicBezTo>
                    <a:pt x="18087" y="117089"/>
                    <a:pt x="0" y="99002"/>
                    <a:pt x="0" y="76155"/>
                  </a:cubicBezTo>
                  <a:lnTo>
                    <a:pt x="0" y="40933"/>
                  </a:lnTo>
                  <a:cubicBezTo>
                    <a:pt x="0" y="18087"/>
                    <a:pt x="18087" y="0"/>
                    <a:pt x="40933" y="0"/>
                  </a:cubicBezTo>
                  <a:lnTo>
                    <a:pt x="40933" y="0"/>
                  </a:lnTo>
                  <a:cubicBezTo>
                    <a:pt x="63780" y="0"/>
                    <a:pt x="81867" y="18087"/>
                    <a:pt x="81867" y="40933"/>
                  </a:cubicBezTo>
                </a:path>
              </a:pathLst>
            </a:custGeom>
            <a:noFill/>
            <a:ln w="19050" cap="flat">
              <a:solidFill>
                <a:schemeClr val="bg2"/>
              </a:solidFill>
              <a:prstDash val="solid"/>
              <a:miter/>
            </a:ln>
          </p:spPr>
          <p:txBody>
            <a:bodyPr rtlCol="0" anchor="ctr"/>
            <a:lstStyle/>
            <a:p>
              <a:endParaRPr lang="da-DK"/>
            </a:p>
          </p:txBody>
        </p:sp>
        <p:grpSp>
          <p:nvGrpSpPr>
            <p:cNvPr id="24" name="Grafik 3">
              <a:extLst>
                <a:ext uri="{FF2B5EF4-FFF2-40B4-BE49-F238E27FC236}">
                  <a16:creationId xmlns:a16="http://schemas.microsoft.com/office/drawing/2014/main" id="{978207F0-0FAF-4E40-8A44-2E989471F479}"/>
                </a:ext>
              </a:extLst>
            </p:cNvPr>
            <p:cNvGrpSpPr/>
            <p:nvPr/>
          </p:nvGrpSpPr>
          <p:grpSpPr>
            <a:xfrm>
              <a:off x="6871673" y="4307783"/>
              <a:ext cx="1134563" cy="1027220"/>
              <a:chOff x="6438335" y="3708568"/>
              <a:chExt cx="580094" cy="525210"/>
            </a:xfrm>
            <a:noFill/>
          </p:grpSpPr>
          <p:sp>
            <p:nvSpPr>
              <p:cNvPr id="36" name="Kombinationstegning 185">
                <a:extLst>
                  <a:ext uri="{FF2B5EF4-FFF2-40B4-BE49-F238E27FC236}">
                    <a16:creationId xmlns:a16="http://schemas.microsoft.com/office/drawing/2014/main" id="{5C5F56F9-90AB-4C57-A18C-F663EF5301AA}"/>
                  </a:ext>
                </a:extLst>
              </p:cNvPr>
              <p:cNvSpPr/>
              <p:nvPr/>
            </p:nvSpPr>
            <p:spPr>
              <a:xfrm>
                <a:off x="6531988" y="3708568"/>
                <a:ext cx="386487" cy="151660"/>
              </a:xfrm>
              <a:custGeom>
                <a:avLst/>
                <a:gdLst>
                  <a:gd name="connsiteX0" fmla="*/ 386488 w 386487"/>
                  <a:gd name="connsiteY0" fmla="*/ 151661 h 151660"/>
                  <a:gd name="connsiteX1" fmla="*/ 217043 w 386487"/>
                  <a:gd name="connsiteY1" fmla="*/ 4110 h 151660"/>
                  <a:gd name="connsiteX2" fmla="*/ 211331 w 386487"/>
                  <a:gd name="connsiteY2" fmla="*/ 3158 h 151660"/>
                  <a:gd name="connsiteX3" fmla="*/ 0 w 386487"/>
                  <a:gd name="connsiteY3" fmla="*/ 86929 h 151660"/>
                </a:gdLst>
                <a:ahLst/>
                <a:cxnLst>
                  <a:cxn ang="0">
                    <a:pos x="connsiteX0" y="connsiteY0"/>
                  </a:cxn>
                  <a:cxn ang="0">
                    <a:pos x="connsiteX1" y="connsiteY1"/>
                  </a:cxn>
                  <a:cxn ang="0">
                    <a:pos x="connsiteX2" y="connsiteY2"/>
                  </a:cxn>
                  <a:cxn ang="0">
                    <a:pos x="connsiteX3" y="connsiteY3"/>
                  </a:cxn>
                </a:cxnLst>
                <a:rect l="l" t="t" r="r" b="b"/>
                <a:pathLst>
                  <a:path w="386487" h="151660">
                    <a:moveTo>
                      <a:pt x="386488" y="151661"/>
                    </a:moveTo>
                    <a:cubicBezTo>
                      <a:pt x="361737" y="77410"/>
                      <a:pt x="298909" y="18389"/>
                      <a:pt x="217043" y="4110"/>
                    </a:cubicBezTo>
                    <a:lnTo>
                      <a:pt x="211331" y="3158"/>
                    </a:lnTo>
                    <a:cubicBezTo>
                      <a:pt x="128512" y="-11121"/>
                      <a:pt x="47597" y="24101"/>
                      <a:pt x="0" y="86929"/>
                    </a:cubicBezTo>
                  </a:path>
                </a:pathLst>
              </a:custGeom>
              <a:noFill/>
              <a:ln w="19050" cap="flat">
                <a:solidFill>
                  <a:schemeClr val="bg2"/>
                </a:solidFill>
                <a:prstDash val="solid"/>
                <a:miter/>
              </a:ln>
            </p:spPr>
            <p:txBody>
              <a:bodyPr rtlCol="0" anchor="ctr"/>
              <a:lstStyle/>
              <a:p>
                <a:endParaRPr lang="da-DK"/>
              </a:p>
            </p:txBody>
          </p:sp>
          <p:sp>
            <p:nvSpPr>
              <p:cNvPr id="37" name="Kombinationstegning 186">
                <a:extLst>
                  <a:ext uri="{FF2B5EF4-FFF2-40B4-BE49-F238E27FC236}">
                    <a16:creationId xmlns:a16="http://schemas.microsoft.com/office/drawing/2014/main" id="{6DDAE499-A983-401E-8270-F2373DBC8E72}"/>
                  </a:ext>
                </a:extLst>
              </p:cNvPr>
              <p:cNvSpPr/>
              <p:nvPr/>
            </p:nvSpPr>
            <p:spPr>
              <a:xfrm>
                <a:off x="6473920" y="4034433"/>
                <a:ext cx="431228" cy="199344"/>
              </a:xfrm>
              <a:custGeom>
                <a:avLst/>
                <a:gdLst>
                  <a:gd name="connsiteX0" fmla="*/ 0 w 431228"/>
                  <a:gd name="connsiteY0" fmla="*/ 0 h 199344"/>
                  <a:gd name="connsiteX1" fmla="*/ 179917 w 431228"/>
                  <a:gd name="connsiteY1" fmla="*/ 195148 h 199344"/>
                  <a:gd name="connsiteX2" fmla="*/ 185628 w 431228"/>
                  <a:gd name="connsiteY2" fmla="*/ 196100 h 199344"/>
                  <a:gd name="connsiteX3" fmla="*/ 431229 w 431228"/>
                  <a:gd name="connsiteY3" fmla="*/ 45693 h 199344"/>
                </a:gdLst>
                <a:ahLst/>
                <a:cxnLst>
                  <a:cxn ang="0">
                    <a:pos x="connsiteX0" y="connsiteY0"/>
                  </a:cxn>
                  <a:cxn ang="0">
                    <a:pos x="connsiteX1" y="connsiteY1"/>
                  </a:cxn>
                  <a:cxn ang="0">
                    <a:pos x="connsiteX2" y="connsiteY2"/>
                  </a:cxn>
                  <a:cxn ang="0">
                    <a:pos x="connsiteX3" y="connsiteY3"/>
                  </a:cxn>
                </a:cxnLst>
                <a:rect l="l" t="t" r="r" b="b"/>
                <a:pathLst>
                  <a:path w="431228" h="199344">
                    <a:moveTo>
                      <a:pt x="0" y="0"/>
                    </a:moveTo>
                    <a:cubicBezTo>
                      <a:pt x="8567" y="96146"/>
                      <a:pt x="80915" y="178013"/>
                      <a:pt x="179917" y="195148"/>
                    </a:cubicBezTo>
                    <a:lnTo>
                      <a:pt x="185628" y="196100"/>
                    </a:lnTo>
                    <a:cubicBezTo>
                      <a:pt x="294149" y="215139"/>
                      <a:pt x="398863" y="148503"/>
                      <a:pt x="431229" y="45693"/>
                    </a:cubicBezTo>
                  </a:path>
                </a:pathLst>
              </a:custGeom>
              <a:noFill/>
              <a:ln w="19050" cap="flat">
                <a:solidFill>
                  <a:schemeClr val="bg2"/>
                </a:solidFill>
                <a:prstDash val="solid"/>
                <a:miter/>
              </a:ln>
            </p:spPr>
            <p:txBody>
              <a:bodyPr rtlCol="0" anchor="ctr"/>
              <a:lstStyle/>
              <a:p>
                <a:endParaRPr lang="da-DK"/>
              </a:p>
            </p:txBody>
          </p:sp>
          <p:sp>
            <p:nvSpPr>
              <p:cNvPr id="38" name="Kombinationstegning 187">
                <a:extLst>
                  <a:ext uri="{FF2B5EF4-FFF2-40B4-BE49-F238E27FC236}">
                    <a16:creationId xmlns:a16="http://schemas.microsoft.com/office/drawing/2014/main" id="{9E404B04-F270-4B73-B6F6-A98A8EB893C6}"/>
                  </a:ext>
                </a:extLst>
              </p:cNvPr>
              <p:cNvSpPr/>
              <p:nvPr/>
            </p:nvSpPr>
            <p:spPr>
              <a:xfrm>
                <a:off x="6555172" y="3857710"/>
                <a:ext cx="92614" cy="82142"/>
              </a:xfrm>
              <a:custGeom>
                <a:avLst/>
                <a:gdLst>
                  <a:gd name="connsiteX0" fmla="*/ 32980 w 92614"/>
                  <a:gd name="connsiteY0" fmla="*/ 78673 h 82142"/>
                  <a:gd name="connsiteX1" fmla="*/ 46307 w 92614"/>
                  <a:gd name="connsiteY1" fmla="*/ 81529 h 82142"/>
                  <a:gd name="connsiteX2" fmla="*/ 92000 w 92614"/>
                  <a:gd name="connsiteY2" fmla="*/ 49163 h 82142"/>
                  <a:gd name="connsiteX3" fmla="*/ 92000 w 92614"/>
                  <a:gd name="connsiteY3" fmla="*/ 49163 h 82142"/>
                  <a:gd name="connsiteX4" fmla="*/ 59634 w 92614"/>
                  <a:gd name="connsiteY4" fmla="*/ 3470 h 82142"/>
                  <a:gd name="connsiteX5" fmla="*/ 46307 w 92614"/>
                  <a:gd name="connsiteY5" fmla="*/ 614 h 82142"/>
                  <a:gd name="connsiteX6" fmla="*/ 614 w 92614"/>
                  <a:gd name="connsiteY6" fmla="*/ 32980 h 82142"/>
                  <a:gd name="connsiteX7" fmla="*/ 614 w 92614"/>
                  <a:gd name="connsiteY7" fmla="*/ 32980 h 82142"/>
                  <a:gd name="connsiteX8" fmla="*/ 32980 w 92614"/>
                  <a:gd name="connsiteY8" fmla="*/ 78673 h 8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14" h="82142">
                    <a:moveTo>
                      <a:pt x="32980" y="78673"/>
                    </a:moveTo>
                    <a:lnTo>
                      <a:pt x="46307" y="81529"/>
                    </a:lnTo>
                    <a:cubicBezTo>
                      <a:pt x="67250" y="85337"/>
                      <a:pt x="88193" y="71058"/>
                      <a:pt x="92000" y="49163"/>
                    </a:cubicBezTo>
                    <a:lnTo>
                      <a:pt x="92000" y="49163"/>
                    </a:lnTo>
                    <a:cubicBezTo>
                      <a:pt x="95808" y="28220"/>
                      <a:pt x="81529" y="7277"/>
                      <a:pt x="59634" y="3470"/>
                    </a:cubicBezTo>
                    <a:lnTo>
                      <a:pt x="46307" y="614"/>
                    </a:lnTo>
                    <a:cubicBezTo>
                      <a:pt x="25365" y="-3194"/>
                      <a:pt x="4422" y="11085"/>
                      <a:pt x="614" y="32980"/>
                    </a:cubicBezTo>
                    <a:lnTo>
                      <a:pt x="614" y="32980"/>
                    </a:lnTo>
                    <a:cubicBezTo>
                      <a:pt x="-3194" y="54874"/>
                      <a:pt x="11085" y="74865"/>
                      <a:pt x="32980" y="78673"/>
                    </a:cubicBezTo>
                    <a:close/>
                  </a:path>
                </a:pathLst>
              </a:custGeom>
              <a:noFill/>
              <a:ln w="19050" cap="flat">
                <a:solidFill>
                  <a:schemeClr val="bg2"/>
                </a:solidFill>
                <a:prstDash val="solid"/>
                <a:miter/>
              </a:ln>
            </p:spPr>
            <p:txBody>
              <a:bodyPr rtlCol="0" anchor="ctr"/>
              <a:lstStyle/>
              <a:p>
                <a:endParaRPr lang="da-DK"/>
              </a:p>
            </p:txBody>
          </p:sp>
          <p:sp>
            <p:nvSpPr>
              <p:cNvPr id="39" name="Kombinationstegning 188">
                <a:extLst>
                  <a:ext uri="{FF2B5EF4-FFF2-40B4-BE49-F238E27FC236}">
                    <a16:creationId xmlns:a16="http://schemas.microsoft.com/office/drawing/2014/main" id="{2AEB7598-0AC4-42B1-ACD6-4ED03CDF2AC1}"/>
                  </a:ext>
                </a:extLst>
              </p:cNvPr>
              <p:cNvSpPr/>
              <p:nvPr/>
            </p:nvSpPr>
            <p:spPr>
              <a:xfrm>
                <a:off x="6438335" y="3813921"/>
                <a:ext cx="92363" cy="82142"/>
              </a:xfrm>
              <a:custGeom>
                <a:avLst/>
                <a:gdLst>
                  <a:gd name="connsiteX0" fmla="*/ 32729 w 92363"/>
                  <a:gd name="connsiteY0" fmla="*/ 78673 h 82142"/>
                  <a:gd name="connsiteX1" fmla="*/ 46056 w 92363"/>
                  <a:gd name="connsiteY1" fmla="*/ 81529 h 82142"/>
                  <a:gd name="connsiteX2" fmla="*/ 91750 w 92363"/>
                  <a:gd name="connsiteY2" fmla="*/ 49163 h 82142"/>
                  <a:gd name="connsiteX3" fmla="*/ 91750 w 92363"/>
                  <a:gd name="connsiteY3" fmla="*/ 49163 h 82142"/>
                  <a:gd name="connsiteX4" fmla="*/ 59384 w 92363"/>
                  <a:gd name="connsiteY4" fmla="*/ 3470 h 82142"/>
                  <a:gd name="connsiteX5" fmla="*/ 46056 w 92363"/>
                  <a:gd name="connsiteY5" fmla="*/ 614 h 82142"/>
                  <a:gd name="connsiteX6" fmla="*/ 363 w 92363"/>
                  <a:gd name="connsiteY6" fmla="*/ 32980 h 82142"/>
                  <a:gd name="connsiteX7" fmla="*/ 363 w 92363"/>
                  <a:gd name="connsiteY7" fmla="*/ 32980 h 82142"/>
                  <a:gd name="connsiteX8" fmla="*/ 32729 w 92363"/>
                  <a:gd name="connsiteY8" fmla="*/ 78673 h 8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 h="82142">
                    <a:moveTo>
                      <a:pt x="32729" y="78673"/>
                    </a:moveTo>
                    <a:lnTo>
                      <a:pt x="46056" y="81529"/>
                    </a:lnTo>
                    <a:cubicBezTo>
                      <a:pt x="66999" y="85337"/>
                      <a:pt x="87942" y="71058"/>
                      <a:pt x="91750" y="49163"/>
                    </a:cubicBezTo>
                    <a:lnTo>
                      <a:pt x="91750" y="49163"/>
                    </a:lnTo>
                    <a:cubicBezTo>
                      <a:pt x="95557" y="28220"/>
                      <a:pt x="81278" y="7278"/>
                      <a:pt x="59384" y="3470"/>
                    </a:cubicBezTo>
                    <a:lnTo>
                      <a:pt x="46056" y="614"/>
                    </a:lnTo>
                    <a:cubicBezTo>
                      <a:pt x="25114" y="-3194"/>
                      <a:pt x="4171" y="11085"/>
                      <a:pt x="363" y="32980"/>
                    </a:cubicBezTo>
                    <a:lnTo>
                      <a:pt x="363" y="32980"/>
                    </a:lnTo>
                    <a:cubicBezTo>
                      <a:pt x="-2492" y="54875"/>
                      <a:pt x="11787" y="74865"/>
                      <a:pt x="32729" y="78673"/>
                    </a:cubicBezTo>
                    <a:close/>
                  </a:path>
                </a:pathLst>
              </a:custGeom>
              <a:noFill/>
              <a:ln w="19050" cap="flat">
                <a:solidFill>
                  <a:schemeClr val="bg2"/>
                </a:solidFill>
                <a:prstDash val="solid"/>
                <a:miter/>
              </a:ln>
            </p:spPr>
            <p:txBody>
              <a:bodyPr rtlCol="0" anchor="ctr"/>
              <a:lstStyle/>
              <a:p>
                <a:endParaRPr lang="da-DK"/>
              </a:p>
            </p:txBody>
          </p:sp>
          <p:sp>
            <p:nvSpPr>
              <p:cNvPr id="40" name="Kombinationstegning 189">
                <a:extLst>
                  <a:ext uri="{FF2B5EF4-FFF2-40B4-BE49-F238E27FC236}">
                    <a16:creationId xmlns:a16="http://schemas.microsoft.com/office/drawing/2014/main" id="{AC0315AF-77C4-4EBC-AA94-2872AFB35D76}"/>
                  </a:ext>
                </a:extLst>
              </p:cNvPr>
              <p:cNvSpPr/>
              <p:nvPr/>
            </p:nvSpPr>
            <p:spPr>
              <a:xfrm>
                <a:off x="6440998" y="3919645"/>
                <a:ext cx="111932" cy="94797"/>
              </a:xfrm>
              <a:custGeom>
                <a:avLst/>
                <a:gdLst>
                  <a:gd name="connsiteX0" fmla="*/ 111932 w 111932"/>
                  <a:gd name="connsiteY0" fmla="*/ 11027 h 94797"/>
                  <a:gd name="connsiteX1" fmla="*/ 51960 w 111932"/>
                  <a:gd name="connsiteY1" fmla="*/ 555 h 94797"/>
                  <a:gd name="connsiteX2" fmla="*/ 555 w 111932"/>
                  <a:gd name="connsiteY2" fmla="*/ 36729 h 94797"/>
                  <a:gd name="connsiteX3" fmla="*/ 555 w 111932"/>
                  <a:gd name="connsiteY3" fmla="*/ 36729 h 94797"/>
                  <a:gd name="connsiteX4" fmla="*/ 36729 w 111932"/>
                  <a:gd name="connsiteY4" fmla="*/ 88133 h 94797"/>
                  <a:gd name="connsiteX5" fmla="*/ 76710 w 111932"/>
                  <a:gd name="connsiteY5" fmla="*/ 94797 h 9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932" h="94797">
                    <a:moveTo>
                      <a:pt x="111932" y="11027"/>
                    </a:moveTo>
                    <a:lnTo>
                      <a:pt x="51960" y="555"/>
                    </a:lnTo>
                    <a:cubicBezTo>
                      <a:pt x="28162" y="-3253"/>
                      <a:pt x="4363" y="12930"/>
                      <a:pt x="555" y="36729"/>
                    </a:cubicBezTo>
                    <a:lnTo>
                      <a:pt x="555" y="36729"/>
                    </a:lnTo>
                    <a:cubicBezTo>
                      <a:pt x="-3253" y="60527"/>
                      <a:pt x="12931" y="84326"/>
                      <a:pt x="36729" y="88133"/>
                    </a:cubicBezTo>
                    <a:lnTo>
                      <a:pt x="76710" y="94797"/>
                    </a:lnTo>
                  </a:path>
                </a:pathLst>
              </a:custGeom>
              <a:noFill/>
              <a:ln w="19050" cap="flat">
                <a:solidFill>
                  <a:schemeClr val="bg2"/>
                </a:solidFill>
                <a:prstDash val="solid"/>
                <a:miter/>
              </a:ln>
            </p:spPr>
            <p:txBody>
              <a:bodyPr rtlCol="0" anchor="ctr"/>
              <a:lstStyle/>
              <a:p>
                <a:endParaRPr lang="da-DK"/>
              </a:p>
            </p:txBody>
          </p:sp>
          <p:sp>
            <p:nvSpPr>
              <p:cNvPr id="41" name="Kombinationstegning 190">
                <a:extLst>
                  <a:ext uri="{FF2B5EF4-FFF2-40B4-BE49-F238E27FC236}">
                    <a16:creationId xmlns:a16="http://schemas.microsoft.com/office/drawing/2014/main" id="{DEC5909C-9414-41CB-B11E-1CEC672C1375}"/>
                  </a:ext>
                </a:extLst>
              </p:cNvPr>
              <p:cNvSpPr/>
              <p:nvPr/>
            </p:nvSpPr>
            <p:spPr>
              <a:xfrm>
                <a:off x="6647173" y="3906873"/>
                <a:ext cx="158022" cy="38077"/>
              </a:xfrm>
              <a:custGeom>
                <a:avLst/>
                <a:gdLst>
                  <a:gd name="connsiteX0" fmla="*/ 0 w 158022"/>
                  <a:gd name="connsiteY0" fmla="*/ 0 h 38077"/>
                  <a:gd name="connsiteX1" fmla="*/ 158022 w 158022"/>
                  <a:gd name="connsiteY1" fmla="*/ 38078 h 38077"/>
                </a:gdLst>
                <a:ahLst/>
                <a:cxnLst>
                  <a:cxn ang="0">
                    <a:pos x="connsiteX0" y="connsiteY0"/>
                  </a:cxn>
                  <a:cxn ang="0">
                    <a:pos x="connsiteX1" y="connsiteY1"/>
                  </a:cxn>
                </a:cxnLst>
                <a:rect l="l" t="t" r="r" b="b"/>
                <a:pathLst>
                  <a:path w="158022" h="38077">
                    <a:moveTo>
                      <a:pt x="0" y="0"/>
                    </a:moveTo>
                    <a:lnTo>
                      <a:pt x="158022" y="38078"/>
                    </a:lnTo>
                  </a:path>
                </a:pathLst>
              </a:custGeom>
              <a:ln w="19050" cap="flat">
                <a:solidFill>
                  <a:schemeClr val="bg2"/>
                </a:solidFill>
                <a:prstDash val="solid"/>
                <a:miter/>
              </a:ln>
            </p:spPr>
            <p:txBody>
              <a:bodyPr rtlCol="0" anchor="ctr"/>
              <a:lstStyle/>
              <a:p>
                <a:endParaRPr lang="da-DK"/>
              </a:p>
            </p:txBody>
          </p:sp>
          <p:sp>
            <p:nvSpPr>
              <p:cNvPr id="42" name="Kombinationstegning 191">
                <a:extLst>
                  <a:ext uri="{FF2B5EF4-FFF2-40B4-BE49-F238E27FC236}">
                    <a16:creationId xmlns:a16="http://schemas.microsoft.com/office/drawing/2014/main" id="{ACAE71E8-4BB0-45D7-B5F0-679831A1EEF8}"/>
                  </a:ext>
                </a:extLst>
              </p:cNvPr>
              <p:cNvSpPr/>
              <p:nvPr/>
            </p:nvSpPr>
            <p:spPr>
              <a:xfrm>
                <a:off x="6605287" y="3797400"/>
                <a:ext cx="47597" cy="16182"/>
              </a:xfrm>
              <a:custGeom>
                <a:avLst/>
                <a:gdLst>
                  <a:gd name="connsiteX0" fmla="*/ 47597 w 47597"/>
                  <a:gd name="connsiteY0" fmla="*/ 16183 h 16182"/>
                  <a:gd name="connsiteX1" fmla="*/ 0 w 47597"/>
                  <a:gd name="connsiteY1" fmla="*/ 0 h 16182"/>
                </a:gdLst>
                <a:ahLst/>
                <a:cxnLst>
                  <a:cxn ang="0">
                    <a:pos x="connsiteX0" y="connsiteY0"/>
                  </a:cxn>
                  <a:cxn ang="0">
                    <a:pos x="connsiteX1" y="connsiteY1"/>
                  </a:cxn>
                </a:cxnLst>
                <a:rect l="l" t="t" r="r" b="b"/>
                <a:pathLst>
                  <a:path w="47597" h="16182">
                    <a:moveTo>
                      <a:pt x="47597" y="16183"/>
                    </a:moveTo>
                    <a:cubicBezTo>
                      <a:pt x="39982" y="14279"/>
                      <a:pt x="7615" y="4760"/>
                      <a:pt x="0" y="0"/>
                    </a:cubicBezTo>
                  </a:path>
                </a:pathLst>
              </a:custGeom>
              <a:noFill/>
              <a:ln w="19050" cap="flat">
                <a:solidFill>
                  <a:schemeClr val="bg2"/>
                </a:solidFill>
                <a:prstDash val="solid"/>
                <a:miter/>
              </a:ln>
            </p:spPr>
            <p:txBody>
              <a:bodyPr rtlCol="0" anchor="ctr"/>
              <a:lstStyle/>
              <a:p>
                <a:endParaRPr lang="da-DK"/>
              </a:p>
            </p:txBody>
          </p:sp>
          <p:sp>
            <p:nvSpPr>
              <p:cNvPr id="43" name="Kombinationstegning 192">
                <a:extLst>
                  <a:ext uri="{FF2B5EF4-FFF2-40B4-BE49-F238E27FC236}">
                    <a16:creationId xmlns:a16="http://schemas.microsoft.com/office/drawing/2014/main" id="{2386C673-53C0-4DA9-A98F-D3BDD7342749}"/>
                  </a:ext>
                </a:extLst>
              </p:cNvPr>
              <p:cNvSpPr/>
              <p:nvPr/>
            </p:nvSpPr>
            <p:spPr>
              <a:xfrm>
                <a:off x="6465352" y="3759070"/>
                <a:ext cx="57116" cy="3108"/>
              </a:xfrm>
              <a:custGeom>
                <a:avLst/>
                <a:gdLst>
                  <a:gd name="connsiteX0" fmla="*/ 57116 w 57116"/>
                  <a:gd name="connsiteY0" fmla="*/ 3109 h 3108"/>
                  <a:gd name="connsiteX1" fmla="*/ 0 w 57116"/>
                  <a:gd name="connsiteY1" fmla="*/ 253 h 3108"/>
                </a:gdLst>
                <a:ahLst/>
                <a:cxnLst>
                  <a:cxn ang="0">
                    <a:pos x="connsiteX0" y="connsiteY0"/>
                  </a:cxn>
                  <a:cxn ang="0">
                    <a:pos x="connsiteX1" y="connsiteY1"/>
                  </a:cxn>
                </a:cxnLst>
                <a:rect l="l" t="t" r="r" b="b"/>
                <a:pathLst>
                  <a:path w="57116" h="3108">
                    <a:moveTo>
                      <a:pt x="57116" y="3109"/>
                    </a:moveTo>
                    <a:cubicBezTo>
                      <a:pt x="49501" y="1205"/>
                      <a:pt x="4760" y="-699"/>
                      <a:pt x="0" y="253"/>
                    </a:cubicBezTo>
                  </a:path>
                </a:pathLst>
              </a:custGeom>
              <a:noFill/>
              <a:ln w="19050" cap="flat">
                <a:solidFill>
                  <a:schemeClr val="bg2"/>
                </a:solidFill>
                <a:prstDash val="solid"/>
                <a:miter/>
              </a:ln>
            </p:spPr>
            <p:txBody>
              <a:bodyPr rtlCol="0" anchor="ctr"/>
              <a:lstStyle/>
              <a:p>
                <a:endParaRPr lang="da-DK"/>
              </a:p>
            </p:txBody>
          </p:sp>
          <p:sp>
            <p:nvSpPr>
              <p:cNvPr id="44" name="Kombinationstegning 193">
                <a:extLst>
                  <a:ext uri="{FF2B5EF4-FFF2-40B4-BE49-F238E27FC236}">
                    <a16:creationId xmlns:a16="http://schemas.microsoft.com/office/drawing/2014/main" id="{C155ED03-C2F6-4E52-8C64-86FC8EB21627}"/>
                  </a:ext>
                </a:extLst>
              </p:cNvPr>
              <p:cNvSpPr/>
              <p:nvPr/>
            </p:nvSpPr>
            <p:spPr>
              <a:xfrm>
                <a:off x="6983208" y="3890690"/>
                <a:ext cx="35221" cy="47597"/>
              </a:xfrm>
              <a:custGeom>
                <a:avLst/>
                <a:gdLst>
                  <a:gd name="connsiteX0" fmla="*/ 35222 w 35221"/>
                  <a:gd name="connsiteY0" fmla="*/ 0 h 47597"/>
                  <a:gd name="connsiteX1" fmla="*/ 0 w 35221"/>
                  <a:gd name="connsiteY1" fmla="*/ 47597 h 47597"/>
                </a:gdLst>
                <a:ahLst/>
                <a:cxnLst>
                  <a:cxn ang="0">
                    <a:pos x="connsiteX0" y="connsiteY0"/>
                  </a:cxn>
                  <a:cxn ang="0">
                    <a:pos x="connsiteX1" y="connsiteY1"/>
                  </a:cxn>
                </a:cxnLst>
                <a:rect l="l" t="t" r="r" b="b"/>
                <a:pathLst>
                  <a:path w="35221" h="47597">
                    <a:moveTo>
                      <a:pt x="35222" y="0"/>
                    </a:moveTo>
                    <a:lnTo>
                      <a:pt x="0" y="47597"/>
                    </a:lnTo>
                  </a:path>
                </a:pathLst>
              </a:custGeom>
              <a:ln w="19050" cap="flat">
                <a:solidFill>
                  <a:schemeClr val="bg2"/>
                </a:solidFill>
                <a:prstDash val="solid"/>
                <a:miter/>
              </a:ln>
            </p:spPr>
            <p:txBody>
              <a:bodyPr rtlCol="0" anchor="ctr"/>
              <a:lstStyle/>
              <a:p>
                <a:endParaRPr lang="da-DK"/>
              </a:p>
            </p:txBody>
          </p:sp>
          <p:sp>
            <p:nvSpPr>
              <p:cNvPr id="45" name="Kombinationstegning 194">
                <a:extLst>
                  <a:ext uri="{FF2B5EF4-FFF2-40B4-BE49-F238E27FC236}">
                    <a16:creationId xmlns:a16="http://schemas.microsoft.com/office/drawing/2014/main" id="{8DC10900-29B5-448B-AD8B-061BDD81C84A}"/>
                  </a:ext>
                </a:extLst>
              </p:cNvPr>
              <p:cNvSpPr/>
              <p:nvPr/>
            </p:nvSpPr>
            <p:spPr>
              <a:xfrm>
                <a:off x="6960361" y="3855469"/>
                <a:ext cx="51404" cy="29510"/>
              </a:xfrm>
              <a:custGeom>
                <a:avLst/>
                <a:gdLst>
                  <a:gd name="connsiteX0" fmla="*/ 0 w 51404"/>
                  <a:gd name="connsiteY0" fmla="*/ 29510 h 29510"/>
                  <a:gd name="connsiteX1" fmla="*/ 51405 w 51404"/>
                  <a:gd name="connsiteY1" fmla="*/ 0 h 29510"/>
                </a:gdLst>
                <a:ahLst/>
                <a:cxnLst>
                  <a:cxn ang="0">
                    <a:pos x="connsiteX0" y="connsiteY0"/>
                  </a:cxn>
                  <a:cxn ang="0">
                    <a:pos x="connsiteX1" y="connsiteY1"/>
                  </a:cxn>
                </a:cxnLst>
                <a:rect l="l" t="t" r="r" b="b"/>
                <a:pathLst>
                  <a:path w="51404" h="29510">
                    <a:moveTo>
                      <a:pt x="0" y="29510"/>
                    </a:moveTo>
                    <a:lnTo>
                      <a:pt x="51405" y="0"/>
                    </a:lnTo>
                  </a:path>
                </a:pathLst>
              </a:custGeom>
              <a:ln w="19050" cap="flat">
                <a:solidFill>
                  <a:schemeClr val="bg2"/>
                </a:solidFill>
                <a:prstDash val="solid"/>
                <a:miter/>
              </a:ln>
            </p:spPr>
            <p:txBody>
              <a:bodyPr rtlCol="0" anchor="ctr"/>
              <a:lstStyle/>
              <a:p>
                <a:endParaRPr lang="da-DK"/>
              </a:p>
            </p:txBody>
          </p:sp>
          <p:sp>
            <p:nvSpPr>
              <p:cNvPr id="46" name="Kombinationstegning 195">
                <a:extLst>
                  <a:ext uri="{FF2B5EF4-FFF2-40B4-BE49-F238E27FC236}">
                    <a16:creationId xmlns:a16="http://schemas.microsoft.com/office/drawing/2014/main" id="{F85CB4BD-7148-4FB8-BDDC-D293B4C2D9CD}"/>
                  </a:ext>
                </a:extLst>
              </p:cNvPr>
              <p:cNvSpPr/>
              <p:nvPr/>
            </p:nvSpPr>
            <p:spPr>
              <a:xfrm>
                <a:off x="6804481" y="3848805"/>
                <a:ext cx="139697" cy="116136"/>
              </a:xfrm>
              <a:custGeom>
                <a:avLst/>
                <a:gdLst>
                  <a:gd name="connsiteX0" fmla="*/ 714 w 139697"/>
                  <a:gd name="connsiteY0" fmla="*/ 116137 h 116136"/>
                  <a:gd name="connsiteX1" fmla="*/ 714 w 139697"/>
                  <a:gd name="connsiteY1" fmla="*/ 88530 h 116136"/>
                  <a:gd name="connsiteX2" fmla="*/ 74014 w 139697"/>
                  <a:gd name="connsiteY2" fmla="*/ 17135 h 116136"/>
                  <a:gd name="connsiteX3" fmla="*/ 139697 w 139697"/>
                  <a:gd name="connsiteY3" fmla="*/ 0 h 116136"/>
                </a:gdLst>
                <a:ahLst/>
                <a:cxnLst>
                  <a:cxn ang="0">
                    <a:pos x="connsiteX0" y="connsiteY0"/>
                  </a:cxn>
                  <a:cxn ang="0">
                    <a:pos x="connsiteX1" y="connsiteY1"/>
                  </a:cxn>
                  <a:cxn ang="0">
                    <a:pos x="connsiteX2" y="connsiteY2"/>
                  </a:cxn>
                  <a:cxn ang="0">
                    <a:pos x="connsiteX3" y="connsiteY3"/>
                  </a:cxn>
                </a:cxnLst>
                <a:rect l="l" t="t" r="r" b="b"/>
                <a:pathLst>
                  <a:path w="139697" h="116136">
                    <a:moveTo>
                      <a:pt x="714" y="116137"/>
                    </a:moveTo>
                    <a:cubicBezTo>
                      <a:pt x="-238" y="107569"/>
                      <a:pt x="-238" y="98050"/>
                      <a:pt x="714" y="88530"/>
                    </a:cubicBezTo>
                    <a:cubicBezTo>
                      <a:pt x="7378" y="50453"/>
                      <a:pt x="34984" y="26654"/>
                      <a:pt x="74014" y="17135"/>
                    </a:cubicBezTo>
                    <a:cubicBezTo>
                      <a:pt x="113043" y="7615"/>
                      <a:pt x="139697" y="0"/>
                      <a:pt x="139697" y="0"/>
                    </a:cubicBezTo>
                  </a:path>
                </a:pathLst>
              </a:custGeom>
              <a:noFill/>
              <a:ln w="19050" cap="flat">
                <a:solidFill>
                  <a:schemeClr val="bg2"/>
                </a:solidFill>
                <a:prstDash val="solid"/>
                <a:miter/>
              </a:ln>
            </p:spPr>
            <p:txBody>
              <a:bodyPr rtlCol="0" anchor="ctr"/>
              <a:lstStyle/>
              <a:p>
                <a:endParaRPr lang="da-DK"/>
              </a:p>
            </p:txBody>
          </p:sp>
          <p:sp>
            <p:nvSpPr>
              <p:cNvPr id="47" name="Kombinationstegning 196">
                <a:extLst>
                  <a:ext uri="{FF2B5EF4-FFF2-40B4-BE49-F238E27FC236}">
                    <a16:creationId xmlns:a16="http://schemas.microsoft.com/office/drawing/2014/main" id="{54F71E62-0760-4888-9113-ACB01BE5EDF3}"/>
                  </a:ext>
                </a:extLst>
              </p:cNvPr>
              <p:cNvSpPr/>
              <p:nvPr/>
            </p:nvSpPr>
            <p:spPr>
              <a:xfrm>
                <a:off x="6885158" y="3969701"/>
                <a:ext cx="120896" cy="68619"/>
              </a:xfrm>
              <a:custGeom>
                <a:avLst/>
                <a:gdLst>
                  <a:gd name="connsiteX0" fmla="*/ 120897 w 120896"/>
                  <a:gd name="connsiteY0" fmla="*/ 0 h 68619"/>
                  <a:gd name="connsiteX1" fmla="*/ 60924 w 120896"/>
                  <a:gd name="connsiteY1" fmla="*/ 47597 h 68619"/>
                  <a:gd name="connsiteX2" fmla="*/ 0 w 120896"/>
                  <a:gd name="connsiteY2" fmla="*/ 68540 h 68619"/>
                </a:gdLst>
                <a:ahLst/>
                <a:cxnLst>
                  <a:cxn ang="0">
                    <a:pos x="connsiteX0" y="connsiteY0"/>
                  </a:cxn>
                  <a:cxn ang="0">
                    <a:pos x="connsiteX1" y="connsiteY1"/>
                  </a:cxn>
                  <a:cxn ang="0">
                    <a:pos x="connsiteX2" y="connsiteY2"/>
                  </a:cxn>
                </a:cxnLst>
                <a:rect l="l" t="t" r="r" b="b"/>
                <a:pathLst>
                  <a:path w="120896" h="68619">
                    <a:moveTo>
                      <a:pt x="120897" y="0"/>
                    </a:moveTo>
                    <a:lnTo>
                      <a:pt x="60924" y="47597"/>
                    </a:lnTo>
                    <a:cubicBezTo>
                      <a:pt x="44741" y="61876"/>
                      <a:pt x="22847" y="69492"/>
                      <a:pt x="0" y="68540"/>
                    </a:cubicBezTo>
                  </a:path>
                </a:pathLst>
              </a:custGeom>
              <a:noFill/>
              <a:ln w="19050" cap="flat">
                <a:solidFill>
                  <a:schemeClr val="bg2"/>
                </a:solidFill>
                <a:prstDash val="solid"/>
                <a:miter/>
              </a:ln>
            </p:spPr>
            <p:txBody>
              <a:bodyPr rtlCol="0" anchor="ctr"/>
              <a:lstStyle/>
              <a:p>
                <a:endParaRPr lang="da-DK"/>
              </a:p>
            </p:txBody>
          </p:sp>
          <p:sp>
            <p:nvSpPr>
              <p:cNvPr id="48" name="Kombinationstegning 197">
                <a:extLst>
                  <a:ext uri="{FF2B5EF4-FFF2-40B4-BE49-F238E27FC236}">
                    <a16:creationId xmlns:a16="http://schemas.microsoft.com/office/drawing/2014/main" id="{2D7082E9-F77C-4E7F-BBFB-B0440986644E}"/>
                  </a:ext>
                </a:extLst>
              </p:cNvPr>
              <p:cNvSpPr/>
              <p:nvPr/>
            </p:nvSpPr>
            <p:spPr>
              <a:xfrm>
                <a:off x="6798531" y="3937527"/>
                <a:ext cx="97858" cy="140504"/>
              </a:xfrm>
              <a:custGeom>
                <a:avLst/>
                <a:gdLst>
                  <a:gd name="connsiteX0" fmla="*/ 32366 w 97858"/>
                  <a:gd name="connsiteY0" fmla="*/ 139744 h 140504"/>
                  <a:gd name="connsiteX1" fmla="*/ 32366 w 97858"/>
                  <a:gd name="connsiteY1" fmla="*/ 139744 h 140504"/>
                  <a:gd name="connsiteX2" fmla="*/ 89483 w 97858"/>
                  <a:gd name="connsiteY2" fmla="*/ 99762 h 140504"/>
                  <a:gd name="connsiteX3" fmla="*/ 97098 w 97858"/>
                  <a:gd name="connsiteY3" fmla="*/ 57877 h 140504"/>
                  <a:gd name="connsiteX4" fmla="*/ 57116 w 97858"/>
                  <a:gd name="connsiteY4" fmla="*/ 761 h 140504"/>
                  <a:gd name="connsiteX5" fmla="*/ 57116 w 97858"/>
                  <a:gd name="connsiteY5" fmla="*/ 761 h 140504"/>
                  <a:gd name="connsiteX6" fmla="*/ 0 w 97858"/>
                  <a:gd name="connsiteY6" fmla="*/ 40742 h 14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58" h="140504">
                    <a:moveTo>
                      <a:pt x="32366" y="139744"/>
                    </a:moveTo>
                    <a:lnTo>
                      <a:pt x="32366" y="139744"/>
                    </a:lnTo>
                    <a:cubicBezTo>
                      <a:pt x="59020" y="144504"/>
                      <a:pt x="84723" y="126417"/>
                      <a:pt x="89483" y="99762"/>
                    </a:cubicBezTo>
                    <a:lnTo>
                      <a:pt x="97098" y="57877"/>
                    </a:lnTo>
                    <a:cubicBezTo>
                      <a:pt x="101858" y="31223"/>
                      <a:pt x="83771" y="5520"/>
                      <a:pt x="57116" y="761"/>
                    </a:cubicBezTo>
                    <a:lnTo>
                      <a:pt x="57116" y="761"/>
                    </a:lnTo>
                    <a:cubicBezTo>
                      <a:pt x="30462" y="-3999"/>
                      <a:pt x="4760" y="14088"/>
                      <a:pt x="0" y="40742"/>
                    </a:cubicBezTo>
                  </a:path>
                </a:pathLst>
              </a:custGeom>
              <a:noFill/>
              <a:ln w="19050" cap="flat">
                <a:solidFill>
                  <a:schemeClr val="bg2"/>
                </a:solidFill>
                <a:prstDash val="solid"/>
                <a:miter/>
              </a:ln>
            </p:spPr>
            <p:txBody>
              <a:bodyPr rtlCol="0" anchor="ctr"/>
              <a:lstStyle/>
              <a:p>
                <a:endParaRPr lang="da-DK"/>
              </a:p>
            </p:txBody>
          </p:sp>
          <p:sp>
            <p:nvSpPr>
              <p:cNvPr id="49" name="Kombinationstegning 198">
                <a:extLst>
                  <a:ext uri="{FF2B5EF4-FFF2-40B4-BE49-F238E27FC236}">
                    <a16:creationId xmlns:a16="http://schemas.microsoft.com/office/drawing/2014/main" id="{8C83F09D-AEC4-4FF9-8B84-D8EF6CD87B7F}"/>
                  </a:ext>
                </a:extLst>
              </p:cNvPr>
              <p:cNvSpPr/>
              <p:nvPr/>
            </p:nvSpPr>
            <p:spPr>
              <a:xfrm>
                <a:off x="6567210" y="4110589"/>
                <a:ext cx="80914" cy="37302"/>
              </a:xfrm>
              <a:custGeom>
                <a:avLst/>
                <a:gdLst>
                  <a:gd name="connsiteX0" fmla="*/ 80915 w 80914"/>
                  <a:gd name="connsiteY0" fmla="*/ 29510 h 37302"/>
                  <a:gd name="connsiteX1" fmla="*/ 0 w 80914"/>
                  <a:gd name="connsiteY1" fmla="*/ 0 h 37302"/>
                </a:gdLst>
                <a:ahLst/>
                <a:cxnLst>
                  <a:cxn ang="0">
                    <a:pos x="connsiteX0" y="connsiteY0"/>
                  </a:cxn>
                  <a:cxn ang="0">
                    <a:pos x="connsiteX1" y="connsiteY1"/>
                  </a:cxn>
                </a:cxnLst>
                <a:rect l="l" t="t" r="r" b="b"/>
                <a:pathLst>
                  <a:path w="80914" h="37302">
                    <a:moveTo>
                      <a:pt x="80915" y="29510"/>
                    </a:moveTo>
                    <a:cubicBezTo>
                      <a:pt x="56164" y="44741"/>
                      <a:pt x="21895" y="39030"/>
                      <a:pt x="0" y="0"/>
                    </a:cubicBezTo>
                  </a:path>
                </a:pathLst>
              </a:custGeom>
              <a:noFill/>
              <a:ln w="19050" cap="flat">
                <a:solidFill>
                  <a:schemeClr val="bg2"/>
                </a:solidFill>
                <a:prstDash val="solid"/>
                <a:miter/>
              </a:ln>
            </p:spPr>
            <p:txBody>
              <a:bodyPr rtlCol="0" anchor="ctr"/>
              <a:lstStyle/>
              <a:p>
                <a:endParaRPr lang="da-DK"/>
              </a:p>
            </p:txBody>
          </p:sp>
          <p:sp>
            <p:nvSpPr>
              <p:cNvPr id="50" name="Kombinationstegning 199">
                <a:extLst>
                  <a:ext uri="{FF2B5EF4-FFF2-40B4-BE49-F238E27FC236}">
                    <a16:creationId xmlns:a16="http://schemas.microsoft.com/office/drawing/2014/main" id="{45164666-C443-4B92-8513-B1ACE264C1E8}"/>
                  </a:ext>
                </a:extLst>
              </p:cNvPr>
              <p:cNvSpPr/>
              <p:nvPr/>
            </p:nvSpPr>
            <p:spPr>
              <a:xfrm>
                <a:off x="6644317" y="4041097"/>
                <a:ext cx="31317" cy="125656"/>
              </a:xfrm>
              <a:custGeom>
                <a:avLst/>
                <a:gdLst>
                  <a:gd name="connsiteX0" fmla="*/ 0 w 31317"/>
                  <a:gd name="connsiteY0" fmla="*/ 0 h 125656"/>
                  <a:gd name="connsiteX1" fmla="*/ 27606 w 31317"/>
                  <a:gd name="connsiteY1" fmla="*/ 125656 h 125656"/>
                </a:gdLst>
                <a:ahLst/>
                <a:cxnLst>
                  <a:cxn ang="0">
                    <a:pos x="connsiteX0" y="connsiteY0"/>
                  </a:cxn>
                  <a:cxn ang="0">
                    <a:pos x="connsiteX1" y="connsiteY1"/>
                  </a:cxn>
                </a:cxnLst>
                <a:rect l="l" t="t" r="r" b="b"/>
                <a:pathLst>
                  <a:path w="31317" h="125656">
                    <a:moveTo>
                      <a:pt x="0" y="0"/>
                    </a:moveTo>
                    <a:cubicBezTo>
                      <a:pt x="15231" y="17135"/>
                      <a:pt x="40933" y="62828"/>
                      <a:pt x="27606" y="125656"/>
                    </a:cubicBezTo>
                  </a:path>
                </a:pathLst>
              </a:custGeom>
              <a:noFill/>
              <a:ln w="19050" cap="flat">
                <a:solidFill>
                  <a:schemeClr val="bg2"/>
                </a:solidFill>
                <a:prstDash val="solid"/>
                <a:miter/>
              </a:ln>
            </p:spPr>
            <p:txBody>
              <a:bodyPr rtlCol="0" anchor="ctr"/>
              <a:lstStyle/>
              <a:p>
                <a:endParaRPr lang="da-DK"/>
              </a:p>
            </p:txBody>
          </p:sp>
          <p:sp>
            <p:nvSpPr>
              <p:cNvPr id="51" name="Kombinationstegning 200">
                <a:extLst>
                  <a:ext uri="{FF2B5EF4-FFF2-40B4-BE49-F238E27FC236}">
                    <a16:creationId xmlns:a16="http://schemas.microsoft.com/office/drawing/2014/main" id="{238CF1C0-B6FF-4DB9-AEA2-9C65A4791B29}"/>
                  </a:ext>
                </a:extLst>
              </p:cNvPr>
              <p:cNvSpPr/>
              <p:nvPr/>
            </p:nvSpPr>
            <p:spPr>
              <a:xfrm>
                <a:off x="6542459" y="4062040"/>
                <a:ext cx="114232" cy="12973"/>
              </a:xfrm>
              <a:custGeom>
                <a:avLst/>
                <a:gdLst>
                  <a:gd name="connsiteX0" fmla="*/ 0 w 114232"/>
                  <a:gd name="connsiteY0" fmla="*/ 3808 h 12973"/>
                  <a:gd name="connsiteX1" fmla="*/ 114233 w 114232"/>
                  <a:gd name="connsiteY1" fmla="*/ 0 h 12973"/>
                </a:gdLst>
                <a:ahLst/>
                <a:cxnLst>
                  <a:cxn ang="0">
                    <a:pos x="connsiteX0" y="connsiteY0"/>
                  </a:cxn>
                  <a:cxn ang="0">
                    <a:pos x="connsiteX1" y="connsiteY1"/>
                  </a:cxn>
                </a:cxnLst>
                <a:rect l="l" t="t" r="r" b="b"/>
                <a:pathLst>
                  <a:path w="114232" h="12973">
                    <a:moveTo>
                      <a:pt x="0" y="3808"/>
                    </a:moveTo>
                    <a:cubicBezTo>
                      <a:pt x="23799" y="14279"/>
                      <a:pt x="87579" y="19039"/>
                      <a:pt x="114233" y="0"/>
                    </a:cubicBezTo>
                  </a:path>
                </a:pathLst>
              </a:custGeom>
              <a:noFill/>
              <a:ln w="19050" cap="flat">
                <a:solidFill>
                  <a:schemeClr val="bg2"/>
                </a:solidFill>
                <a:prstDash val="solid"/>
                <a:miter/>
              </a:ln>
            </p:spPr>
            <p:txBody>
              <a:bodyPr rtlCol="0" anchor="ctr"/>
              <a:lstStyle/>
              <a:p>
                <a:endParaRPr lang="da-DK"/>
              </a:p>
            </p:txBody>
          </p:sp>
        </p:grpSp>
        <p:sp>
          <p:nvSpPr>
            <p:cNvPr id="25" name="Kombinationstegning 201">
              <a:extLst>
                <a:ext uri="{FF2B5EF4-FFF2-40B4-BE49-F238E27FC236}">
                  <a16:creationId xmlns:a16="http://schemas.microsoft.com/office/drawing/2014/main" id="{B8819F2D-669A-425D-9B80-42C4FCD5D8F0}"/>
                </a:ext>
              </a:extLst>
            </p:cNvPr>
            <p:cNvSpPr/>
            <p:nvPr/>
          </p:nvSpPr>
          <p:spPr>
            <a:xfrm>
              <a:off x="7652489" y="5233702"/>
              <a:ext cx="275550" cy="863888"/>
            </a:xfrm>
            <a:custGeom>
              <a:avLst/>
              <a:gdLst>
                <a:gd name="connsiteX0" fmla="*/ 0 w 140887"/>
                <a:gd name="connsiteY0" fmla="*/ 0 h 441700"/>
                <a:gd name="connsiteX1" fmla="*/ 140887 w 140887"/>
                <a:gd name="connsiteY1" fmla="*/ 266543 h 441700"/>
                <a:gd name="connsiteX2" fmla="*/ 140887 w 140887"/>
                <a:gd name="connsiteY2" fmla="*/ 441700 h 441700"/>
              </a:gdLst>
              <a:ahLst/>
              <a:cxnLst>
                <a:cxn ang="0">
                  <a:pos x="connsiteX0" y="connsiteY0"/>
                </a:cxn>
                <a:cxn ang="0">
                  <a:pos x="connsiteX1" y="connsiteY1"/>
                </a:cxn>
                <a:cxn ang="0">
                  <a:pos x="connsiteX2" y="connsiteY2"/>
                </a:cxn>
              </a:cxnLst>
              <a:rect l="l" t="t" r="r" b="b"/>
              <a:pathLst>
                <a:path w="140887" h="441700">
                  <a:moveTo>
                    <a:pt x="0" y="0"/>
                  </a:moveTo>
                  <a:cubicBezTo>
                    <a:pt x="97098" y="55212"/>
                    <a:pt x="140887" y="155166"/>
                    <a:pt x="140887" y="266543"/>
                  </a:cubicBezTo>
                  <a:cubicBezTo>
                    <a:pt x="140887" y="322708"/>
                    <a:pt x="140887" y="382680"/>
                    <a:pt x="140887" y="441700"/>
                  </a:cubicBezTo>
                </a:path>
              </a:pathLst>
            </a:custGeom>
            <a:noFill/>
            <a:ln w="19050" cap="flat">
              <a:solidFill>
                <a:schemeClr val="bg2"/>
              </a:solidFill>
              <a:prstDash val="solid"/>
              <a:miter/>
            </a:ln>
          </p:spPr>
          <p:txBody>
            <a:bodyPr rtlCol="0" anchor="ctr"/>
            <a:lstStyle/>
            <a:p>
              <a:endParaRPr lang="da-DK"/>
            </a:p>
          </p:txBody>
        </p:sp>
        <p:sp>
          <p:nvSpPr>
            <p:cNvPr id="26" name="Kombinationstegning 202">
              <a:extLst>
                <a:ext uri="{FF2B5EF4-FFF2-40B4-BE49-F238E27FC236}">
                  <a16:creationId xmlns:a16="http://schemas.microsoft.com/office/drawing/2014/main" id="{D53DAD03-E366-4923-99E9-C64B1EF525F9}"/>
                </a:ext>
              </a:extLst>
            </p:cNvPr>
            <p:cNvSpPr/>
            <p:nvPr/>
          </p:nvSpPr>
          <p:spPr>
            <a:xfrm>
              <a:off x="6738331" y="5421747"/>
              <a:ext cx="359332" cy="601369"/>
            </a:xfrm>
            <a:custGeom>
              <a:avLst/>
              <a:gdLst>
                <a:gd name="connsiteX0" fmla="*/ 0 w 183724"/>
                <a:gd name="connsiteY0" fmla="*/ 307477 h 307476"/>
                <a:gd name="connsiteX1" fmla="*/ 183725 w 183724"/>
                <a:gd name="connsiteY1" fmla="*/ 0 h 307476"/>
              </a:gdLst>
              <a:ahLst/>
              <a:cxnLst>
                <a:cxn ang="0">
                  <a:pos x="connsiteX0" y="connsiteY0"/>
                </a:cxn>
                <a:cxn ang="0">
                  <a:pos x="connsiteX1" y="connsiteY1"/>
                </a:cxn>
              </a:cxnLst>
              <a:rect l="l" t="t" r="r" b="b"/>
              <a:pathLst>
                <a:path w="183724" h="307476">
                  <a:moveTo>
                    <a:pt x="0" y="307477"/>
                  </a:moveTo>
                  <a:cubicBezTo>
                    <a:pt x="49501" y="161830"/>
                    <a:pt x="118993" y="63780"/>
                    <a:pt x="183725" y="0"/>
                  </a:cubicBezTo>
                </a:path>
              </a:pathLst>
            </a:custGeom>
            <a:noFill/>
            <a:ln w="19050" cap="flat">
              <a:solidFill>
                <a:schemeClr val="bg2"/>
              </a:solidFill>
              <a:prstDash val="solid"/>
              <a:miter/>
            </a:ln>
          </p:spPr>
          <p:txBody>
            <a:bodyPr rtlCol="0" anchor="ctr"/>
            <a:lstStyle/>
            <a:p>
              <a:endParaRPr lang="da-DK"/>
            </a:p>
          </p:txBody>
        </p:sp>
        <p:sp>
          <p:nvSpPr>
            <p:cNvPr id="27" name="Kombinationstegning 203">
              <a:extLst>
                <a:ext uri="{FF2B5EF4-FFF2-40B4-BE49-F238E27FC236}">
                  <a16:creationId xmlns:a16="http://schemas.microsoft.com/office/drawing/2014/main" id="{3624E0DF-4C17-4399-8A17-EDA654FC2765}"/>
                </a:ext>
              </a:extLst>
            </p:cNvPr>
            <p:cNvSpPr/>
            <p:nvPr/>
          </p:nvSpPr>
          <p:spPr>
            <a:xfrm>
              <a:off x="7527747" y="5704745"/>
              <a:ext cx="18617" cy="353746"/>
            </a:xfrm>
            <a:custGeom>
              <a:avLst/>
              <a:gdLst>
                <a:gd name="connsiteX0" fmla="*/ 0 w 9519"/>
                <a:gd name="connsiteY0" fmla="*/ 0 h 180868"/>
                <a:gd name="connsiteX1" fmla="*/ 0 w 9519"/>
                <a:gd name="connsiteY1" fmla="*/ 180869 h 180868"/>
              </a:gdLst>
              <a:ahLst/>
              <a:cxnLst>
                <a:cxn ang="0">
                  <a:pos x="connsiteX0" y="connsiteY0"/>
                </a:cxn>
                <a:cxn ang="0">
                  <a:pos x="connsiteX1" y="connsiteY1"/>
                </a:cxn>
              </a:cxnLst>
              <a:rect l="l" t="t" r="r" b="b"/>
              <a:pathLst>
                <a:path w="9519" h="180868">
                  <a:moveTo>
                    <a:pt x="0" y="0"/>
                  </a:moveTo>
                  <a:lnTo>
                    <a:pt x="0" y="180869"/>
                  </a:lnTo>
                </a:path>
              </a:pathLst>
            </a:custGeom>
            <a:ln w="19050" cap="flat">
              <a:solidFill>
                <a:schemeClr val="bg2"/>
              </a:solidFill>
              <a:prstDash val="solid"/>
              <a:miter/>
            </a:ln>
          </p:spPr>
          <p:txBody>
            <a:bodyPr rtlCol="0" anchor="ctr"/>
            <a:lstStyle/>
            <a:p>
              <a:endParaRPr lang="da-DK"/>
            </a:p>
          </p:txBody>
        </p:sp>
        <p:grpSp>
          <p:nvGrpSpPr>
            <p:cNvPr id="28" name="Grafik 3">
              <a:extLst>
                <a:ext uri="{FF2B5EF4-FFF2-40B4-BE49-F238E27FC236}">
                  <a16:creationId xmlns:a16="http://schemas.microsoft.com/office/drawing/2014/main" id="{16FF1367-7BFE-49F3-AD87-7755DF1C6F01}"/>
                </a:ext>
              </a:extLst>
            </p:cNvPr>
            <p:cNvGrpSpPr/>
            <p:nvPr/>
          </p:nvGrpSpPr>
          <p:grpSpPr>
            <a:xfrm>
              <a:off x="6383616" y="4952272"/>
              <a:ext cx="420811" cy="672413"/>
              <a:chOff x="6188795" y="4038091"/>
              <a:chExt cx="215158" cy="343800"/>
            </a:xfrm>
            <a:noFill/>
          </p:grpSpPr>
          <p:sp>
            <p:nvSpPr>
              <p:cNvPr id="30" name="Kombinationstegning 205">
                <a:extLst>
                  <a:ext uri="{FF2B5EF4-FFF2-40B4-BE49-F238E27FC236}">
                    <a16:creationId xmlns:a16="http://schemas.microsoft.com/office/drawing/2014/main" id="{AFE85527-0C4A-4040-BB33-AC3C190A9492}"/>
                  </a:ext>
                </a:extLst>
              </p:cNvPr>
              <p:cNvSpPr/>
              <p:nvPr/>
            </p:nvSpPr>
            <p:spPr>
              <a:xfrm>
                <a:off x="6247208" y="4038091"/>
                <a:ext cx="106767" cy="170546"/>
              </a:xfrm>
              <a:custGeom>
                <a:avLst/>
                <a:gdLst>
                  <a:gd name="connsiteX0" fmla="*/ 53458 w 106767"/>
                  <a:gd name="connsiteY0" fmla="*/ 170547 h 170546"/>
                  <a:gd name="connsiteX1" fmla="*/ 2054 w 106767"/>
                  <a:gd name="connsiteY1" fmla="*/ 36323 h 170546"/>
                  <a:gd name="connsiteX2" fmla="*/ 16333 w 106767"/>
                  <a:gd name="connsiteY2" fmla="*/ 2054 h 170546"/>
                  <a:gd name="connsiteX3" fmla="*/ 16333 w 106767"/>
                  <a:gd name="connsiteY3" fmla="*/ 2054 h 170546"/>
                  <a:gd name="connsiteX4" fmla="*/ 50603 w 106767"/>
                  <a:gd name="connsiteY4" fmla="*/ 16333 h 170546"/>
                  <a:gd name="connsiteX5" fmla="*/ 106767 w 106767"/>
                  <a:gd name="connsiteY5" fmla="*/ 155316 h 1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767" h="170546">
                    <a:moveTo>
                      <a:pt x="53458" y="170547"/>
                    </a:moveTo>
                    <a:lnTo>
                      <a:pt x="2054" y="36323"/>
                    </a:lnTo>
                    <a:cubicBezTo>
                      <a:pt x="-3658" y="22996"/>
                      <a:pt x="3006" y="7765"/>
                      <a:pt x="16333" y="2054"/>
                    </a:cubicBezTo>
                    <a:lnTo>
                      <a:pt x="16333" y="2054"/>
                    </a:lnTo>
                    <a:cubicBezTo>
                      <a:pt x="29660" y="-3658"/>
                      <a:pt x="44891" y="3005"/>
                      <a:pt x="50603" y="16333"/>
                    </a:cubicBezTo>
                    <a:lnTo>
                      <a:pt x="106767" y="155316"/>
                    </a:lnTo>
                  </a:path>
                </a:pathLst>
              </a:custGeom>
              <a:noFill/>
              <a:ln w="19050" cap="flat">
                <a:solidFill>
                  <a:schemeClr val="bg2"/>
                </a:solidFill>
                <a:prstDash val="solid"/>
                <a:miter/>
              </a:ln>
            </p:spPr>
            <p:txBody>
              <a:bodyPr rtlCol="0" anchor="ctr"/>
              <a:lstStyle/>
              <a:p>
                <a:endParaRPr lang="da-DK"/>
              </a:p>
            </p:txBody>
          </p:sp>
          <p:sp>
            <p:nvSpPr>
              <p:cNvPr id="31" name="Kombinationstegning 206">
                <a:extLst>
                  <a:ext uri="{FF2B5EF4-FFF2-40B4-BE49-F238E27FC236}">
                    <a16:creationId xmlns:a16="http://schemas.microsoft.com/office/drawing/2014/main" id="{66E27C93-00EA-420C-8508-565D4DC3D1C9}"/>
                  </a:ext>
                </a:extLst>
              </p:cNvPr>
              <p:cNvSpPr/>
              <p:nvPr/>
            </p:nvSpPr>
            <p:spPr>
              <a:xfrm>
                <a:off x="6233222" y="4171649"/>
                <a:ext cx="84579" cy="91647"/>
              </a:xfrm>
              <a:custGeom>
                <a:avLst/>
                <a:gdLst>
                  <a:gd name="connsiteX0" fmla="*/ 71252 w 84579"/>
                  <a:gd name="connsiteY0" fmla="*/ 90298 h 91647"/>
                  <a:gd name="connsiteX1" fmla="*/ 21752 w 84579"/>
                  <a:gd name="connsiteY1" fmla="*/ 76019 h 91647"/>
                  <a:gd name="connsiteX2" fmla="*/ 3665 w 84579"/>
                  <a:gd name="connsiteY2" fmla="*/ 46509 h 91647"/>
                  <a:gd name="connsiteX3" fmla="*/ 6521 w 84579"/>
                  <a:gd name="connsiteY3" fmla="*/ 6528 h 91647"/>
                  <a:gd name="connsiteX4" fmla="*/ 32223 w 84579"/>
                  <a:gd name="connsiteY4" fmla="*/ 3672 h 91647"/>
                  <a:gd name="connsiteX5" fmla="*/ 61733 w 84579"/>
                  <a:gd name="connsiteY5" fmla="*/ 30326 h 91647"/>
                  <a:gd name="connsiteX6" fmla="*/ 84579 w 84579"/>
                  <a:gd name="connsiteY6" fmla="*/ 58884 h 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79" h="91647">
                    <a:moveTo>
                      <a:pt x="71252" y="90298"/>
                    </a:moveTo>
                    <a:cubicBezTo>
                      <a:pt x="51262" y="95058"/>
                      <a:pt x="33175" y="86491"/>
                      <a:pt x="21752" y="76019"/>
                    </a:cubicBezTo>
                    <a:cubicBezTo>
                      <a:pt x="13184" y="68404"/>
                      <a:pt x="7473" y="56980"/>
                      <a:pt x="3665" y="46509"/>
                    </a:cubicBezTo>
                    <a:cubicBezTo>
                      <a:pt x="1761" y="41749"/>
                      <a:pt x="-4903" y="19855"/>
                      <a:pt x="6521" y="6528"/>
                    </a:cubicBezTo>
                    <a:cubicBezTo>
                      <a:pt x="12232" y="-1088"/>
                      <a:pt x="22703" y="-2040"/>
                      <a:pt x="32223" y="3672"/>
                    </a:cubicBezTo>
                    <a:cubicBezTo>
                      <a:pt x="39838" y="8431"/>
                      <a:pt x="49358" y="16999"/>
                      <a:pt x="61733" y="30326"/>
                    </a:cubicBezTo>
                    <a:cubicBezTo>
                      <a:pt x="69349" y="39846"/>
                      <a:pt x="76964" y="49365"/>
                      <a:pt x="84579" y="58884"/>
                    </a:cubicBezTo>
                  </a:path>
                </a:pathLst>
              </a:custGeom>
              <a:noFill/>
              <a:ln w="19050" cap="flat">
                <a:solidFill>
                  <a:schemeClr val="bg2"/>
                </a:solidFill>
                <a:prstDash val="solid"/>
                <a:miter/>
              </a:ln>
            </p:spPr>
            <p:txBody>
              <a:bodyPr rtlCol="0" anchor="ctr"/>
              <a:lstStyle/>
              <a:p>
                <a:endParaRPr lang="da-DK"/>
              </a:p>
            </p:txBody>
          </p:sp>
          <p:sp>
            <p:nvSpPr>
              <p:cNvPr id="32" name="Kombinationstegning 207">
                <a:extLst>
                  <a:ext uri="{FF2B5EF4-FFF2-40B4-BE49-F238E27FC236}">
                    <a16:creationId xmlns:a16="http://schemas.microsoft.com/office/drawing/2014/main" id="{1F7333F3-539E-4172-B933-EC539707840D}"/>
                  </a:ext>
                </a:extLst>
              </p:cNvPr>
              <p:cNvSpPr/>
              <p:nvPr/>
            </p:nvSpPr>
            <p:spPr>
              <a:xfrm>
                <a:off x="6199799" y="4207686"/>
                <a:ext cx="62789" cy="77107"/>
              </a:xfrm>
              <a:custGeom>
                <a:avLst/>
                <a:gdLst>
                  <a:gd name="connsiteX0" fmla="*/ 13289 w 62789"/>
                  <a:gd name="connsiteY0" fmla="*/ 0 h 77107"/>
                  <a:gd name="connsiteX1" fmla="*/ 5673 w 62789"/>
                  <a:gd name="connsiteY1" fmla="*/ 7616 h 77107"/>
                  <a:gd name="connsiteX2" fmla="*/ 26616 w 62789"/>
                  <a:gd name="connsiteY2" fmla="*/ 65684 h 77107"/>
                  <a:gd name="connsiteX3" fmla="*/ 62790 w 62789"/>
                  <a:gd name="connsiteY3" fmla="*/ 77107 h 77107"/>
                </a:gdLst>
                <a:ahLst/>
                <a:cxnLst>
                  <a:cxn ang="0">
                    <a:pos x="connsiteX0" y="connsiteY0"/>
                  </a:cxn>
                  <a:cxn ang="0">
                    <a:pos x="connsiteX1" y="connsiteY1"/>
                  </a:cxn>
                  <a:cxn ang="0">
                    <a:pos x="connsiteX2" y="connsiteY2"/>
                  </a:cxn>
                  <a:cxn ang="0">
                    <a:pos x="connsiteX3" y="connsiteY3"/>
                  </a:cxn>
                </a:cxnLst>
                <a:rect l="l" t="t" r="r" b="b"/>
                <a:pathLst>
                  <a:path w="62789" h="77107">
                    <a:moveTo>
                      <a:pt x="13289" y="0"/>
                    </a:moveTo>
                    <a:cubicBezTo>
                      <a:pt x="10433" y="1904"/>
                      <a:pt x="7577" y="4760"/>
                      <a:pt x="5673" y="7616"/>
                    </a:cubicBezTo>
                    <a:cubicBezTo>
                      <a:pt x="-2894" y="19039"/>
                      <a:pt x="-5750" y="46645"/>
                      <a:pt x="26616" y="65684"/>
                    </a:cubicBezTo>
                    <a:cubicBezTo>
                      <a:pt x="38039" y="72348"/>
                      <a:pt x="51366" y="76155"/>
                      <a:pt x="62790" y="77107"/>
                    </a:cubicBezTo>
                  </a:path>
                </a:pathLst>
              </a:custGeom>
              <a:noFill/>
              <a:ln w="19050" cap="flat">
                <a:solidFill>
                  <a:schemeClr val="bg2"/>
                </a:solidFill>
                <a:prstDash val="solid"/>
                <a:miter/>
              </a:ln>
            </p:spPr>
            <p:txBody>
              <a:bodyPr rtlCol="0" anchor="ctr"/>
              <a:lstStyle/>
              <a:p>
                <a:endParaRPr lang="da-DK"/>
              </a:p>
            </p:txBody>
          </p:sp>
          <p:sp>
            <p:nvSpPr>
              <p:cNvPr id="33" name="Kombinationstegning 208">
                <a:extLst>
                  <a:ext uri="{FF2B5EF4-FFF2-40B4-BE49-F238E27FC236}">
                    <a16:creationId xmlns:a16="http://schemas.microsoft.com/office/drawing/2014/main" id="{6C99BC97-227C-426F-A9A9-549820F1407C}"/>
                  </a:ext>
                </a:extLst>
              </p:cNvPr>
              <p:cNvSpPr/>
              <p:nvPr/>
            </p:nvSpPr>
            <p:spPr>
              <a:xfrm>
                <a:off x="6188795" y="4264803"/>
                <a:ext cx="72841" cy="51865"/>
              </a:xfrm>
              <a:custGeom>
                <a:avLst/>
                <a:gdLst>
                  <a:gd name="connsiteX0" fmla="*/ 3350 w 72841"/>
                  <a:gd name="connsiteY0" fmla="*/ 0 h 51865"/>
                  <a:gd name="connsiteX1" fmla="*/ 22389 w 72841"/>
                  <a:gd name="connsiteY1" fmla="*/ 46645 h 51865"/>
                  <a:gd name="connsiteX2" fmla="*/ 72842 w 72841"/>
                  <a:gd name="connsiteY2" fmla="*/ 39030 h 51865"/>
                </a:gdLst>
                <a:ahLst/>
                <a:cxnLst>
                  <a:cxn ang="0">
                    <a:pos x="connsiteX0" y="connsiteY0"/>
                  </a:cxn>
                  <a:cxn ang="0">
                    <a:pos x="connsiteX1" y="connsiteY1"/>
                  </a:cxn>
                  <a:cxn ang="0">
                    <a:pos x="connsiteX2" y="connsiteY2"/>
                  </a:cxn>
                </a:cxnLst>
                <a:rect l="l" t="t" r="r" b="b"/>
                <a:pathLst>
                  <a:path w="72841" h="51865">
                    <a:moveTo>
                      <a:pt x="3350" y="0"/>
                    </a:moveTo>
                    <a:cubicBezTo>
                      <a:pt x="-1410" y="8568"/>
                      <a:pt x="-5217" y="34270"/>
                      <a:pt x="22389" y="46645"/>
                    </a:cubicBezTo>
                    <a:cubicBezTo>
                      <a:pt x="48091" y="58068"/>
                      <a:pt x="67130" y="48549"/>
                      <a:pt x="72842" y="39030"/>
                    </a:cubicBezTo>
                  </a:path>
                </a:pathLst>
              </a:custGeom>
              <a:noFill/>
              <a:ln w="19050" cap="flat">
                <a:solidFill>
                  <a:schemeClr val="bg2"/>
                </a:solidFill>
                <a:prstDash val="solid"/>
                <a:miter/>
              </a:ln>
            </p:spPr>
            <p:txBody>
              <a:bodyPr rtlCol="0" anchor="ctr"/>
              <a:lstStyle/>
              <a:p>
                <a:endParaRPr lang="da-DK"/>
              </a:p>
            </p:txBody>
          </p:sp>
          <p:sp>
            <p:nvSpPr>
              <p:cNvPr id="34" name="Kombinationstegning 209">
                <a:extLst>
                  <a:ext uri="{FF2B5EF4-FFF2-40B4-BE49-F238E27FC236}">
                    <a16:creationId xmlns:a16="http://schemas.microsoft.com/office/drawing/2014/main" id="{576650EE-FE9B-4D82-866A-20F23CA9D63C}"/>
                  </a:ext>
                </a:extLst>
              </p:cNvPr>
              <p:cNvSpPr/>
              <p:nvPr/>
            </p:nvSpPr>
            <p:spPr>
              <a:xfrm>
                <a:off x="6239743" y="4300977"/>
                <a:ext cx="162781" cy="80914"/>
              </a:xfrm>
              <a:custGeom>
                <a:avLst/>
                <a:gdLst>
                  <a:gd name="connsiteX0" fmla="*/ 162782 w 162781"/>
                  <a:gd name="connsiteY0" fmla="*/ 0 h 80914"/>
                  <a:gd name="connsiteX1" fmla="*/ 81867 w 162781"/>
                  <a:gd name="connsiteY1" fmla="*/ 80915 h 80914"/>
                  <a:gd name="connsiteX2" fmla="*/ 5712 w 162781"/>
                  <a:gd name="connsiteY2" fmla="*/ 26654 h 80914"/>
                  <a:gd name="connsiteX3" fmla="*/ 0 w 162781"/>
                  <a:gd name="connsiteY3" fmla="*/ 15231 h 80914"/>
                </a:gdLst>
                <a:ahLst/>
                <a:cxnLst>
                  <a:cxn ang="0">
                    <a:pos x="connsiteX0" y="connsiteY0"/>
                  </a:cxn>
                  <a:cxn ang="0">
                    <a:pos x="connsiteX1" y="connsiteY1"/>
                  </a:cxn>
                  <a:cxn ang="0">
                    <a:pos x="connsiteX2" y="connsiteY2"/>
                  </a:cxn>
                  <a:cxn ang="0">
                    <a:pos x="connsiteX3" y="connsiteY3"/>
                  </a:cxn>
                </a:cxnLst>
                <a:rect l="l" t="t" r="r" b="b"/>
                <a:pathLst>
                  <a:path w="162781" h="80914">
                    <a:moveTo>
                      <a:pt x="162782" y="0"/>
                    </a:moveTo>
                    <a:cubicBezTo>
                      <a:pt x="162782" y="44741"/>
                      <a:pt x="126608" y="80915"/>
                      <a:pt x="81867" y="80915"/>
                    </a:cubicBezTo>
                    <a:cubicBezTo>
                      <a:pt x="46645" y="80915"/>
                      <a:pt x="16183" y="58068"/>
                      <a:pt x="5712" y="26654"/>
                    </a:cubicBezTo>
                    <a:lnTo>
                      <a:pt x="0" y="15231"/>
                    </a:lnTo>
                  </a:path>
                </a:pathLst>
              </a:custGeom>
              <a:noFill/>
              <a:ln w="19050" cap="flat">
                <a:solidFill>
                  <a:schemeClr val="bg2"/>
                </a:solidFill>
                <a:prstDash val="solid"/>
                <a:miter/>
              </a:ln>
            </p:spPr>
            <p:txBody>
              <a:bodyPr rtlCol="0" anchor="ctr"/>
              <a:lstStyle/>
              <a:p>
                <a:endParaRPr lang="da-DK"/>
              </a:p>
            </p:txBody>
          </p:sp>
          <p:sp>
            <p:nvSpPr>
              <p:cNvPr id="35" name="Kombinationstegning 210">
                <a:extLst>
                  <a:ext uri="{FF2B5EF4-FFF2-40B4-BE49-F238E27FC236}">
                    <a16:creationId xmlns:a16="http://schemas.microsoft.com/office/drawing/2014/main" id="{0D3A8EBC-2799-4F8C-830F-B28992E19115}"/>
                  </a:ext>
                </a:extLst>
              </p:cNvPr>
              <p:cNvSpPr/>
              <p:nvPr/>
            </p:nvSpPr>
            <p:spPr>
              <a:xfrm>
                <a:off x="6299280" y="4187375"/>
                <a:ext cx="104673" cy="123167"/>
              </a:xfrm>
              <a:custGeom>
                <a:avLst/>
                <a:gdLst>
                  <a:gd name="connsiteX0" fmla="*/ 38513 w 104673"/>
                  <a:gd name="connsiteY0" fmla="*/ 120266 h 123167"/>
                  <a:gd name="connsiteX1" fmla="*/ 70879 w 104673"/>
                  <a:gd name="connsiteY1" fmla="*/ 101227 h 123167"/>
                  <a:gd name="connsiteX2" fmla="*/ 103245 w 104673"/>
                  <a:gd name="connsiteY2" fmla="*/ 59341 h 123167"/>
                  <a:gd name="connsiteX3" fmla="*/ 48032 w 104673"/>
                  <a:gd name="connsiteY3" fmla="*/ 6985 h 123167"/>
                  <a:gd name="connsiteX4" fmla="*/ 435 w 104673"/>
                  <a:gd name="connsiteY4" fmla="*/ 100275 h 123167"/>
                  <a:gd name="connsiteX5" fmla="*/ 38513 w 104673"/>
                  <a:gd name="connsiteY5" fmla="*/ 120266 h 12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73" h="123167">
                    <a:moveTo>
                      <a:pt x="38513" y="120266"/>
                    </a:moveTo>
                    <a:cubicBezTo>
                      <a:pt x="49936" y="115506"/>
                      <a:pt x="60407" y="108842"/>
                      <a:pt x="70879" y="101227"/>
                    </a:cubicBezTo>
                    <a:cubicBezTo>
                      <a:pt x="85158" y="89804"/>
                      <a:pt x="98485" y="76477"/>
                      <a:pt x="103245" y="59341"/>
                    </a:cubicBezTo>
                    <a:cubicBezTo>
                      <a:pt x="111812" y="28880"/>
                      <a:pt x="80398" y="-17766"/>
                      <a:pt x="48032" y="6985"/>
                    </a:cubicBezTo>
                    <a:cubicBezTo>
                      <a:pt x="21378" y="26976"/>
                      <a:pt x="6147" y="66005"/>
                      <a:pt x="435" y="100275"/>
                    </a:cubicBezTo>
                    <a:cubicBezTo>
                      <a:pt x="-3373" y="120266"/>
                      <a:pt x="18522" y="127881"/>
                      <a:pt x="38513" y="120266"/>
                    </a:cubicBezTo>
                    <a:close/>
                  </a:path>
                </a:pathLst>
              </a:custGeom>
              <a:noFill/>
              <a:ln w="19050" cap="flat">
                <a:solidFill>
                  <a:schemeClr val="bg2"/>
                </a:solidFill>
                <a:prstDash val="solid"/>
                <a:miter/>
              </a:ln>
            </p:spPr>
            <p:txBody>
              <a:bodyPr rtlCol="0" anchor="ctr"/>
              <a:lstStyle/>
              <a:p>
                <a:endParaRPr lang="da-DK"/>
              </a:p>
            </p:txBody>
          </p:sp>
        </p:grpSp>
        <p:sp>
          <p:nvSpPr>
            <p:cNvPr id="29" name="Kombinationstegning 211">
              <a:extLst>
                <a:ext uri="{FF2B5EF4-FFF2-40B4-BE49-F238E27FC236}">
                  <a16:creationId xmlns:a16="http://schemas.microsoft.com/office/drawing/2014/main" id="{152DB644-07A9-4278-B6C7-400A8BE0C4A7}"/>
                </a:ext>
              </a:extLst>
            </p:cNvPr>
            <p:cNvSpPr/>
            <p:nvPr/>
          </p:nvSpPr>
          <p:spPr>
            <a:xfrm>
              <a:off x="6650825" y="5557661"/>
              <a:ext cx="225279" cy="296030"/>
            </a:xfrm>
            <a:custGeom>
              <a:avLst/>
              <a:gdLst>
                <a:gd name="connsiteX0" fmla="*/ 115185 w 115184"/>
                <a:gd name="connsiteY0" fmla="*/ 0 h 151358"/>
                <a:gd name="connsiteX1" fmla="*/ 0 w 115184"/>
                <a:gd name="connsiteY1" fmla="*/ 107569 h 151358"/>
                <a:gd name="connsiteX2" fmla="*/ 24750 w 115184"/>
                <a:gd name="connsiteY2" fmla="*/ 151358 h 151358"/>
              </a:gdLst>
              <a:ahLst/>
              <a:cxnLst>
                <a:cxn ang="0">
                  <a:pos x="connsiteX0" y="connsiteY0"/>
                </a:cxn>
                <a:cxn ang="0">
                  <a:pos x="connsiteX1" y="connsiteY1"/>
                </a:cxn>
                <a:cxn ang="0">
                  <a:pos x="connsiteX2" y="connsiteY2"/>
                </a:cxn>
              </a:cxnLst>
              <a:rect l="l" t="t" r="r" b="b"/>
              <a:pathLst>
                <a:path w="115184" h="151358">
                  <a:moveTo>
                    <a:pt x="115185" y="0"/>
                  </a:moveTo>
                  <a:lnTo>
                    <a:pt x="0" y="107569"/>
                  </a:lnTo>
                  <a:lnTo>
                    <a:pt x="24750" y="151358"/>
                  </a:lnTo>
                </a:path>
              </a:pathLst>
            </a:custGeom>
            <a:noFill/>
            <a:ln w="19050" cap="flat">
              <a:solidFill>
                <a:schemeClr val="bg2"/>
              </a:solidFill>
              <a:prstDash val="solid"/>
              <a:miter/>
            </a:ln>
          </p:spPr>
          <p:txBody>
            <a:bodyPr rtlCol="0" anchor="ctr"/>
            <a:lstStyle/>
            <a:p>
              <a:endParaRPr lang="da-DK"/>
            </a:p>
          </p:txBody>
        </p:sp>
      </p:grpSp>
    </p:spTree>
    <p:extLst>
      <p:ext uri="{BB962C8B-B14F-4D97-AF65-F5344CB8AC3E}">
        <p14:creationId xmlns:p14="http://schemas.microsoft.com/office/powerpoint/2010/main" val="158943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4DC841A3-2433-45F6-9A04-DCB50DB08825}"/>
              </a:ext>
            </a:extLst>
          </p:cNvPr>
          <p:cNvSpPr>
            <a:spLocks noGrp="1"/>
          </p:cNvSpPr>
          <p:nvPr>
            <p:ph idx="1"/>
          </p:nvPr>
        </p:nvSpPr>
        <p:spPr>
          <a:xfrm>
            <a:off x="432000" y="1900800"/>
            <a:ext cx="5664000" cy="4197600"/>
          </a:xfrm>
        </p:spPr>
        <p:txBody>
          <a:bodyPr/>
          <a:lstStyle/>
          <a:p>
            <a:pPr marL="0" indent="0">
              <a:buNone/>
            </a:pPr>
            <a:r>
              <a:rPr lang="da-DK" dirty="0"/>
              <a:t>Rehabilitering kan bidrage til at muliggøre et meningsfuldt liv for borgere, der har fået nedsat funktionsevne. Et meningsfyldt liv kan være forskelligt fra person til person, ligesom det kan ændre sig over tid, hvad der opleves som meningsfuldt. Men uanset menneskers forskelligheder har alle et behov for en tilværelse, som er sammenhængende, meningsfuld og har et formål. Det er vigtigt at understrege, at </a:t>
            </a:r>
            <a:r>
              <a:rPr lang="da-DK" dirty="0" err="1"/>
              <a:t>selvhjulpenhed</a:t>
            </a:r>
            <a:r>
              <a:rPr lang="da-DK" dirty="0"/>
              <a:t> ikke er et mål i sig selv, når det gælder rehabilitering. For nogen kan </a:t>
            </a:r>
            <a:r>
              <a:rPr lang="da-DK" dirty="0" err="1"/>
              <a:t>selvhjulpenhed</a:t>
            </a:r>
            <a:r>
              <a:rPr lang="da-DK" dirty="0"/>
              <a:t> sagtens være et mål på vejen til et mere meningsfyldt liv og en højere livskvalitet, men det behøver ikke at være det.</a:t>
            </a:r>
          </a:p>
        </p:txBody>
      </p:sp>
      <p:sp>
        <p:nvSpPr>
          <p:cNvPr id="4" name="Titel 3">
            <a:extLst>
              <a:ext uri="{FF2B5EF4-FFF2-40B4-BE49-F238E27FC236}">
                <a16:creationId xmlns:a16="http://schemas.microsoft.com/office/drawing/2014/main" id="{A3FDB1B2-8D21-4358-88D7-88DD9264980F}"/>
              </a:ext>
            </a:extLst>
          </p:cNvPr>
          <p:cNvSpPr>
            <a:spLocks noGrp="1"/>
          </p:cNvSpPr>
          <p:nvPr>
            <p:ph type="title"/>
          </p:nvPr>
        </p:nvSpPr>
        <p:spPr/>
        <p:txBody>
          <a:bodyPr/>
          <a:lstStyle/>
          <a:p>
            <a:r>
              <a:rPr lang="da-DK" dirty="0"/>
              <a:t>Meningsfulde hverdagsliv</a:t>
            </a:r>
          </a:p>
        </p:txBody>
      </p:sp>
      <p:pic>
        <p:nvPicPr>
          <p:cNvPr id="3" name="Billede 2">
            <a:extLst>
              <a:ext uri="{FF2B5EF4-FFF2-40B4-BE49-F238E27FC236}">
                <a16:creationId xmlns:a16="http://schemas.microsoft.com/office/drawing/2014/main" id="{1714EDD7-45B5-4CEC-B095-60FE79F57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7768" y="0"/>
            <a:ext cx="4574232" cy="6858000"/>
          </a:xfrm>
          <a:prstGeom prst="rect">
            <a:avLst/>
          </a:prstGeom>
        </p:spPr>
      </p:pic>
    </p:spTree>
    <p:extLst>
      <p:ext uri="{BB962C8B-B14F-4D97-AF65-F5344CB8AC3E}">
        <p14:creationId xmlns:p14="http://schemas.microsoft.com/office/powerpoint/2010/main" val="92721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lumMod val="90000"/>
              <a:lumOff val="10000"/>
            </a:schemeClr>
          </a:solidFill>
        </p:spPr>
        <p:txBody>
          <a:bodyPr wrap="square" lIns="0" tIns="0" rIns="0" bIns="0" rtlCol="0">
            <a:spAutoFit/>
          </a:bodyPr>
          <a:lstStyle/>
          <a:p>
            <a:endParaRPr lang="da-DK" sz="2000" dirty="0" err="1"/>
          </a:p>
        </p:txBody>
      </p:sp>
      <p:sp>
        <p:nvSpPr>
          <p:cNvPr id="6" name="Kombinationstegning 9">
            <a:extLst>
              <a:ext uri="{FF2B5EF4-FFF2-40B4-BE49-F238E27FC236}">
                <a16:creationId xmlns:a16="http://schemas.microsoft.com/office/drawing/2014/main" id="{0E917C14-179E-4033-B795-54200BD78046}"/>
              </a:ext>
            </a:extLst>
          </p:cNvPr>
          <p:cNvSpPr/>
          <p:nvPr/>
        </p:nvSpPr>
        <p:spPr>
          <a:xfrm>
            <a:off x="272264" y="191153"/>
            <a:ext cx="11645757" cy="5889014"/>
          </a:xfrm>
          <a:custGeom>
            <a:avLst/>
            <a:gdLst>
              <a:gd name="connsiteX0" fmla="*/ 0 w 5584864"/>
              <a:gd name="connsiteY0" fmla="*/ 460831 h 2764930"/>
              <a:gd name="connsiteX1" fmla="*/ 460831 w 5584864"/>
              <a:gd name="connsiteY1" fmla="*/ 0 h 2764930"/>
              <a:gd name="connsiteX2" fmla="*/ 5124033 w 5584864"/>
              <a:gd name="connsiteY2" fmla="*/ 0 h 2764930"/>
              <a:gd name="connsiteX3" fmla="*/ 5584864 w 5584864"/>
              <a:gd name="connsiteY3" fmla="*/ 460831 h 2764930"/>
              <a:gd name="connsiteX4" fmla="*/ 5584864 w 5584864"/>
              <a:gd name="connsiteY4" fmla="*/ 2304099 h 2764930"/>
              <a:gd name="connsiteX5" fmla="*/ 5124033 w 5584864"/>
              <a:gd name="connsiteY5" fmla="*/ 2764930 h 2764930"/>
              <a:gd name="connsiteX6" fmla="*/ 460831 w 5584864"/>
              <a:gd name="connsiteY6" fmla="*/ 2764930 h 2764930"/>
              <a:gd name="connsiteX7" fmla="*/ 0 w 5584864"/>
              <a:gd name="connsiteY7" fmla="*/ 2304099 h 2764930"/>
              <a:gd name="connsiteX8" fmla="*/ 0 w 5584864"/>
              <a:gd name="connsiteY8" fmla="*/ 460831 h 276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4864" h="2764930">
                <a:moveTo>
                  <a:pt x="0" y="460831"/>
                </a:moveTo>
                <a:cubicBezTo>
                  <a:pt x="0" y="206321"/>
                  <a:pt x="206321" y="0"/>
                  <a:pt x="460831" y="0"/>
                </a:cubicBezTo>
                <a:lnTo>
                  <a:pt x="5124033" y="0"/>
                </a:lnTo>
                <a:cubicBezTo>
                  <a:pt x="5378543" y="0"/>
                  <a:pt x="5584864" y="206321"/>
                  <a:pt x="5584864" y="460831"/>
                </a:cubicBezTo>
                <a:lnTo>
                  <a:pt x="5584864" y="2304099"/>
                </a:lnTo>
                <a:cubicBezTo>
                  <a:pt x="5584864" y="2558609"/>
                  <a:pt x="5378543" y="2764930"/>
                  <a:pt x="5124033" y="2764930"/>
                </a:cubicBezTo>
                <a:lnTo>
                  <a:pt x="460831" y="2764930"/>
                </a:lnTo>
                <a:cubicBezTo>
                  <a:pt x="206321" y="2764930"/>
                  <a:pt x="0" y="2558609"/>
                  <a:pt x="0" y="2304099"/>
                </a:cubicBezTo>
                <a:lnTo>
                  <a:pt x="0" y="460831"/>
                </a:lnTo>
                <a:close/>
              </a:path>
            </a:pathLst>
          </a:custGeom>
          <a:ln>
            <a:solidFill>
              <a:schemeClr val="bg2">
                <a:lumMod val="90000"/>
                <a:lumOff val="1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792000" tIns="360000" rIns="360000" bIns="360000" numCol="1" spcCol="1270" anchor="t" anchorCtr="0">
            <a:noAutofit/>
          </a:bodyPr>
          <a:lstStyle/>
          <a:p>
            <a:pPr lvl="0" defTabSz="622300">
              <a:lnSpc>
                <a:spcPct val="90000"/>
              </a:lnSpc>
              <a:spcBef>
                <a:spcPct val="0"/>
              </a:spcBef>
              <a:spcAft>
                <a:spcPct val="35000"/>
              </a:spcAft>
            </a:pPr>
            <a:r>
              <a:rPr lang="da-DK" sz="2200" b="1" dirty="0">
                <a:solidFill>
                  <a:schemeClr val="bg2"/>
                </a:solidFill>
              </a:rPr>
              <a:t>Case: Meningsfulde hverdagsliv</a:t>
            </a:r>
          </a:p>
          <a:p>
            <a:pPr lvl="0" defTabSz="622300">
              <a:lnSpc>
                <a:spcPct val="90000"/>
              </a:lnSpc>
              <a:spcBef>
                <a:spcPct val="0"/>
              </a:spcBef>
              <a:spcAft>
                <a:spcPct val="35000"/>
              </a:spcAft>
            </a:pPr>
            <a:r>
              <a:rPr lang="da-DK" sz="2200" dirty="0">
                <a:solidFill>
                  <a:schemeClr val="bg2"/>
                </a:solidFill>
              </a:rPr>
              <a:t>Jytte er 76 år og får i forbindelse med et styrt på sin cykel flere komplicerede brud på sin ene arm. Indtil da har hun klaret sig selv og haft en hverdag med megen fysisk og social aktivitet. Da hun bliver udskrevet fra sygehuset og kommer hjem i sin egen bolig, har hun brug for hjælp til bad, indkøb, tilberedning af mad og rengøring. Hun starter derfor i et rehabiliteringsforløb.</a:t>
            </a:r>
          </a:p>
          <a:p>
            <a:pPr lvl="0" defTabSz="622300">
              <a:lnSpc>
                <a:spcPct val="90000"/>
              </a:lnSpc>
              <a:spcBef>
                <a:spcPct val="0"/>
              </a:spcBef>
              <a:spcAft>
                <a:spcPct val="35000"/>
              </a:spcAft>
            </a:pPr>
            <a:r>
              <a:rPr lang="da-DK" sz="2200" dirty="0">
                <a:solidFill>
                  <a:schemeClr val="bg2"/>
                </a:solidFill>
              </a:rPr>
              <a:t>Det går godt, og hendes funktionsevne bliver dag for dag bedre. Efter noget tid siger Jytte hjælpen til bad, indkøb og madlavning fra.</a:t>
            </a:r>
          </a:p>
          <a:p>
            <a:pPr lvl="0" defTabSz="622300">
              <a:lnSpc>
                <a:spcPct val="90000"/>
              </a:lnSpc>
              <a:spcBef>
                <a:spcPct val="0"/>
              </a:spcBef>
              <a:spcAft>
                <a:spcPct val="35000"/>
              </a:spcAft>
            </a:pPr>
            <a:r>
              <a:rPr lang="da-DK" sz="2200" dirty="0">
                <a:solidFill>
                  <a:schemeClr val="bg2"/>
                </a:solidFill>
              </a:rPr>
              <a:t>Den forløbsansvarlige vurderer, at Jytte også snart kan varetage rengøringen igen, ligesom hun gjorde, inden hun kom til skade. Men Jytte er glad for at få hjælp til rengøringen. Hun oplever, at hun bliver hurtigere træt end tidligere, og at hun får smerter om aftenen, hvis hun bevæger sig meget i løbet af en dag. Hun er meget motiveret for at kunne passe sit frivillige arbejde i den lokal genbrugsbutik igen. Her har hun flere gode venner, og hun kan godt lide følelsen af at være noget for andre.</a:t>
            </a:r>
          </a:p>
        </p:txBody>
      </p:sp>
    </p:spTree>
    <p:extLst>
      <p:ext uri="{BB962C8B-B14F-4D97-AF65-F5344CB8AC3E}">
        <p14:creationId xmlns:p14="http://schemas.microsoft.com/office/powerpoint/2010/main" val="397968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479BBF5-5554-D742-99E6-03EDCE8B2EEC}"/>
              </a:ext>
            </a:extLst>
          </p:cNvPr>
          <p:cNvSpPr>
            <a:spLocks noGrp="1"/>
          </p:cNvSpPr>
          <p:nvPr>
            <p:ph idx="1"/>
          </p:nvPr>
        </p:nvSpPr>
        <p:spPr>
          <a:xfrm>
            <a:off x="432000" y="1748400"/>
            <a:ext cx="6507280" cy="4865760"/>
          </a:xfrm>
        </p:spPr>
        <p:txBody>
          <a:bodyPr>
            <a:normAutofit/>
          </a:bodyPr>
          <a:lstStyle/>
          <a:p>
            <a:pPr marL="361950" indent="-361950">
              <a:buFont typeface="Arial" panose="020B0604020202020204" pitchFamily="34" charset="0"/>
              <a:buChar char="•"/>
            </a:pPr>
            <a:r>
              <a:rPr lang="da-DK" sz="3000" dirty="0"/>
              <a:t>Personcentreret rehabilitering</a:t>
            </a:r>
          </a:p>
          <a:p>
            <a:pPr marL="361950" indent="-361950">
              <a:buFont typeface="Arial" panose="020B0604020202020204" pitchFamily="34" charset="0"/>
              <a:buChar char="•"/>
            </a:pPr>
            <a:r>
              <a:rPr lang="da-DK" sz="3000" dirty="0"/>
              <a:t>Tværfaglig udredning</a:t>
            </a:r>
          </a:p>
          <a:p>
            <a:pPr marL="361950" indent="-361950">
              <a:buFont typeface="Arial" panose="020B0604020202020204" pitchFamily="34" charset="0"/>
              <a:buChar char="•"/>
            </a:pPr>
            <a:r>
              <a:rPr lang="da-DK" sz="3000" dirty="0"/>
              <a:t>Målsætning</a:t>
            </a:r>
          </a:p>
          <a:p>
            <a:pPr marL="361950" indent="-361950">
              <a:buFont typeface="Arial" panose="020B0604020202020204" pitchFamily="34" charset="0"/>
              <a:buChar char="•"/>
            </a:pPr>
            <a:r>
              <a:rPr lang="da-DK" sz="3000" dirty="0"/>
              <a:t>Meningsfulde hverdagsliv</a:t>
            </a:r>
          </a:p>
          <a:p>
            <a:pPr marL="361950" indent="-361950">
              <a:buFont typeface="Arial" panose="020B0604020202020204" pitchFamily="34" charset="0"/>
              <a:buChar char="•"/>
            </a:pPr>
            <a:r>
              <a:rPr lang="da-DK" sz="3000" dirty="0"/>
              <a:t>Motivation</a:t>
            </a:r>
          </a:p>
          <a:p>
            <a:pPr marL="361950" indent="-361950">
              <a:buFont typeface="Arial" panose="020B0604020202020204" pitchFamily="34" charset="0"/>
              <a:buChar char="•"/>
            </a:pPr>
            <a:r>
              <a:rPr lang="da-DK" sz="3000" dirty="0"/>
              <a:t>Tværfagligt samarbejde</a:t>
            </a:r>
          </a:p>
          <a:p>
            <a:pPr marL="361950" indent="-361950">
              <a:buFont typeface="Arial" panose="020B0604020202020204" pitchFamily="34" charset="0"/>
              <a:buChar char="•"/>
            </a:pPr>
            <a:r>
              <a:rPr lang="da-DK" sz="3000" dirty="0"/>
              <a:t>Samarbejde med pårørende </a:t>
            </a:r>
          </a:p>
          <a:p>
            <a:pPr marL="361950" indent="-361950">
              <a:buFont typeface="Arial" panose="020B0604020202020204" pitchFamily="34" charset="0"/>
              <a:buChar char="•"/>
            </a:pPr>
            <a:r>
              <a:rPr lang="da-DK" sz="3000" dirty="0"/>
              <a:t>Hverdagen efter forløbet</a:t>
            </a:r>
          </a:p>
        </p:txBody>
      </p:sp>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2000" y="1019050"/>
            <a:ext cx="5237280" cy="647190"/>
          </a:xfrm>
        </p:spPr>
        <p:txBody>
          <a:bodyPr/>
          <a:lstStyle/>
          <a:p>
            <a:r>
              <a:rPr lang="da-DK" sz="3500" dirty="0">
                <a:solidFill>
                  <a:schemeClr val="accent1"/>
                </a:solidFill>
              </a:rPr>
              <a:t>Temaer</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17" r="45025"/>
          <a:stretch/>
        </p:blipFill>
        <p:spPr bwMode="auto">
          <a:xfrm>
            <a:off x="8102008" y="0"/>
            <a:ext cx="40899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2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3016210"/>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Hvilke dilemmaer er der i dette eksempel?</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Hvilke overvejelser kan fagpersonalet gøre sig i forhold til dialog og forventningsafstemning?</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Hvordan kan fagpersonalet sammen med Jytte nå frem til, hvad målet for rehabiliteringen skal være?</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6" y="575935"/>
            <a:ext cx="5774076" cy="492443"/>
          </a:xfrm>
          <a:prstGeom prst="rect">
            <a:avLst/>
          </a:prstGeom>
          <a:noFill/>
        </p:spPr>
        <p:txBody>
          <a:bodyPr wrap="square" lIns="0" tIns="0" rIns="0" bIns="0" rtlCol="0">
            <a:spAutoFit/>
          </a:bodyPr>
          <a:lstStyle/>
          <a:p>
            <a:pPr lvl="0"/>
            <a:r>
              <a:rPr lang="da-DK" sz="3200" b="1" dirty="0">
                <a:solidFill>
                  <a:prstClr val="white"/>
                </a:solidFill>
              </a:rPr>
              <a:t>SPØRGSMÅL - CASE</a:t>
            </a:r>
            <a:endParaRPr lang="da-DK" sz="2000" dirty="0"/>
          </a:p>
        </p:txBody>
      </p:sp>
    </p:spTree>
    <p:extLst>
      <p:ext uri="{BB962C8B-B14F-4D97-AF65-F5344CB8AC3E}">
        <p14:creationId xmlns:p14="http://schemas.microsoft.com/office/powerpoint/2010/main" val="317739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3447098"/>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Hvad kendetegner et godt og meningsfuldt hverdagsliv for dig personligt?</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Har du mødt borgere, som havde en meget anderledes opfattelse af, hvad der var et godt hverdagsliv end din egen?</a:t>
            </a:r>
          </a:p>
          <a:p>
            <a:pPr lvl="0"/>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kan du gøre for at få finde ud af, hvad der er et godt hverdagsliv for borgeren?</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6" y="575935"/>
            <a:ext cx="6606516" cy="492443"/>
          </a:xfrm>
          <a:prstGeom prst="rect">
            <a:avLst/>
          </a:prstGeom>
          <a:noFill/>
        </p:spPr>
        <p:txBody>
          <a:bodyPr wrap="square" lIns="0" tIns="0" rIns="0" bIns="0" rtlCol="0">
            <a:spAutoFit/>
          </a:bodyPr>
          <a:lstStyle/>
          <a:p>
            <a:pPr lvl="0"/>
            <a:r>
              <a:rPr lang="da-DK" sz="3200" b="1" dirty="0">
                <a:solidFill>
                  <a:prstClr val="white"/>
                </a:solidFill>
              </a:rPr>
              <a:t>SPØRGSMÅL – EGEN PRAKSIS</a:t>
            </a:r>
            <a:endParaRPr lang="da-DK" sz="2000" dirty="0"/>
          </a:p>
        </p:txBody>
      </p:sp>
    </p:spTree>
    <p:extLst>
      <p:ext uri="{BB962C8B-B14F-4D97-AF65-F5344CB8AC3E}">
        <p14:creationId xmlns:p14="http://schemas.microsoft.com/office/powerpoint/2010/main" val="69248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06D5AD-7FDE-4130-979C-EFF42AF029E3}"/>
              </a:ext>
            </a:extLst>
          </p:cNvPr>
          <p:cNvSpPr>
            <a:spLocks noGrp="1"/>
          </p:cNvSpPr>
          <p:nvPr>
            <p:ph type="ctrTitle"/>
          </p:nvPr>
        </p:nvSpPr>
        <p:spPr>
          <a:xfrm>
            <a:off x="432000" y="614024"/>
            <a:ext cx="6940800" cy="1637470"/>
          </a:xfrm>
        </p:spPr>
        <p:txBody>
          <a:bodyPr/>
          <a:lstStyle/>
          <a:p>
            <a:r>
              <a:rPr lang="da-DK" sz="5400" dirty="0"/>
              <a:t>Motivation</a:t>
            </a:r>
          </a:p>
        </p:txBody>
      </p:sp>
      <p:grpSp>
        <p:nvGrpSpPr>
          <p:cNvPr id="151" name="Grafik 3">
            <a:extLst>
              <a:ext uri="{FF2B5EF4-FFF2-40B4-BE49-F238E27FC236}">
                <a16:creationId xmlns:a16="http://schemas.microsoft.com/office/drawing/2014/main" id="{09B58E26-ADCB-4E9F-B28C-ADD707931AB1}"/>
              </a:ext>
            </a:extLst>
          </p:cNvPr>
          <p:cNvGrpSpPr>
            <a:grpSpLocks noChangeAspect="1"/>
          </p:cNvGrpSpPr>
          <p:nvPr/>
        </p:nvGrpSpPr>
        <p:grpSpPr>
          <a:xfrm>
            <a:off x="7061953" y="2251494"/>
            <a:ext cx="3241695" cy="3744000"/>
            <a:chOff x="5444257" y="2695219"/>
            <a:chExt cx="1427997" cy="1649266"/>
          </a:xfrm>
          <a:noFill/>
        </p:grpSpPr>
        <p:sp>
          <p:nvSpPr>
            <p:cNvPr id="152" name="Kombinationstegning 54">
              <a:extLst>
                <a:ext uri="{FF2B5EF4-FFF2-40B4-BE49-F238E27FC236}">
                  <a16:creationId xmlns:a16="http://schemas.microsoft.com/office/drawing/2014/main" id="{BD1EEE84-6536-4C7B-9E1B-CBE43D570438}"/>
                </a:ext>
              </a:extLst>
            </p:cNvPr>
            <p:cNvSpPr/>
            <p:nvPr/>
          </p:nvSpPr>
          <p:spPr>
            <a:xfrm>
              <a:off x="5467883" y="4263851"/>
              <a:ext cx="215889" cy="79819"/>
            </a:xfrm>
            <a:custGeom>
              <a:avLst/>
              <a:gdLst>
                <a:gd name="connsiteX0" fmla="*/ 215890 w 215889"/>
                <a:gd name="connsiteY0" fmla="*/ 0 h 79819"/>
                <a:gd name="connsiteX1" fmla="*/ 39919 w 215889"/>
                <a:gd name="connsiteY1" fmla="*/ 0 h 79819"/>
                <a:gd name="connsiteX2" fmla="*/ 0 w 215889"/>
                <a:gd name="connsiteY2" fmla="*/ 39910 h 79819"/>
                <a:gd name="connsiteX3" fmla="*/ 0 w 215889"/>
                <a:gd name="connsiteY3" fmla="*/ 39910 h 79819"/>
                <a:gd name="connsiteX4" fmla="*/ 39919 w 215889"/>
                <a:gd name="connsiteY4" fmla="*/ 79820 h 79819"/>
                <a:gd name="connsiteX5" fmla="*/ 215890 w 215889"/>
                <a:gd name="connsiteY5" fmla="*/ 79820 h 7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889" h="79819">
                  <a:moveTo>
                    <a:pt x="215890" y="0"/>
                  </a:moveTo>
                  <a:lnTo>
                    <a:pt x="39919" y="0"/>
                  </a:lnTo>
                  <a:cubicBezTo>
                    <a:pt x="17923" y="0"/>
                    <a:pt x="0" y="17919"/>
                    <a:pt x="0" y="39910"/>
                  </a:cubicBezTo>
                  <a:lnTo>
                    <a:pt x="0" y="39910"/>
                  </a:lnTo>
                  <a:cubicBezTo>
                    <a:pt x="0" y="61901"/>
                    <a:pt x="17923" y="79820"/>
                    <a:pt x="39919" y="79820"/>
                  </a:cubicBezTo>
                  <a:lnTo>
                    <a:pt x="215890" y="79820"/>
                  </a:lnTo>
                </a:path>
              </a:pathLst>
            </a:custGeom>
            <a:noFill/>
            <a:ln w="22225" cap="flat">
              <a:solidFill>
                <a:schemeClr val="bg2"/>
              </a:solidFill>
              <a:prstDash val="solid"/>
              <a:miter/>
            </a:ln>
          </p:spPr>
          <p:txBody>
            <a:bodyPr rtlCol="0" anchor="ctr"/>
            <a:lstStyle/>
            <a:p>
              <a:endParaRPr lang="da-DK"/>
            </a:p>
          </p:txBody>
        </p:sp>
        <p:sp>
          <p:nvSpPr>
            <p:cNvPr id="153" name="Kombinationstegning 55">
              <a:extLst>
                <a:ext uri="{FF2B5EF4-FFF2-40B4-BE49-F238E27FC236}">
                  <a16:creationId xmlns:a16="http://schemas.microsoft.com/office/drawing/2014/main" id="{20BDE33B-E6A1-4B28-8879-65032248450D}"/>
                </a:ext>
              </a:extLst>
            </p:cNvPr>
            <p:cNvSpPr/>
            <p:nvPr/>
          </p:nvSpPr>
          <p:spPr>
            <a:xfrm>
              <a:off x="5672340" y="4264665"/>
              <a:ext cx="296569" cy="79820"/>
            </a:xfrm>
            <a:custGeom>
              <a:avLst/>
              <a:gdLst>
                <a:gd name="connsiteX0" fmla="*/ 39946 w 296569"/>
                <a:gd name="connsiteY0" fmla="*/ 79820 h 79820"/>
                <a:gd name="connsiteX1" fmla="*/ 256650 w 296569"/>
                <a:gd name="connsiteY1" fmla="*/ 79820 h 79820"/>
                <a:gd name="connsiteX2" fmla="*/ 296569 w 296569"/>
                <a:gd name="connsiteY2" fmla="*/ 39910 h 79820"/>
                <a:gd name="connsiteX3" fmla="*/ 296569 w 296569"/>
                <a:gd name="connsiteY3" fmla="*/ 39910 h 79820"/>
                <a:gd name="connsiteX4" fmla="*/ 256650 w 296569"/>
                <a:gd name="connsiteY4" fmla="*/ 0 h 79820"/>
                <a:gd name="connsiteX5" fmla="*/ 145039 w 296569"/>
                <a:gd name="connsiteY5" fmla="*/ 0 h 79820"/>
                <a:gd name="connsiteX6" fmla="*/ 39946 w 296569"/>
                <a:gd name="connsiteY6" fmla="*/ 0 h 79820"/>
                <a:gd name="connsiteX7" fmla="*/ 27 w 296569"/>
                <a:gd name="connsiteY7" fmla="*/ 39910 h 79820"/>
                <a:gd name="connsiteX8" fmla="*/ 27 w 296569"/>
                <a:gd name="connsiteY8" fmla="*/ 39910 h 79820"/>
                <a:gd name="connsiteX9" fmla="*/ 39946 w 296569"/>
                <a:gd name="connsiteY9" fmla="*/ 79820 h 7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569" h="79820">
                  <a:moveTo>
                    <a:pt x="39946" y="79820"/>
                  </a:moveTo>
                  <a:lnTo>
                    <a:pt x="256650" y="79820"/>
                  </a:lnTo>
                  <a:cubicBezTo>
                    <a:pt x="278647" y="79820"/>
                    <a:pt x="296569" y="61901"/>
                    <a:pt x="296569" y="39910"/>
                  </a:cubicBezTo>
                  <a:lnTo>
                    <a:pt x="296569" y="39910"/>
                  </a:lnTo>
                  <a:cubicBezTo>
                    <a:pt x="296569" y="17919"/>
                    <a:pt x="278647" y="0"/>
                    <a:pt x="256650" y="0"/>
                  </a:cubicBezTo>
                  <a:lnTo>
                    <a:pt x="145039" y="0"/>
                  </a:lnTo>
                  <a:lnTo>
                    <a:pt x="39946" y="0"/>
                  </a:lnTo>
                  <a:cubicBezTo>
                    <a:pt x="17950" y="0"/>
                    <a:pt x="27" y="17919"/>
                    <a:pt x="27" y="39910"/>
                  </a:cubicBezTo>
                  <a:lnTo>
                    <a:pt x="27" y="39910"/>
                  </a:lnTo>
                  <a:cubicBezTo>
                    <a:pt x="-788" y="61901"/>
                    <a:pt x="17135" y="79820"/>
                    <a:pt x="39946" y="79820"/>
                  </a:cubicBezTo>
                  <a:close/>
                </a:path>
              </a:pathLst>
            </a:custGeom>
            <a:noFill/>
            <a:ln w="22225" cap="flat">
              <a:solidFill>
                <a:schemeClr val="bg2"/>
              </a:solidFill>
              <a:prstDash val="solid"/>
              <a:miter/>
            </a:ln>
          </p:spPr>
          <p:txBody>
            <a:bodyPr rtlCol="0" anchor="ctr"/>
            <a:lstStyle/>
            <a:p>
              <a:endParaRPr lang="da-DK"/>
            </a:p>
          </p:txBody>
        </p:sp>
        <p:grpSp>
          <p:nvGrpSpPr>
            <p:cNvPr id="154" name="Grafik 3">
              <a:extLst>
                <a:ext uri="{FF2B5EF4-FFF2-40B4-BE49-F238E27FC236}">
                  <a16:creationId xmlns:a16="http://schemas.microsoft.com/office/drawing/2014/main" id="{02FC4B89-751E-4798-8C97-BC6E6EE9E8C2}"/>
                </a:ext>
              </a:extLst>
            </p:cNvPr>
            <p:cNvGrpSpPr/>
            <p:nvPr/>
          </p:nvGrpSpPr>
          <p:grpSpPr>
            <a:xfrm>
              <a:off x="5761982" y="2724950"/>
              <a:ext cx="529540" cy="451020"/>
              <a:chOff x="5761982" y="2724950"/>
              <a:chExt cx="529540" cy="451020"/>
            </a:xfrm>
            <a:noFill/>
          </p:grpSpPr>
          <p:sp>
            <p:nvSpPr>
              <p:cNvPr id="185" name="Kombinationstegning 57">
                <a:extLst>
                  <a:ext uri="{FF2B5EF4-FFF2-40B4-BE49-F238E27FC236}">
                    <a16:creationId xmlns:a16="http://schemas.microsoft.com/office/drawing/2014/main" id="{319ADD96-EB87-429D-84FA-7F4EED872AF3}"/>
                  </a:ext>
                </a:extLst>
              </p:cNvPr>
              <p:cNvSpPr/>
              <p:nvPr/>
            </p:nvSpPr>
            <p:spPr>
              <a:xfrm>
                <a:off x="6197020" y="2843382"/>
                <a:ext cx="42363" cy="43167"/>
              </a:xfrm>
              <a:custGeom>
                <a:avLst/>
                <a:gdLst>
                  <a:gd name="connsiteX0" fmla="*/ 0 w 42363"/>
                  <a:gd name="connsiteY0" fmla="*/ 43168 h 43167"/>
                  <a:gd name="connsiteX1" fmla="*/ 42363 w 42363"/>
                  <a:gd name="connsiteY1" fmla="*/ 0 h 43167"/>
                </a:gdLst>
                <a:ahLst/>
                <a:cxnLst>
                  <a:cxn ang="0">
                    <a:pos x="connsiteX0" y="connsiteY0"/>
                  </a:cxn>
                  <a:cxn ang="0">
                    <a:pos x="connsiteX1" y="connsiteY1"/>
                  </a:cxn>
                </a:cxnLst>
                <a:rect l="l" t="t" r="r" b="b"/>
                <a:pathLst>
                  <a:path w="42363" h="43167">
                    <a:moveTo>
                      <a:pt x="0" y="43168"/>
                    </a:moveTo>
                    <a:lnTo>
                      <a:pt x="42363" y="0"/>
                    </a:lnTo>
                  </a:path>
                </a:pathLst>
              </a:custGeom>
              <a:ln w="22225" cap="flat">
                <a:solidFill>
                  <a:schemeClr val="bg2"/>
                </a:solidFill>
                <a:prstDash val="solid"/>
                <a:miter/>
              </a:ln>
            </p:spPr>
            <p:txBody>
              <a:bodyPr rtlCol="0" anchor="ctr"/>
              <a:lstStyle/>
              <a:p>
                <a:endParaRPr lang="da-DK"/>
              </a:p>
            </p:txBody>
          </p:sp>
          <p:sp>
            <p:nvSpPr>
              <p:cNvPr id="186" name="Kombinationstegning 58">
                <a:extLst>
                  <a:ext uri="{FF2B5EF4-FFF2-40B4-BE49-F238E27FC236}">
                    <a16:creationId xmlns:a16="http://schemas.microsoft.com/office/drawing/2014/main" id="{CCE35E69-44F4-49B4-BBCB-254DF2D51090}"/>
                  </a:ext>
                </a:extLst>
              </p:cNvPr>
              <p:cNvSpPr/>
              <p:nvPr/>
            </p:nvSpPr>
            <p:spPr>
              <a:xfrm>
                <a:off x="6247530" y="2910170"/>
                <a:ext cx="43992" cy="62715"/>
              </a:xfrm>
              <a:custGeom>
                <a:avLst/>
                <a:gdLst>
                  <a:gd name="connsiteX0" fmla="*/ 43993 w 43992"/>
                  <a:gd name="connsiteY0" fmla="*/ 0 h 62715"/>
                  <a:gd name="connsiteX1" fmla="*/ 0 w 43992"/>
                  <a:gd name="connsiteY1" fmla="*/ 62716 h 62715"/>
                </a:gdLst>
                <a:ahLst/>
                <a:cxnLst>
                  <a:cxn ang="0">
                    <a:pos x="connsiteX0" y="connsiteY0"/>
                  </a:cxn>
                  <a:cxn ang="0">
                    <a:pos x="connsiteX1" y="connsiteY1"/>
                  </a:cxn>
                </a:cxnLst>
                <a:rect l="l" t="t" r="r" b="b"/>
                <a:pathLst>
                  <a:path w="43992" h="62715">
                    <a:moveTo>
                      <a:pt x="43993" y="0"/>
                    </a:moveTo>
                    <a:lnTo>
                      <a:pt x="0" y="62716"/>
                    </a:lnTo>
                  </a:path>
                </a:pathLst>
              </a:custGeom>
              <a:ln w="22225" cap="flat">
                <a:solidFill>
                  <a:schemeClr val="bg2"/>
                </a:solidFill>
                <a:prstDash val="solid"/>
                <a:miter/>
              </a:ln>
            </p:spPr>
            <p:txBody>
              <a:bodyPr rtlCol="0" anchor="ctr"/>
              <a:lstStyle/>
              <a:p>
                <a:endParaRPr lang="da-DK"/>
              </a:p>
            </p:txBody>
          </p:sp>
          <p:sp>
            <p:nvSpPr>
              <p:cNvPr id="187" name="Kombinationstegning 59">
                <a:extLst>
                  <a:ext uri="{FF2B5EF4-FFF2-40B4-BE49-F238E27FC236}">
                    <a16:creationId xmlns:a16="http://schemas.microsoft.com/office/drawing/2014/main" id="{E78BDBCA-8A2E-465A-925F-2D9E29D22269}"/>
                  </a:ext>
                </a:extLst>
              </p:cNvPr>
              <p:cNvSpPr/>
              <p:nvPr/>
            </p:nvSpPr>
            <p:spPr>
              <a:xfrm>
                <a:off x="6195390" y="2943196"/>
                <a:ext cx="59024" cy="138016"/>
              </a:xfrm>
              <a:custGeom>
                <a:avLst/>
                <a:gdLst>
                  <a:gd name="connsiteX0" fmla="*/ 16294 w 59024"/>
                  <a:gd name="connsiteY0" fmla="*/ 138016 h 138016"/>
                  <a:gd name="connsiteX1" fmla="*/ 16294 w 59024"/>
                  <a:gd name="connsiteY1" fmla="*/ 138016 h 138016"/>
                  <a:gd name="connsiteX2" fmla="*/ 58657 w 59024"/>
                  <a:gd name="connsiteY2" fmla="*/ 84260 h 138016"/>
                  <a:gd name="connsiteX3" fmla="*/ 53769 w 59024"/>
                  <a:gd name="connsiteY3" fmla="*/ 42721 h 138016"/>
                  <a:gd name="connsiteX4" fmla="*/ 0 w 59024"/>
                  <a:gd name="connsiteY4" fmla="*/ 368 h 138016"/>
                  <a:gd name="connsiteX5" fmla="*/ 0 w 59024"/>
                  <a:gd name="connsiteY5" fmla="*/ 368 h 13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24" h="138016">
                    <a:moveTo>
                      <a:pt x="16294" y="138016"/>
                    </a:moveTo>
                    <a:lnTo>
                      <a:pt x="16294" y="138016"/>
                    </a:lnTo>
                    <a:cubicBezTo>
                      <a:pt x="43178" y="134759"/>
                      <a:pt x="61915" y="110324"/>
                      <a:pt x="58657" y="84260"/>
                    </a:cubicBezTo>
                    <a:lnTo>
                      <a:pt x="53769" y="42721"/>
                    </a:lnTo>
                    <a:cubicBezTo>
                      <a:pt x="50510" y="15843"/>
                      <a:pt x="26070" y="-2890"/>
                      <a:pt x="0" y="368"/>
                    </a:cubicBezTo>
                    <a:lnTo>
                      <a:pt x="0" y="368"/>
                    </a:lnTo>
                  </a:path>
                </a:pathLst>
              </a:custGeom>
              <a:noFill/>
              <a:ln w="22225" cap="flat">
                <a:solidFill>
                  <a:schemeClr val="bg2"/>
                </a:solidFill>
                <a:prstDash val="solid"/>
                <a:miter/>
              </a:ln>
            </p:spPr>
            <p:txBody>
              <a:bodyPr rtlCol="0" anchor="ctr"/>
              <a:lstStyle/>
              <a:p>
                <a:endParaRPr lang="da-DK"/>
              </a:p>
            </p:txBody>
          </p:sp>
          <p:sp>
            <p:nvSpPr>
              <p:cNvPr id="188" name="Kombinationstegning 60">
                <a:extLst>
                  <a:ext uri="{FF2B5EF4-FFF2-40B4-BE49-F238E27FC236}">
                    <a16:creationId xmlns:a16="http://schemas.microsoft.com/office/drawing/2014/main" id="{98B5FC6F-0006-4C54-9905-A4F2C2D1A506}"/>
                  </a:ext>
                </a:extLst>
              </p:cNvPr>
              <p:cNvSpPr/>
              <p:nvPr/>
            </p:nvSpPr>
            <p:spPr>
              <a:xfrm>
                <a:off x="5765240" y="3101575"/>
                <a:ext cx="63545" cy="74396"/>
              </a:xfrm>
              <a:custGeom>
                <a:avLst/>
                <a:gdLst>
                  <a:gd name="connsiteX0" fmla="*/ 63545 w 63545"/>
                  <a:gd name="connsiteY0" fmla="*/ 74119 h 74396"/>
                  <a:gd name="connsiteX1" fmla="*/ 12220 w 63545"/>
                  <a:gd name="connsiteY1" fmla="*/ 39910 h 74396"/>
                  <a:gd name="connsiteX2" fmla="*/ 0 w 63545"/>
                  <a:gd name="connsiteY2" fmla="*/ 0 h 74396"/>
                </a:gdLst>
                <a:ahLst/>
                <a:cxnLst>
                  <a:cxn ang="0">
                    <a:pos x="connsiteX0" y="connsiteY0"/>
                  </a:cxn>
                  <a:cxn ang="0">
                    <a:pos x="connsiteX1" y="connsiteY1"/>
                  </a:cxn>
                  <a:cxn ang="0">
                    <a:pos x="connsiteX2" y="connsiteY2"/>
                  </a:cxn>
                </a:cxnLst>
                <a:rect l="l" t="t" r="r" b="b"/>
                <a:pathLst>
                  <a:path w="63545" h="74396">
                    <a:moveTo>
                      <a:pt x="63545" y="74119"/>
                    </a:moveTo>
                    <a:cubicBezTo>
                      <a:pt x="40734" y="76562"/>
                      <a:pt x="18738" y="62716"/>
                      <a:pt x="12220" y="39910"/>
                    </a:cubicBezTo>
                    <a:lnTo>
                      <a:pt x="0" y="0"/>
                    </a:lnTo>
                  </a:path>
                </a:pathLst>
              </a:custGeom>
              <a:noFill/>
              <a:ln w="22225" cap="flat">
                <a:solidFill>
                  <a:schemeClr val="bg2"/>
                </a:solidFill>
                <a:prstDash val="solid"/>
                <a:miter/>
              </a:ln>
            </p:spPr>
            <p:txBody>
              <a:bodyPr rtlCol="0" anchor="ctr"/>
              <a:lstStyle/>
              <a:p>
                <a:endParaRPr lang="da-DK"/>
              </a:p>
            </p:txBody>
          </p:sp>
          <p:sp>
            <p:nvSpPr>
              <p:cNvPr id="189" name="Kombinationstegning 61">
                <a:extLst>
                  <a:ext uri="{FF2B5EF4-FFF2-40B4-BE49-F238E27FC236}">
                    <a16:creationId xmlns:a16="http://schemas.microsoft.com/office/drawing/2014/main" id="{BB2C1805-45D6-4640-BD75-A0AECC84051C}"/>
                  </a:ext>
                </a:extLst>
              </p:cNvPr>
              <p:cNvSpPr/>
              <p:nvPr/>
            </p:nvSpPr>
            <p:spPr>
              <a:xfrm>
                <a:off x="6156286" y="2799399"/>
                <a:ext cx="45621" cy="57828"/>
              </a:xfrm>
              <a:custGeom>
                <a:avLst/>
                <a:gdLst>
                  <a:gd name="connsiteX0" fmla="*/ 0 w 45621"/>
                  <a:gd name="connsiteY0" fmla="*/ 57829 h 57828"/>
                  <a:gd name="connsiteX1" fmla="*/ 45622 w 45621"/>
                  <a:gd name="connsiteY1" fmla="*/ 0 h 57828"/>
                </a:gdLst>
                <a:ahLst/>
                <a:cxnLst>
                  <a:cxn ang="0">
                    <a:pos x="connsiteX0" y="connsiteY0"/>
                  </a:cxn>
                  <a:cxn ang="0">
                    <a:pos x="connsiteX1" y="connsiteY1"/>
                  </a:cxn>
                </a:cxnLst>
                <a:rect l="l" t="t" r="r" b="b"/>
                <a:pathLst>
                  <a:path w="45621" h="57828">
                    <a:moveTo>
                      <a:pt x="0" y="57829"/>
                    </a:moveTo>
                    <a:lnTo>
                      <a:pt x="45622" y="0"/>
                    </a:lnTo>
                  </a:path>
                </a:pathLst>
              </a:custGeom>
              <a:ln w="22225" cap="flat">
                <a:solidFill>
                  <a:schemeClr val="bg2"/>
                </a:solidFill>
                <a:prstDash val="solid"/>
                <a:miter/>
              </a:ln>
            </p:spPr>
            <p:txBody>
              <a:bodyPr rtlCol="0" anchor="ctr"/>
              <a:lstStyle/>
              <a:p>
                <a:endParaRPr lang="da-DK"/>
              </a:p>
            </p:txBody>
          </p:sp>
          <p:sp>
            <p:nvSpPr>
              <p:cNvPr id="190" name="Kombinationstegning 62">
                <a:extLst>
                  <a:ext uri="{FF2B5EF4-FFF2-40B4-BE49-F238E27FC236}">
                    <a16:creationId xmlns:a16="http://schemas.microsoft.com/office/drawing/2014/main" id="{19DF42CB-2F6C-4DAA-B0E6-321152B90B6C}"/>
                  </a:ext>
                </a:extLst>
              </p:cNvPr>
              <p:cNvSpPr/>
              <p:nvPr/>
            </p:nvSpPr>
            <p:spPr>
              <a:xfrm>
                <a:off x="5761982" y="2724950"/>
                <a:ext cx="417929" cy="188477"/>
              </a:xfrm>
              <a:custGeom>
                <a:avLst/>
                <a:gdLst>
                  <a:gd name="connsiteX0" fmla="*/ 0 w 417929"/>
                  <a:gd name="connsiteY0" fmla="*/ 188477 h 188477"/>
                  <a:gd name="connsiteX1" fmla="*/ 167824 w 417929"/>
                  <a:gd name="connsiteY1" fmla="*/ 6032 h 188477"/>
                  <a:gd name="connsiteX2" fmla="*/ 417930 w 417929"/>
                  <a:gd name="connsiteY2" fmla="*/ 133907 h 188477"/>
                </a:gdLst>
                <a:ahLst/>
                <a:cxnLst>
                  <a:cxn ang="0">
                    <a:pos x="connsiteX0" y="connsiteY0"/>
                  </a:cxn>
                  <a:cxn ang="0">
                    <a:pos x="connsiteX1" y="connsiteY1"/>
                  </a:cxn>
                  <a:cxn ang="0">
                    <a:pos x="connsiteX2" y="connsiteY2"/>
                  </a:cxn>
                </a:cxnLst>
                <a:rect l="l" t="t" r="r" b="b"/>
                <a:pathLst>
                  <a:path w="417929" h="188477">
                    <a:moveTo>
                      <a:pt x="0" y="188477"/>
                    </a:moveTo>
                    <a:cubicBezTo>
                      <a:pt x="8962" y="103770"/>
                      <a:pt x="74950" y="28023"/>
                      <a:pt x="167824" y="6032"/>
                    </a:cubicBezTo>
                    <a:cubicBezTo>
                      <a:pt x="276176" y="-19217"/>
                      <a:pt x="383713" y="36982"/>
                      <a:pt x="417930" y="133907"/>
                    </a:cubicBezTo>
                  </a:path>
                </a:pathLst>
              </a:custGeom>
              <a:noFill/>
              <a:ln w="22225" cap="flat">
                <a:solidFill>
                  <a:schemeClr val="bg2"/>
                </a:solidFill>
                <a:prstDash val="solid"/>
                <a:miter/>
              </a:ln>
            </p:spPr>
            <p:txBody>
              <a:bodyPr rtlCol="0" anchor="ctr"/>
              <a:lstStyle/>
              <a:p>
                <a:endParaRPr lang="da-DK"/>
              </a:p>
            </p:txBody>
          </p:sp>
        </p:grpSp>
        <p:sp>
          <p:nvSpPr>
            <p:cNvPr id="155" name="Kombinationstegning 63">
              <a:extLst>
                <a:ext uri="{FF2B5EF4-FFF2-40B4-BE49-F238E27FC236}">
                  <a16:creationId xmlns:a16="http://schemas.microsoft.com/office/drawing/2014/main" id="{EDE2AFF2-A992-43A0-B351-C72D5A2C9815}"/>
                </a:ext>
              </a:extLst>
            </p:cNvPr>
            <p:cNvSpPr/>
            <p:nvPr/>
          </p:nvSpPr>
          <p:spPr>
            <a:xfrm>
              <a:off x="6025122" y="3097502"/>
              <a:ext cx="72506" cy="100996"/>
            </a:xfrm>
            <a:custGeom>
              <a:avLst/>
              <a:gdLst>
                <a:gd name="connsiteX0" fmla="*/ 0 w 72506"/>
                <a:gd name="connsiteY0" fmla="*/ 0 h 100996"/>
                <a:gd name="connsiteX1" fmla="*/ 72507 w 72506"/>
                <a:gd name="connsiteY1" fmla="*/ 100997 h 100996"/>
              </a:gdLst>
              <a:ahLst/>
              <a:cxnLst>
                <a:cxn ang="0">
                  <a:pos x="connsiteX0" y="connsiteY0"/>
                </a:cxn>
                <a:cxn ang="0">
                  <a:pos x="connsiteX1" y="connsiteY1"/>
                </a:cxn>
              </a:cxnLst>
              <a:rect l="l" t="t" r="r" b="b"/>
              <a:pathLst>
                <a:path w="72506" h="100996">
                  <a:moveTo>
                    <a:pt x="0" y="0"/>
                  </a:moveTo>
                  <a:cubicBezTo>
                    <a:pt x="50510" y="26878"/>
                    <a:pt x="65989" y="74119"/>
                    <a:pt x="72507" y="100997"/>
                  </a:cubicBezTo>
                </a:path>
              </a:pathLst>
            </a:custGeom>
            <a:noFill/>
            <a:ln w="22225" cap="flat">
              <a:solidFill>
                <a:schemeClr val="bg2"/>
              </a:solidFill>
              <a:prstDash val="solid"/>
              <a:miter/>
            </a:ln>
          </p:spPr>
          <p:txBody>
            <a:bodyPr rtlCol="0" anchor="ctr"/>
            <a:lstStyle/>
            <a:p>
              <a:endParaRPr lang="da-DK"/>
            </a:p>
          </p:txBody>
        </p:sp>
        <p:sp>
          <p:nvSpPr>
            <p:cNvPr id="156" name="Kombinationstegning 64">
              <a:extLst>
                <a:ext uri="{FF2B5EF4-FFF2-40B4-BE49-F238E27FC236}">
                  <a16:creationId xmlns:a16="http://schemas.microsoft.com/office/drawing/2014/main" id="{C3FA2250-D692-4135-967F-7ED7FBE2952D}"/>
                </a:ext>
              </a:extLst>
            </p:cNvPr>
            <p:cNvSpPr/>
            <p:nvPr/>
          </p:nvSpPr>
          <p:spPr>
            <a:xfrm>
              <a:off x="5884457" y="3150444"/>
              <a:ext cx="16019" cy="76562"/>
            </a:xfrm>
            <a:custGeom>
              <a:avLst/>
              <a:gdLst>
                <a:gd name="connsiteX0" fmla="*/ 2985 w 16019"/>
                <a:gd name="connsiteY0" fmla="*/ 0 h 76562"/>
                <a:gd name="connsiteX1" fmla="*/ 16020 w 16019"/>
                <a:gd name="connsiteY1" fmla="*/ 76562 h 76562"/>
              </a:gdLst>
              <a:ahLst/>
              <a:cxnLst>
                <a:cxn ang="0">
                  <a:pos x="connsiteX0" y="connsiteY0"/>
                </a:cxn>
                <a:cxn ang="0">
                  <a:pos x="connsiteX1" y="connsiteY1"/>
                </a:cxn>
              </a:cxnLst>
              <a:rect l="l" t="t" r="r" b="b"/>
              <a:pathLst>
                <a:path w="16019" h="76562">
                  <a:moveTo>
                    <a:pt x="2985" y="0"/>
                  </a:moveTo>
                  <a:cubicBezTo>
                    <a:pt x="-3533" y="18733"/>
                    <a:pt x="541" y="52942"/>
                    <a:pt x="16020" y="76562"/>
                  </a:cubicBezTo>
                </a:path>
              </a:pathLst>
            </a:custGeom>
            <a:noFill/>
            <a:ln w="22225" cap="flat">
              <a:solidFill>
                <a:schemeClr val="bg2"/>
              </a:solidFill>
              <a:prstDash val="solid"/>
              <a:miter/>
            </a:ln>
          </p:spPr>
          <p:txBody>
            <a:bodyPr rtlCol="0" anchor="ctr"/>
            <a:lstStyle/>
            <a:p>
              <a:endParaRPr lang="da-DK"/>
            </a:p>
          </p:txBody>
        </p:sp>
        <p:sp>
          <p:nvSpPr>
            <p:cNvPr id="157" name="Kombinationstegning 65">
              <a:extLst>
                <a:ext uri="{FF2B5EF4-FFF2-40B4-BE49-F238E27FC236}">
                  <a16:creationId xmlns:a16="http://schemas.microsoft.com/office/drawing/2014/main" id="{A1A8C40E-F80D-4E35-AB3E-75D0F80DEDD7}"/>
                </a:ext>
              </a:extLst>
            </p:cNvPr>
            <p:cNvSpPr/>
            <p:nvPr/>
          </p:nvSpPr>
          <p:spPr>
            <a:xfrm>
              <a:off x="6016161" y="2940306"/>
              <a:ext cx="160491" cy="41538"/>
            </a:xfrm>
            <a:custGeom>
              <a:avLst/>
              <a:gdLst>
                <a:gd name="connsiteX0" fmla="*/ 0 w 160491"/>
                <a:gd name="connsiteY0" fmla="*/ 41539 h 41538"/>
                <a:gd name="connsiteX1" fmla="*/ 160492 w 160491"/>
                <a:gd name="connsiteY1" fmla="*/ 0 h 41538"/>
              </a:gdLst>
              <a:ahLst/>
              <a:cxnLst>
                <a:cxn ang="0">
                  <a:pos x="connsiteX0" y="connsiteY0"/>
                </a:cxn>
                <a:cxn ang="0">
                  <a:pos x="connsiteX1" y="connsiteY1"/>
                </a:cxn>
              </a:cxnLst>
              <a:rect l="l" t="t" r="r" b="b"/>
              <a:pathLst>
                <a:path w="160491" h="41538">
                  <a:moveTo>
                    <a:pt x="0" y="41539"/>
                  </a:moveTo>
                  <a:lnTo>
                    <a:pt x="160492" y="0"/>
                  </a:lnTo>
                </a:path>
              </a:pathLst>
            </a:custGeom>
            <a:ln w="22225" cap="flat">
              <a:solidFill>
                <a:schemeClr val="bg2"/>
              </a:solidFill>
              <a:prstDash val="solid"/>
              <a:miter/>
            </a:ln>
          </p:spPr>
          <p:txBody>
            <a:bodyPr rtlCol="0" anchor="ctr"/>
            <a:lstStyle/>
            <a:p>
              <a:endParaRPr lang="da-DK"/>
            </a:p>
          </p:txBody>
        </p:sp>
        <p:sp>
          <p:nvSpPr>
            <p:cNvPr id="158" name="Kombinationstegning 66">
              <a:extLst>
                <a:ext uri="{FF2B5EF4-FFF2-40B4-BE49-F238E27FC236}">
                  <a16:creationId xmlns:a16="http://schemas.microsoft.com/office/drawing/2014/main" id="{CBFAA375-C62F-4812-A277-6E67C239DE57}"/>
                </a:ext>
              </a:extLst>
            </p:cNvPr>
            <p:cNvSpPr/>
            <p:nvPr/>
          </p:nvSpPr>
          <p:spPr>
            <a:xfrm>
              <a:off x="5796198" y="2894694"/>
              <a:ext cx="59471" cy="74933"/>
            </a:xfrm>
            <a:custGeom>
              <a:avLst/>
              <a:gdLst>
                <a:gd name="connsiteX0" fmla="*/ 0 w 59471"/>
                <a:gd name="connsiteY0" fmla="*/ 74933 h 74933"/>
                <a:gd name="connsiteX1" fmla="*/ 59471 w 59471"/>
                <a:gd name="connsiteY1" fmla="*/ 0 h 74933"/>
              </a:gdLst>
              <a:ahLst/>
              <a:cxnLst>
                <a:cxn ang="0">
                  <a:pos x="connsiteX0" y="connsiteY0"/>
                </a:cxn>
                <a:cxn ang="0">
                  <a:pos x="connsiteX1" y="connsiteY1"/>
                </a:cxn>
              </a:cxnLst>
              <a:rect l="l" t="t" r="r" b="b"/>
              <a:pathLst>
                <a:path w="59471" h="74933">
                  <a:moveTo>
                    <a:pt x="0" y="74933"/>
                  </a:moveTo>
                  <a:cubicBezTo>
                    <a:pt x="10591" y="43982"/>
                    <a:pt x="30143" y="15475"/>
                    <a:pt x="59471" y="0"/>
                  </a:cubicBezTo>
                </a:path>
              </a:pathLst>
            </a:custGeom>
            <a:noFill/>
            <a:ln w="22225" cap="flat">
              <a:solidFill>
                <a:schemeClr val="bg2"/>
              </a:solidFill>
              <a:prstDash val="solid"/>
              <a:miter/>
            </a:ln>
          </p:spPr>
          <p:txBody>
            <a:bodyPr rtlCol="0" anchor="ctr"/>
            <a:lstStyle/>
            <a:p>
              <a:endParaRPr lang="da-DK"/>
            </a:p>
          </p:txBody>
        </p:sp>
        <p:sp>
          <p:nvSpPr>
            <p:cNvPr id="159" name="Kombinationstegning 67">
              <a:extLst>
                <a:ext uri="{FF2B5EF4-FFF2-40B4-BE49-F238E27FC236}">
                  <a16:creationId xmlns:a16="http://schemas.microsoft.com/office/drawing/2014/main" id="{441B9F49-70BE-4CDD-9068-DA01C03BF711}"/>
                </a:ext>
              </a:extLst>
            </p:cNvPr>
            <p:cNvSpPr/>
            <p:nvPr/>
          </p:nvSpPr>
          <p:spPr>
            <a:xfrm>
              <a:off x="5834488" y="2841476"/>
              <a:ext cx="132792" cy="30412"/>
            </a:xfrm>
            <a:custGeom>
              <a:avLst/>
              <a:gdLst>
                <a:gd name="connsiteX0" fmla="*/ 0 w 132792"/>
                <a:gd name="connsiteY0" fmla="*/ 30413 h 30412"/>
                <a:gd name="connsiteX1" fmla="*/ 132793 w 132792"/>
                <a:gd name="connsiteY1" fmla="*/ 6792 h 30412"/>
              </a:gdLst>
              <a:ahLst/>
              <a:cxnLst>
                <a:cxn ang="0">
                  <a:pos x="connsiteX0" y="connsiteY0"/>
                </a:cxn>
                <a:cxn ang="0">
                  <a:pos x="connsiteX1" y="connsiteY1"/>
                </a:cxn>
              </a:cxnLst>
              <a:rect l="l" t="t" r="r" b="b"/>
              <a:pathLst>
                <a:path w="132792" h="30412">
                  <a:moveTo>
                    <a:pt x="0" y="30413"/>
                  </a:moveTo>
                  <a:cubicBezTo>
                    <a:pt x="19552" y="7607"/>
                    <a:pt x="98576" y="-10312"/>
                    <a:pt x="132793" y="6792"/>
                  </a:cubicBezTo>
                </a:path>
              </a:pathLst>
            </a:custGeom>
            <a:noFill/>
            <a:ln w="22225" cap="flat">
              <a:solidFill>
                <a:schemeClr val="bg2"/>
              </a:solidFill>
              <a:prstDash val="solid"/>
              <a:miter/>
            </a:ln>
          </p:spPr>
          <p:txBody>
            <a:bodyPr rtlCol="0" anchor="ctr"/>
            <a:lstStyle/>
            <a:p>
              <a:endParaRPr lang="da-DK"/>
            </a:p>
          </p:txBody>
        </p:sp>
        <p:sp>
          <p:nvSpPr>
            <p:cNvPr id="160" name="Kombinationstegning 68">
              <a:extLst>
                <a:ext uri="{FF2B5EF4-FFF2-40B4-BE49-F238E27FC236}">
                  <a16:creationId xmlns:a16="http://schemas.microsoft.com/office/drawing/2014/main" id="{CA556236-1BE8-4A0D-AB13-864DB61D196C}"/>
                </a:ext>
              </a:extLst>
            </p:cNvPr>
            <p:cNvSpPr/>
            <p:nvPr/>
          </p:nvSpPr>
          <p:spPr>
            <a:xfrm>
              <a:off x="5732653" y="2893066"/>
              <a:ext cx="42363" cy="36652"/>
            </a:xfrm>
            <a:custGeom>
              <a:avLst/>
              <a:gdLst>
                <a:gd name="connsiteX0" fmla="*/ 42363 w 42363"/>
                <a:gd name="connsiteY0" fmla="*/ 36652 h 36652"/>
                <a:gd name="connsiteX1" fmla="*/ 0 w 42363"/>
                <a:gd name="connsiteY1" fmla="*/ 0 h 36652"/>
              </a:gdLst>
              <a:ahLst/>
              <a:cxnLst>
                <a:cxn ang="0">
                  <a:pos x="connsiteX0" y="connsiteY0"/>
                </a:cxn>
                <a:cxn ang="0">
                  <a:pos x="connsiteX1" y="connsiteY1"/>
                </a:cxn>
              </a:cxnLst>
              <a:rect l="l" t="t" r="r" b="b"/>
              <a:pathLst>
                <a:path w="42363" h="36652">
                  <a:moveTo>
                    <a:pt x="42363" y="36652"/>
                  </a:moveTo>
                  <a:lnTo>
                    <a:pt x="0" y="0"/>
                  </a:lnTo>
                </a:path>
              </a:pathLst>
            </a:custGeom>
            <a:ln w="22225" cap="flat">
              <a:solidFill>
                <a:schemeClr val="bg2"/>
              </a:solidFill>
              <a:prstDash val="solid"/>
              <a:miter/>
            </a:ln>
          </p:spPr>
          <p:txBody>
            <a:bodyPr rtlCol="0" anchor="ctr"/>
            <a:lstStyle/>
            <a:p>
              <a:endParaRPr lang="da-DK"/>
            </a:p>
          </p:txBody>
        </p:sp>
        <p:sp>
          <p:nvSpPr>
            <p:cNvPr id="161" name="Kombinationstegning 69">
              <a:extLst>
                <a:ext uri="{FF2B5EF4-FFF2-40B4-BE49-F238E27FC236}">
                  <a16:creationId xmlns:a16="http://schemas.microsoft.com/office/drawing/2014/main" id="{1AAF80BC-529A-4A68-9F41-1B48FA50C0BA}"/>
                </a:ext>
              </a:extLst>
            </p:cNvPr>
            <p:cNvSpPr/>
            <p:nvPr/>
          </p:nvSpPr>
          <p:spPr>
            <a:xfrm>
              <a:off x="5731838" y="2973700"/>
              <a:ext cx="35031" cy="10588"/>
            </a:xfrm>
            <a:custGeom>
              <a:avLst/>
              <a:gdLst>
                <a:gd name="connsiteX0" fmla="*/ 35031 w 35031"/>
                <a:gd name="connsiteY0" fmla="*/ 10588 h 10588"/>
                <a:gd name="connsiteX1" fmla="*/ 0 w 35031"/>
                <a:gd name="connsiteY1" fmla="*/ 0 h 10588"/>
              </a:gdLst>
              <a:ahLst/>
              <a:cxnLst>
                <a:cxn ang="0">
                  <a:pos x="connsiteX0" y="connsiteY0"/>
                </a:cxn>
                <a:cxn ang="0">
                  <a:pos x="connsiteX1" y="connsiteY1"/>
                </a:cxn>
              </a:cxnLst>
              <a:rect l="l" t="t" r="r" b="b"/>
              <a:pathLst>
                <a:path w="35031" h="10588">
                  <a:moveTo>
                    <a:pt x="35031" y="10588"/>
                  </a:moveTo>
                  <a:lnTo>
                    <a:pt x="0" y="0"/>
                  </a:lnTo>
                </a:path>
              </a:pathLst>
            </a:custGeom>
            <a:ln w="22225" cap="flat">
              <a:solidFill>
                <a:schemeClr val="bg2"/>
              </a:solidFill>
              <a:prstDash val="solid"/>
              <a:miter/>
            </a:ln>
          </p:spPr>
          <p:txBody>
            <a:bodyPr rtlCol="0" anchor="ctr"/>
            <a:lstStyle/>
            <a:p>
              <a:endParaRPr lang="da-DK"/>
            </a:p>
          </p:txBody>
        </p:sp>
        <p:sp>
          <p:nvSpPr>
            <p:cNvPr id="162" name="Kombinationstegning 70">
              <a:extLst>
                <a:ext uri="{FF2B5EF4-FFF2-40B4-BE49-F238E27FC236}">
                  <a16:creationId xmlns:a16="http://schemas.microsoft.com/office/drawing/2014/main" id="{FA002129-9F47-4414-8B58-C542EEBC8D33}"/>
                </a:ext>
              </a:extLst>
            </p:cNvPr>
            <p:cNvSpPr/>
            <p:nvPr/>
          </p:nvSpPr>
          <p:spPr>
            <a:xfrm>
              <a:off x="5911882" y="3322301"/>
              <a:ext cx="221592" cy="107512"/>
            </a:xfrm>
            <a:custGeom>
              <a:avLst/>
              <a:gdLst>
                <a:gd name="connsiteX0" fmla="*/ 0 w 221592"/>
                <a:gd name="connsiteY0" fmla="*/ 8959 h 107512"/>
                <a:gd name="connsiteX1" fmla="*/ 38290 w 221592"/>
                <a:gd name="connsiteY1" fmla="*/ 70046 h 107512"/>
                <a:gd name="connsiteX2" fmla="*/ 87171 w 221592"/>
                <a:gd name="connsiteY2" fmla="*/ 0 h 107512"/>
                <a:gd name="connsiteX3" fmla="*/ 162936 w 221592"/>
                <a:gd name="connsiteY3" fmla="*/ 107513 h 107512"/>
                <a:gd name="connsiteX4" fmla="*/ 221593 w 221592"/>
                <a:gd name="connsiteY4" fmla="*/ 21177 h 10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92" h="107512">
                  <a:moveTo>
                    <a:pt x="0" y="8959"/>
                  </a:moveTo>
                  <a:lnTo>
                    <a:pt x="38290" y="70046"/>
                  </a:lnTo>
                  <a:lnTo>
                    <a:pt x="87171" y="0"/>
                  </a:lnTo>
                  <a:lnTo>
                    <a:pt x="162936" y="107513"/>
                  </a:lnTo>
                  <a:cubicBezTo>
                    <a:pt x="162936" y="107513"/>
                    <a:pt x="202040" y="49684"/>
                    <a:pt x="221593" y="21177"/>
                  </a:cubicBezTo>
                </a:path>
              </a:pathLst>
            </a:custGeom>
            <a:noFill/>
            <a:ln w="22225" cap="flat">
              <a:solidFill>
                <a:schemeClr val="bg2"/>
              </a:solidFill>
              <a:prstDash val="solid"/>
              <a:miter/>
            </a:ln>
          </p:spPr>
          <p:txBody>
            <a:bodyPr rtlCol="0" anchor="ctr"/>
            <a:lstStyle/>
            <a:p>
              <a:endParaRPr lang="da-DK"/>
            </a:p>
          </p:txBody>
        </p:sp>
        <p:sp>
          <p:nvSpPr>
            <p:cNvPr id="163" name="Kombinationstegning 71">
              <a:extLst>
                <a:ext uri="{FF2B5EF4-FFF2-40B4-BE49-F238E27FC236}">
                  <a16:creationId xmlns:a16="http://schemas.microsoft.com/office/drawing/2014/main" id="{9CD2625A-40C8-4DBD-AA1B-3D2D03C76CC3}"/>
                </a:ext>
              </a:extLst>
            </p:cNvPr>
            <p:cNvSpPr/>
            <p:nvPr/>
          </p:nvSpPr>
          <p:spPr>
            <a:xfrm>
              <a:off x="5928176" y="3372800"/>
              <a:ext cx="70062" cy="264709"/>
            </a:xfrm>
            <a:custGeom>
              <a:avLst/>
              <a:gdLst>
                <a:gd name="connsiteX0" fmla="*/ 70062 w 70062"/>
                <a:gd name="connsiteY0" fmla="*/ 0 h 264709"/>
                <a:gd name="connsiteX1" fmla="*/ 19552 w 70062"/>
                <a:gd name="connsiteY1" fmla="*/ 105884 h 264709"/>
                <a:gd name="connsiteX2" fmla="*/ 5703 w 70062"/>
                <a:gd name="connsiteY2" fmla="*/ 159640 h 264709"/>
                <a:gd name="connsiteX3" fmla="*/ 13850 w 70062"/>
                <a:gd name="connsiteY3" fmla="*/ 182446 h 264709"/>
                <a:gd name="connsiteX4" fmla="*/ 0 w 70062"/>
                <a:gd name="connsiteY4" fmla="*/ 264709 h 264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62" h="264709">
                  <a:moveTo>
                    <a:pt x="70062" y="0"/>
                  </a:moveTo>
                  <a:cubicBezTo>
                    <a:pt x="52139" y="38281"/>
                    <a:pt x="34217" y="79820"/>
                    <a:pt x="19552" y="105884"/>
                  </a:cubicBezTo>
                  <a:cubicBezTo>
                    <a:pt x="10591" y="122173"/>
                    <a:pt x="1629" y="140907"/>
                    <a:pt x="5703" y="159640"/>
                  </a:cubicBezTo>
                  <a:cubicBezTo>
                    <a:pt x="7332" y="167785"/>
                    <a:pt x="12220" y="174301"/>
                    <a:pt x="13850" y="182446"/>
                  </a:cubicBezTo>
                  <a:cubicBezTo>
                    <a:pt x="19552" y="210953"/>
                    <a:pt x="7332" y="237016"/>
                    <a:pt x="0" y="264709"/>
                  </a:cubicBezTo>
                </a:path>
              </a:pathLst>
            </a:custGeom>
            <a:noFill/>
            <a:ln w="22225" cap="flat">
              <a:solidFill>
                <a:schemeClr val="bg2"/>
              </a:solidFill>
              <a:prstDash val="solid"/>
              <a:miter/>
            </a:ln>
          </p:spPr>
          <p:txBody>
            <a:bodyPr rtlCol="0" anchor="ctr"/>
            <a:lstStyle/>
            <a:p>
              <a:endParaRPr lang="da-DK"/>
            </a:p>
          </p:txBody>
        </p:sp>
        <p:sp>
          <p:nvSpPr>
            <p:cNvPr id="164" name="Kombinationstegning 72">
              <a:extLst>
                <a:ext uri="{FF2B5EF4-FFF2-40B4-BE49-F238E27FC236}">
                  <a16:creationId xmlns:a16="http://schemas.microsoft.com/office/drawing/2014/main" id="{8C7C6AAD-A70F-46D0-9C5C-2EE94C14B438}"/>
                </a:ext>
              </a:extLst>
            </p:cNvPr>
            <p:cNvSpPr/>
            <p:nvPr/>
          </p:nvSpPr>
          <p:spPr>
            <a:xfrm>
              <a:off x="5822268" y="3063294"/>
              <a:ext cx="398221" cy="256435"/>
            </a:xfrm>
            <a:custGeom>
              <a:avLst/>
              <a:gdLst>
                <a:gd name="connsiteX0" fmla="*/ 390231 w 398221"/>
                <a:gd name="connsiteY0" fmla="*/ 0 h 256435"/>
                <a:gd name="connsiteX1" fmla="*/ 284323 w 398221"/>
                <a:gd name="connsiteY1" fmla="*/ 204437 h 256435"/>
                <a:gd name="connsiteX2" fmla="*/ 196337 w 398221"/>
                <a:gd name="connsiteY2" fmla="*/ 254935 h 256435"/>
                <a:gd name="connsiteX3" fmla="*/ 90429 w 398221"/>
                <a:gd name="connsiteY3" fmla="*/ 210138 h 256435"/>
                <a:gd name="connsiteX4" fmla="*/ 0 w 398221"/>
                <a:gd name="connsiteY4" fmla="*/ 79820 h 25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21" h="256435">
                  <a:moveTo>
                    <a:pt x="390231" y="0"/>
                  </a:moveTo>
                  <a:cubicBezTo>
                    <a:pt x="413857" y="57829"/>
                    <a:pt x="386972" y="179188"/>
                    <a:pt x="284323" y="204437"/>
                  </a:cubicBezTo>
                  <a:cubicBezTo>
                    <a:pt x="272102" y="229686"/>
                    <a:pt x="229739" y="250048"/>
                    <a:pt x="196337" y="254935"/>
                  </a:cubicBezTo>
                  <a:cubicBezTo>
                    <a:pt x="147457" y="261451"/>
                    <a:pt x="101835" y="246790"/>
                    <a:pt x="90429" y="210138"/>
                  </a:cubicBezTo>
                  <a:cubicBezTo>
                    <a:pt x="65989" y="210953"/>
                    <a:pt x="9776" y="144164"/>
                    <a:pt x="0" y="79820"/>
                  </a:cubicBezTo>
                </a:path>
              </a:pathLst>
            </a:custGeom>
            <a:noFill/>
            <a:ln w="22225" cap="flat">
              <a:solidFill>
                <a:schemeClr val="bg2"/>
              </a:solidFill>
              <a:prstDash val="solid"/>
              <a:miter/>
            </a:ln>
          </p:spPr>
          <p:txBody>
            <a:bodyPr rtlCol="0" anchor="ctr"/>
            <a:lstStyle/>
            <a:p>
              <a:endParaRPr lang="da-DK"/>
            </a:p>
          </p:txBody>
        </p:sp>
        <p:sp>
          <p:nvSpPr>
            <p:cNvPr id="165" name="Kombinationstegning 73">
              <a:extLst>
                <a:ext uri="{FF2B5EF4-FFF2-40B4-BE49-F238E27FC236}">
                  <a16:creationId xmlns:a16="http://schemas.microsoft.com/office/drawing/2014/main" id="{F6104908-8F02-4EBA-8178-02857F1D0BD7}"/>
                </a:ext>
              </a:extLst>
            </p:cNvPr>
            <p:cNvSpPr/>
            <p:nvPr/>
          </p:nvSpPr>
          <p:spPr>
            <a:xfrm>
              <a:off x="5784792" y="3288093"/>
              <a:ext cx="116499" cy="384438"/>
            </a:xfrm>
            <a:custGeom>
              <a:avLst/>
              <a:gdLst>
                <a:gd name="connsiteX0" fmla="*/ 116499 w 116499"/>
                <a:gd name="connsiteY0" fmla="*/ 0 h 384438"/>
                <a:gd name="connsiteX1" fmla="*/ 65174 w 116499"/>
                <a:gd name="connsiteY1" fmla="*/ 107512 h 384438"/>
                <a:gd name="connsiteX2" fmla="*/ 0 w 116499"/>
                <a:gd name="connsiteY2" fmla="*/ 384439 h 384438"/>
              </a:gdLst>
              <a:ahLst/>
              <a:cxnLst>
                <a:cxn ang="0">
                  <a:pos x="connsiteX0" y="connsiteY0"/>
                </a:cxn>
                <a:cxn ang="0">
                  <a:pos x="connsiteX1" y="connsiteY1"/>
                </a:cxn>
                <a:cxn ang="0">
                  <a:pos x="connsiteX2" y="connsiteY2"/>
                </a:cxn>
              </a:cxnLst>
              <a:rect l="l" t="t" r="r" b="b"/>
              <a:pathLst>
                <a:path w="116499" h="384438">
                  <a:moveTo>
                    <a:pt x="116499" y="0"/>
                  </a:moveTo>
                  <a:cubicBezTo>
                    <a:pt x="93688" y="25249"/>
                    <a:pt x="80653" y="52942"/>
                    <a:pt x="65174" y="107512"/>
                  </a:cubicBezTo>
                  <a:cubicBezTo>
                    <a:pt x="45622" y="177559"/>
                    <a:pt x="0" y="384439"/>
                    <a:pt x="0" y="384439"/>
                  </a:cubicBezTo>
                </a:path>
              </a:pathLst>
            </a:custGeom>
            <a:noFill/>
            <a:ln w="22225" cap="flat">
              <a:solidFill>
                <a:schemeClr val="bg2"/>
              </a:solidFill>
              <a:prstDash val="solid"/>
              <a:miter/>
            </a:ln>
          </p:spPr>
          <p:txBody>
            <a:bodyPr rtlCol="0" anchor="ctr"/>
            <a:lstStyle/>
            <a:p>
              <a:endParaRPr lang="da-DK"/>
            </a:p>
          </p:txBody>
        </p:sp>
        <p:sp>
          <p:nvSpPr>
            <p:cNvPr id="166" name="Kombinationstegning 74">
              <a:extLst>
                <a:ext uri="{FF2B5EF4-FFF2-40B4-BE49-F238E27FC236}">
                  <a16:creationId xmlns:a16="http://schemas.microsoft.com/office/drawing/2014/main" id="{90336558-FBCD-4576-8470-D7B3B6EE1D4E}"/>
                </a:ext>
              </a:extLst>
            </p:cNvPr>
            <p:cNvSpPr/>
            <p:nvPr/>
          </p:nvSpPr>
          <p:spPr>
            <a:xfrm>
              <a:off x="5732653" y="3023384"/>
              <a:ext cx="32587" cy="8144"/>
            </a:xfrm>
            <a:custGeom>
              <a:avLst/>
              <a:gdLst>
                <a:gd name="connsiteX0" fmla="*/ 32587 w 32587"/>
                <a:gd name="connsiteY0" fmla="*/ 0 h 8144"/>
                <a:gd name="connsiteX1" fmla="*/ 0 w 32587"/>
                <a:gd name="connsiteY1" fmla="*/ 8145 h 8144"/>
              </a:gdLst>
              <a:ahLst/>
              <a:cxnLst>
                <a:cxn ang="0">
                  <a:pos x="connsiteX0" y="connsiteY0"/>
                </a:cxn>
                <a:cxn ang="0">
                  <a:pos x="connsiteX1" y="connsiteY1"/>
                </a:cxn>
              </a:cxnLst>
              <a:rect l="l" t="t" r="r" b="b"/>
              <a:pathLst>
                <a:path w="32587" h="8144">
                  <a:moveTo>
                    <a:pt x="32587" y="0"/>
                  </a:moveTo>
                  <a:lnTo>
                    <a:pt x="0" y="8145"/>
                  </a:lnTo>
                </a:path>
              </a:pathLst>
            </a:custGeom>
            <a:ln w="22225" cap="flat">
              <a:solidFill>
                <a:schemeClr val="bg2"/>
              </a:solidFill>
              <a:prstDash val="solid"/>
              <a:miter/>
            </a:ln>
          </p:spPr>
          <p:txBody>
            <a:bodyPr rtlCol="0" anchor="ctr"/>
            <a:lstStyle/>
            <a:p>
              <a:endParaRPr lang="da-DK"/>
            </a:p>
          </p:txBody>
        </p:sp>
        <p:sp>
          <p:nvSpPr>
            <p:cNvPr id="167" name="Kombinationstegning 75">
              <a:extLst>
                <a:ext uri="{FF2B5EF4-FFF2-40B4-BE49-F238E27FC236}">
                  <a16:creationId xmlns:a16="http://schemas.microsoft.com/office/drawing/2014/main" id="{BC8A5BCC-DFF3-4AA8-A3E9-C6F344743971}"/>
                </a:ext>
              </a:extLst>
            </p:cNvPr>
            <p:cNvSpPr/>
            <p:nvPr/>
          </p:nvSpPr>
          <p:spPr>
            <a:xfrm rot="-404177">
              <a:off x="5894836" y="2946725"/>
              <a:ext cx="122202" cy="96110"/>
            </a:xfrm>
            <a:custGeom>
              <a:avLst/>
              <a:gdLst>
                <a:gd name="connsiteX0" fmla="*/ 122202 w 122202"/>
                <a:gd name="connsiteY0" fmla="*/ 48055 h 96110"/>
                <a:gd name="connsiteX1" fmla="*/ 61101 w 122202"/>
                <a:gd name="connsiteY1" fmla="*/ 96110 h 96110"/>
                <a:gd name="connsiteX2" fmla="*/ 0 w 122202"/>
                <a:gd name="connsiteY2" fmla="*/ 48055 h 96110"/>
                <a:gd name="connsiteX3" fmla="*/ 61101 w 122202"/>
                <a:gd name="connsiteY3" fmla="*/ 0 h 96110"/>
                <a:gd name="connsiteX4" fmla="*/ 122202 w 122202"/>
                <a:gd name="connsiteY4" fmla="*/ 48055 h 96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2" h="96110">
                  <a:moveTo>
                    <a:pt x="122202" y="48055"/>
                  </a:moveTo>
                  <a:cubicBezTo>
                    <a:pt x="122202" y="74595"/>
                    <a:pt x="94846" y="96110"/>
                    <a:pt x="61101" y="96110"/>
                  </a:cubicBezTo>
                  <a:cubicBezTo>
                    <a:pt x="27356" y="96110"/>
                    <a:pt x="0" y="74595"/>
                    <a:pt x="0" y="48055"/>
                  </a:cubicBezTo>
                  <a:cubicBezTo>
                    <a:pt x="0" y="21515"/>
                    <a:pt x="27356" y="0"/>
                    <a:pt x="61101" y="0"/>
                  </a:cubicBezTo>
                  <a:cubicBezTo>
                    <a:pt x="94846" y="0"/>
                    <a:pt x="122202" y="21515"/>
                    <a:pt x="122202" y="48055"/>
                  </a:cubicBezTo>
                  <a:close/>
                </a:path>
              </a:pathLst>
            </a:custGeom>
            <a:noFill/>
            <a:ln w="22225" cap="flat">
              <a:solidFill>
                <a:schemeClr val="bg2"/>
              </a:solidFill>
              <a:prstDash val="solid"/>
              <a:miter/>
            </a:ln>
          </p:spPr>
          <p:txBody>
            <a:bodyPr rtlCol="0" anchor="ctr"/>
            <a:lstStyle/>
            <a:p>
              <a:endParaRPr lang="da-DK"/>
            </a:p>
          </p:txBody>
        </p:sp>
        <p:sp>
          <p:nvSpPr>
            <p:cNvPr id="168" name="Kombinationstegning 76">
              <a:extLst>
                <a:ext uri="{FF2B5EF4-FFF2-40B4-BE49-F238E27FC236}">
                  <a16:creationId xmlns:a16="http://schemas.microsoft.com/office/drawing/2014/main" id="{CC6D8635-B9E5-45F1-84C3-26F362FB97F8}"/>
                </a:ext>
              </a:extLst>
            </p:cNvPr>
            <p:cNvSpPr/>
            <p:nvPr/>
          </p:nvSpPr>
          <p:spPr>
            <a:xfrm rot="-1177310">
              <a:off x="5776569" y="2977028"/>
              <a:ext cx="120568" cy="94477"/>
            </a:xfrm>
            <a:custGeom>
              <a:avLst/>
              <a:gdLst>
                <a:gd name="connsiteX0" fmla="*/ 120569 w 120568"/>
                <a:gd name="connsiteY0" fmla="*/ 47239 h 94477"/>
                <a:gd name="connsiteX1" fmla="*/ 60284 w 120568"/>
                <a:gd name="connsiteY1" fmla="*/ 94478 h 94477"/>
                <a:gd name="connsiteX2" fmla="*/ 0 w 120568"/>
                <a:gd name="connsiteY2" fmla="*/ 47239 h 94477"/>
                <a:gd name="connsiteX3" fmla="*/ 60284 w 120568"/>
                <a:gd name="connsiteY3" fmla="*/ 0 h 94477"/>
                <a:gd name="connsiteX4" fmla="*/ 120569 w 120568"/>
                <a:gd name="connsiteY4" fmla="*/ 47239 h 94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68" h="94477">
                  <a:moveTo>
                    <a:pt x="120569" y="47239"/>
                  </a:moveTo>
                  <a:cubicBezTo>
                    <a:pt x="120569" y="73328"/>
                    <a:pt x="93579" y="94478"/>
                    <a:pt x="60284" y="94478"/>
                  </a:cubicBezTo>
                  <a:cubicBezTo>
                    <a:pt x="26990" y="94478"/>
                    <a:pt x="0" y="73328"/>
                    <a:pt x="0" y="47239"/>
                  </a:cubicBezTo>
                  <a:cubicBezTo>
                    <a:pt x="0" y="21150"/>
                    <a:pt x="26990" y="0"/>
                    <a:pt x="60284" y="0"/>
                  </a:cubicBezTo>
                  <a:cubicBezTo>
                    <a:pt x="93579" y="0"/>
                    <a:pt x="120569" y="21150"/>
                    <a:pt x="120569" y="47239"/>
                  </a:cubicBezTo>
                  <a:close/>
                </a:path>
              </a:pathLst>
            </a:custGeom>
            <a:noFill/>
            <a:ln w="22225" cap="flat">
              <a:solidFill>
                <a:schemeClr val="bg2"/>
              </a:solidFill>
              <a:prstDash val="solid"/>
              <a:miter/>
            </a:ln>
          </p:spPr>
          <p:txBody>
            <a:bodyPr rtlCol="0" anchor="ctr"/>
            <a:lstStyle/>
            <a:p>
              <a:endParaRPr lang="da-DK"/>
            </a:p>
          </p:txBody>
        </p:sp>
        <p:sp>
          <p:nvSpPr>
            <p:cNvPr id="169" name="Kombinationstegning 77">
              <a:extLst>
                <a:ext uri="{FF2B5EF4-FFF2-40B4-BE49-F238E27FC236}">
                  <a16:creationId xmlns:a16="http://schemas.microsoft.com/office/drawing/2014/main" id="{84AA5437-DA24-4EF1-B881-9FF1BE440C0C}"/>
                </a:ext>
              </a:extLst>
            </p:cNvPr>
            <p:cNvSpPr/>
            <p:nvPr/>
          </p:nvSpPr>
          <p:spPr>
            <a:xfrm>
              <a:off x="5795383" y="2695219"/>
              <a:ext cx="272102" cy="91962"/>
            </a:xfrm>
            <a:custGeom>
              <a:avLst/>
              <a:gdLst>
                <a:gd name="connsiteX0" fmla="*/ 272102 w 272102"/>
                <a:gd name="connsiteY0" fmla="*/ 91963 h 91962"/>
                <a:gd name="connsiteX1" fmla="*/ 191449 w 272102"/>
                <a:gd name="connsiteY1" fmla="*/ 8885 h 91962"/>
                <a:gd name="connsiteX2" fmla="*/ 0 w 272102"/>
                <a:gd name="connsiteY2" fmla="*/ 70786 h 91962"/>
              </a:gdLst>
              <a:ahLst/>
              <a:cxnLst>
                <a:cxn ang="0">
                  <a:pos x="connsiteX0" y="connsiteY0"/>
                </a:cxn>
                <a:cxn ang="0">
                  <a:pos x="connsiteX1" y="connsiteY1"/>
                </a:cxn>
                <a:cxn ang="0">
                  <a:pos x="connsiteX2" y="connsiteY2"/>
                </a:cxn>
              </a:cxnLst>
              <a:rect l="l" t="t" r="r" b="b"/>
              <a:pathLst>
                <a:path w="272102" h="91962">
                  <a:moveTo>
                    <a:pt x="272102" y="91963"/>
                  </a:moveTo>
                  <a:cubicBezTo>
                    <a:pt x="258253" y="54496"/>
                    <a:pt x="228110" y="23545"/>
                    <a:pt x="191449" y="8885"/>
                  </a:cubicBezTo>
                  <a:cubicBezTo>
                    <a:pt x="131163" y="-15550"/>
                    <a:pt x="40734" y="12142"/>
                    <a:pt x="0" y="70786"/>
                  </a:cubicBezTo>
                </a:path>
              </a:pathLst>
            </a:custGeom>
            <a:noFill/>
            <a:ln w="22225" cap="flat">
              <a:solidFill>
                <a:schemeClr val="bg2"/>
              </a:solidFill>
              <a:prstDash val="solid"/>
              <a:miter/>
            </a:ln>
          </p:spPr>
          <p:txBody>
            <a:bodyPr rtlCol="0" anchor="ctr"/>
            <a:lstStyle/>
            <a:p>
              <a:endParaRPr lang="da-DK"/>
            </a:p>
          </p:txBody>
        </p:sp>
        <p:sp>
          <p:nvSpPr>
            <p:cNvPr id="170" name="Kombinationstegning 78">
              <a:extLst>
                <a:ext uri="{FF2B5EF4-FFF2-40B4-BE49-F238E27FC236}">
                  <a16:creationId xmlns:a16="http://schemas.microsoft.com/office/drawing/2014/main" id="{6D44E37A-CB4F-4D28-9713-C422437B7145}"/>
                </a:ext>
              </a:extLst>
            </p:cNvPr>
            <p:cNvSpPr/>
            <p:nvPr/>
          </p:nvSpPr>
          <p:spPr>
            <a:xfrm>
              <a:off x="5853989" y="3018497"/>
              <a:ext cx="92924" cy="130820"/>
            </a:xfrm>
            <a:custGeom>
              <a:avLst/>
              <a:gdLst>
                <a:gd name="connsiteX0" fmla="*/ 44858 w 92924"/>
                <a:gd name="connsiteY0" fmla="*/ 0 h 130820"/>
                <a:gd name="connsiteX1" fmla="*/ 2495 w 92924"/>
                <a:gd name="connsiteY1" fmla="*/ 105069 h 130820"/>
                <a:gd name="connsiteX2" fmla="*/ 92924 w 92924"/>
                <a:gd name="connsiteY2" fmla="*/ 89594 h 130820"/>
              </a:gdLst>
              <a:ahLst/>
              <a:cxnLst>
                <a:cxn ang="0">
                  <a:pos x="connsiteX0" y="connsiteY0"/>
                </a:cxn>
                <a:cxn ang="0">
                  <a:pos x="connsiteX1" y="connsiteY1"/>
                </a:cxn>
                <a:cxn ang="0">
                  <a:pos x="connsiteX2" y="connsiteY2"/>
                </a:cxn>
              </a:cxnLst>
              <a:rect l="l" t="t" r="r" b="b"/>
              <a:pathLst>
                <a:path w="92924" h="130820">
                  <a:moveTo>
                    <a:pt x="44858" y="0"/>
                  </a:moveTo>
                  <a:cubicBezTo>
                    <a:pt x="55449" y="22806"/>
                    <a:pt x="-13799" y="70046"/>
                    <a:pt x="2495" y="105069"/>
                  </a:cubicBezTo>
                  <a:cubicBezTo>
                    <a:pt x="22862" y="150681"/>
                    <a:pt x="77445" y="129504"/>
                    <a:pt x="92924" y="89594"/>
                  </a:cubicBezTo>
                </a:path>
              </a:pathLst>
            </a:custGeom>
            <a:noFill/>
            <a:ln w="22225" cap="flat">
              <a:solidFill>
                <a:schemeClr val="bg2"/>
              </a:solidFill>
              <a:prstDash val="solid"/>
              <a:miter/>
            </a:ln>
          </p:spPr>
          <p:txBody>
            <a:bodyPr rtlCol="0" anchor="ctr"/>
            <a:lstStyle/>
            <a:p>
              <a:endParaRPr lang="da-DK"/>
            </a:p>
          </p:txBody>
        </p:sp>
        <p:sp>
          <p:nvSpPr>
            <p:cNvPr id="171" name="Kombinationstegning 79">
              <a:extLst>
                <a:ext uri="{FF2B5EF4-FFF2-40B4-BE49-F238E27FC236}">
                  <a16:creationId xmlns:a16="http://schemas.microsoft.com/office/drawing/2014/main" id="{B1BFB55B-C698-406C-BB7D-DA66B58F704C}"/>
                </a:ext>
              </a:extLst>
            </p:cNvPr>
            <p:cNvSpPr/>
            <p:nvPr/>
          </p:nvSpPr>
          <p:spPr>
            <a:xfrm>
              <a:off x="5915956" y="3178383"/>
              <a:ext cx="96132" cy="23373"/>
            </a:xfrm>
            <a:custGeom>
              <a:avLst/>
              <a:gdLst>
                <a:gd name="connsiteX0" fmla="*/ 0 w 96132"/>
                <a:gd name="connsiteY0" fmla="*/ 23374 h 23373"/>
                <a:gd name="connsiteX1" fmla="*/ 96132 w 96132"/>
                <a:gd name="connsiteY1" fmla="*/ 18487 h 23373"/>
              </a:gdLst>
              <a:ahLst/>
              <a:cxnLst>
                <a:cxn ang="0">
                  <a:pos x="connsiteX0" y="connsiteY0"/>
                </a:cxn>
                <a:cxn ang="0">
                  <a:pos x="connsiteX1" y="connsiteY1"/>
                </a:cxn>
              </a:cxnLst>
              <a:rect l="l" t="t" r="r" b="b"/>
              <a:pathLst>
                <a:path w="96132" h="23373">
                  <a:moveTo>
                    <a:pt x="0" y="23374"/>
                  </a:moveTo>
                  <a:cubicBezTo>
                    <a:pt x="30958" y="-4319"/>
                    <a:pt x="79839" y="-9206"/>
                    <a:pt x="96132" y="18487"/>
                  </a:cubicBezTo>
                </a:path>
              </a:pathLst>
            </a:custGeom>
            <a:noFill/>
            <a:ln w="22225" cap="flat">
              <a:solidFill>
                <a:schemeClr val="bg2"/>
              </a:solidFill>
              <a:prstDash val="solid"/>
              <a:miter/>
            </a:ln>
          </p:spPr>
          <p:txBody>
            <a:bodyPr rtlCol="0" anchor="ctr"/>
            <a:lstStyle/>
            <a:p>
              <a:endParaRPr lang="da-DK"/>
            </a:p>
          </p:txBody>
        </p:sp>
        <p:sp>
          <p:nvSpPr>
            <p:cNvPr id="172" name="Kombinationstegning 80">
              <a:extLst>
                <a:ext uri="{FF2B5EF4-FFF2-40B4-BE49-F238E27FC236}">
                  <a16:creationId xmlns:a16="http://schemas.microsoft.com/office/drawing/2014/main" id="{6CA3BB34-73DF-404D-9582-36F5EC0ABBF6}"/>
                </a:ext>
              </a:extLst>
            </p:cNvPr>
            <p:cNvSpPr/>
            <p:nvPr/>
          </p:nvSpPr>
          <p:spPr>
            <a:xfrm>
              <a:off x="5569717" y="3721401"/>
              <a:ext cx="215889" cy="534305"/>
            </a:xfrm>
            <a:custGeom>
              <a:avLst/>
              <a:gdLst>
                <a:gd name="connsiteX0" fmla="*/ 215890 w 215889"/>
                <a:gd name="connsiteY0" fmla="*/ 0 h 534305"/>
                <a:gd name="connsiteX1" fmla="*/ 113240 w 215889"/>
                <a:gd name="connsiteY1" fmla="*/ 0 h 534305"/>
                <a:gd name="connsiteX2" fmla="*/ 0 w 215889"/>
                <a:gd name="connsiteY2" fmla="*/ 113214 h 534305"/>
                <a:gd name="connsiteX3" fmla="*/ 0 w 215889"/>
                <a:gd name="connsiteY3" fmla="*/ 534305 h 534305"/>
              </a:gdLst>
              <a:ahLst/>
              <a:cxnLst>
                <a:cxn ang="0">
                  <a:pos x="connsiteX0" y="connsiteY0"/>
                </a:cxn>
                <a:cxn ang="0">
                  <a:pos x="connsiteX1" y="connsiteY1"/>
                </a:cxn>
                <a:cxn ang="0">
                  <a:pos x="connsiteX2" y="connsiteY2"/>
                </a:cxn>
                <a:cxn ang="0">
                  <a:pos x="connsiteX3" y="connsiteY3"/>
                </a:cxn>
              </a:cxnLst>
              <a:rect l="l" t="t" r="r" b="b"/>
              <a:pathLst>
                <a:path w="215889" h="534305">
                  <a:moveTo>
                    <a:pt x="215890" y="0"/>
                  </a:moveTo>
                  <a:cubicBezTo>
                    <a:pt x="181673" y="0"/>
                    <a:pt x="186561" y="0"/>
                    <a:pt x="113240" y="0"/>
                  </a:cubicBezTo>
                  <a:cubicBezTo>
                    <a:pt x="50510" y="0"/>
                    <a:pt x="0" y="50498"/>
                    <a:pt x="0" y="113214"/>
                  </a:cubicBezTo>
                  <a:lnTo>
                    <a:pt x="0" y="534305"/>
                  </a:lnTo>
                </a:path>
              </a:pathLst>
            </a:custGeom>
            <a:noFill/>
            <a:ln w="22225" cap="flat">
              <a:solidFill>
                <a:schemeClr val="bg2"/>
              </a:solidFill>
              <a:prstDash val="solid"/>
              <a:miter/>
            </a:ln>
          </p:spPr>
          <p:txBody>
            <a:bodyPr rtlCol="0" anchor="ctr"/>
            <a:lstStyle/>
            <a:p>
              <a:endParaRPr lang="da-DK"/>
            </a:p>
          </p:txBody>
        </p:sp>
        <p:sp>
          <p:nvSpPr>
            <p:cNvPr id="173" name="Kombinationstegning 81">
              <a:extLst>
                <a:ext uri="{FF2B5EF4-FFF2-40B4-BE49-F238E27FC236}">
                  <a16:creationId xmlns:a16="http://schemas.microsoft.com/office/drawing/2014/main" id="{9776AC19-D595-4C95-B00E-89115AACAAD3}"/>
                </a:ext>
              </a:extLst>
            </p:cNvPr>
            <p:cNvSpPr/>
            <p:nvPr/>
          </p:nvSpPr>
          <p:spPr>
            <a:xfrm>
              <a:off x="5735097" y="3720587"/>
              <a:ext cx="149086" cy="534305"/>
            </a:xfrm>
            <a:custGeom>
              <a:avLst/>
              <a:gdLst>
                <a:gd name="connsiteX0" fmla="*/ 149086 w 149086"/>
                <a:gd name="connsiteY0" fmla="*/ 0 h 534305"/>
                <a:gd name="connsiteX1" fmla="*/ 114870 w 149086"/>
                <a:gd name="connsiteY1" fmla="*/ 0 h 534305"/>
                <a:gd name="connsiteX2" fmla="*/ 0 w 149086"/>
                <a:gd name="connsiteY2" fmla="*/ 114843 h 534305"/>
                <a:gd name="connsiteX3" fmla="*/ 0 w 149086"/>
                <a:gd name="connsiteY3" fmla="*/ 534305 h 534305"/>
              </a:gdLst>
              <a:ahLst/>
              <a:cxnLst>
                <a:cxn ang="0">
                  <a:pos x="connsiteX0" y="connsiteY0"/>
                </a:cxn>
                <a:cxn ang="0">
                  <a:pos x="connsiteX1" y="connsiteY1"/>
                </a:cxn>
                <a:cxn ang="0">
                  <a:pos x="connsiteX2" y="connsiteY2"/>
                </a:cxn>
                <a:cxn ang="0">
                  <a:pos x="connsiteX3" y="connsiteY3"/>
                </a:cxn>
              </a:cxnLst>
              <a:rect l="l" t="t" r="r" b="b"/>
              <a:pathLst>
                <a:path w="149086" h="534305">
                  <a:moveTo>
                    <a:pt x="149086" y="0"/>
                  </a:moveTo>
                  <a:cubicBezTo>
                    <a:pt x="115684" y="0"/>
                    <a:pt x="187376" y="0"/>
                    <a:pt x="114870" y="0"/>
                  </a:cubicBezTo>
                  <a:cubicBezTo>
                    <a:pt x="51325" y="0"/>
                    <a:pt x="0" y="51313"/>
                    <a:pt x="0" y="114843"/>
                  </a:cubicBezTo>
                  <a:lnTo>
                    <a:pt x="0" y="534305"/>
                  </a:lnTo>
                </a:path>
              </a:pathLst>
            </a:custGeom>
            <a:noFill/>
            <a:ln w="22225" cap="flat">
              <a:solidFill>
                <a:schemeClr val="bg2"/>
              </a:solidFill>
              <a:prstDash val="solid"/>
              <a:miter/>
            </a:ln>
          </p:spPr>
          <p:txBody>
            <a:bodyPr rtlCol="0" anchor="ctr"/>
            <a:lstStyle/>
            <a:p>
              <a:endParaRPr lang="da-DK"/>
            </a:p>
          </p:txBody>
        </p:sp>
        <p:sp>
          <p:nvSpPr>
            <p:cNvPr id="174" name="Kombinationstegning 82">
              <a:extLst>
                <a:ext uri="{FF2B5EF4-FFF2-40B4-BE49-F238E27FC236}">
                  <a16:creationId xmlns:a16="http://schemas.microsoft.com/office/drawing/2014/main" id="{DA7D62ED-23E3-42CD-80CC-71517AFD4D8C}"/>
                </a:ext>
              </a:extLst>
            </p:cNvPr>
            <p:cNvSpPr/>
            <p:nvPr/>
          </p:nvSpPr>
          <p:spPr>
            <a:xfrm>
              <a:off x="5742429" y="3175693"/>
              <a:ext cx="91634" cy="472403"/>
            </a:xfrm>
            <a:custGeom>
              <a:avLst/>
              <a:gdLst>
                <a:gd name="connsiteX0" fmla="*/ 68433 w 91634"/>
                <a:gd name="connsiteY0" fmla="*/ 0 h 472403"/>
                <a:gd name="connsiteX1" fmla="*/ 78209 w 91634"/>
                <a:gd name="connsiteY1" fmla="*/ 185704 h 472403"/>
                <a:gd name="connsiteX2" fmla="*/ 0 w 91634"/>
                <a:gd name="connsiteY2" fmla="*/ 472404 h 472403"/>
              </a:gdLst>
              <a:ahLst/>
              <a:cxnLst>
                <a:cxn ang="0">
                  <a:pos x="connsiteX0" y="connsiteY0"/>
                </a:cxn>
                <a:cxn ang="0">
                  <a:pos x="connsiteX1" y="connsiteY1"/>
                </a:cxn>
                <a:cxn ang="0">
                  <a:pos x="connsiteX2" y="connsiteY2"/>
                </a:cxn>
              </a:cxnLst>
              <a:rect l="l" t="t" r="r" b="b"/>
              <a:pathLst>
                <a:path w="91634" h="472403">
                  <a:moveTo>
                    <a:pt x="68433" y="0"/>
                  </a:moveTo>
                  <a:cubicBezTo>
                    <a:pt x="84726" y="46426"/>
                    <a:pt x="105908" y="97739"/>
                    <a:pt x="78209" y="185704"/>
                  </a:cubicBezTo>
                  <a:lnTo>
                    <a:pt x="0" y="472404"/>
                  </a:lnTo>
                </a:path>
              </a:pathLst>
            </a:custGeom>
            <a:noFill/>
            <a:ln w="22225" cap="flat">
              <a:solidFill>
                <a:schemeClr val="bg2"/>
              </a:solidFill>
              <a:prstDash val="solid"/>
              <a:miter/>
            </a:ln>
          </p:spPr>
          <p:txBody>
            <a:bodyPr rtlCol="0" anchor="ctr"/>
            <a:lstStyle/>
            <a:p>
              <a:endParaRPr lang="da-DK"/>
            </a:p>
          </p:txBody>
        </p:sp>
        <p:sp>
          <p:nvSpPr>
            <p:cNvPr id="175" name="Kombinationstegning 83">
              <a:extLst>
                <a:ext uri="{FF2B5EF4-FFF2-40B4-BE49-F238E27FC236}">
                  <a16:creationId xmlns:a16="http://schemas.microsoft.com/office/drawing/2014/main" id="{EBDC2D43-B937-4634-882D-1CC9F48A0FB1}"/>
                </a:ext>
              </a:extLst>
            </p:cNvPr>
            <p:cNvSpPr/>
            <p:nvPr/>
          </p:nvSpPr>
          <p:spPr>
            <a:xfrm>
              <a:off x="5444257" y="3663572"/>
              <a:ext cx="272102" cy="504983"/>
            </a:xfrm>
            <a:custGeom>
              <a:avLst/>
              <a:gdLst>
                <a:gd name="connsiteX0" fmla="*/ 84726 w 272102"/>
                <a:gd name="connsiteY0" fmla="*/ 504983 h 504983"/>
                <a:gd name="connsiteX1" fmla="*/ 0 w 272102"/>
                <a:gd name="connsiteY1" fmla="*/ 431679 h 504983"/>
                <a:gd name="connsiteX2" fmla="*/ 4073 w 272102"/>
                <a:gd name="connsiteY2" fmla="*/ 96110 h 504983"/>
                <a:gd name="connsiteX3" fmla="*/ 114055 w 272102"/>
                <a:gd name="connsiteY3" fmla="*/ 0 h 504983"/>
                <a:gd name="connsiteX4" fmla="*/ 272102 w 272102"/>
                <a:gd name="connsiteY4" fmla="*/ 0 h 504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02" h="504983">
                  <a:moveTo>
                    <a:pt x="84726" y="504983"/>
                  </a:moveTo>
                  <a:cubicBezTo>
                    <a:pt x="34216" y="504983"/>
                    <a:pt x="0" y="479734"/>
                    <a:pt x="0" y="431679"/>
                  </a:cubicBezTo>
                  <a:cubicBezTo>
                    <a:pt x="0" y="331497"/>
                    <a:pt x="2444" y="196292"/>
                    <a:pt x="4073" y="96110"/>
                  </a:cubicBezTo>
                  <a:cubicBezTo>
                    <a:pt x="4888" y="39096"/>
                    <a:pt x="42363" y="815"/>
                    <a:pt x="114055" y="0"/>
                  </a:cubicBezTo>
                  <a:cubicBezTo>
                    <a:pt x="161306" y="0"/>
                    <a:pt x="224851" y="0"/>
                    <a:pt x="272102" y="0"/>
                  </a:cubicBezTo>
                </a:path>
              </a:pathLst>
            </a:custGeom>
            <a:noFill/>
            <a:ln w="22225" cap="flat">
              <a:solidFill>
                <a:schemeClr val="bg2"/>
              </a:solidFill>
              <a:prstDash val="solid"/>
              <a:miter/>
            </a:ln>
          </p:spPr>
          <p:txBody>
            <a:bodyPr rtlCol="0" anchor="ctr"/>
            <a:lstStyle/>
            <a:p>
              <a:endParaRPr lang="da-DK"/>
            </a:p>
          </p:txBody>
        </p:sp>
        <p:sp>
          <p:nvSpPr>
            <p:cNvPr id="176" name="Kombinationstegning 84">
              <a:extLst>
                <a:ext uri="{FF2B5EF4-FFF2-40B4-BE49-F238E27FC236}">
                  <a16:creationId xmlns:a16="http://schemas.microsoft.com/office/drawing/2014/main" id="{D3873F6E-DD01-4BF5-B6EE-9A8B4358F46E}"/>
                </a:ext>
              </a:extLst>
            </p:cNvPr>
            <p:cNvSpPr/>
            <p:nvPr/>
          </p:nvSpPr>
          <p:spPr>
            <a:xfrm>
              <a:off x="6060968" y="3188725"/>
              <a:ext cx="458223" cy="648333"/>
            </a:xfrm>
            <a:custGeom>
              <a:avLst/>
              <a:gdLst>
                <a:gd name="connsiteX0" fmla="*/ 290840 w 458223"/>
                <a:gd name="connsiteY0" fmla="*/ 0 h 648333"/>
                <a:gd name="connsiteX1" fmla="*/ 444814 w 458223"/>
                <a:gd name="connsiteY1" fmla="*/ 417019 h 648333"/>
                <a:gd name="connsiteX2" fmla="*/ 215890 w 458223"/>
                <a:gd name="connsiteY2" fmla="*/ 648334 h 648333"/>
                <a:gd name="connsiteX3" fmla="*/ 0 w 458223"/>
                <a:gd name="connsiteY3" fmla="*/ 648334 h 648333"/>
                <a:gd name="connsiteX4" fmla="*/ 0 w 458223"/>
                <a:gd name="connsiteY4" fmla="*/ 460186 h 648333"/>
                <a:gd name="connsiteX5" fmla="*/ 223222 w 458223"/>
                <a:gd name="connsiteY5" fmla="*/ 456929 h 648333"/>
                <a:gd name="connsiteX6" fmla="*/ 257438 w 458223"/>
                <a:gd name="connsiteY6" fmla="*/ 296474 h 6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223" h="648333">
                  <a:moveTo>
                    <a:pt x="290840" y="0"/>
                  </a:moveTo>
                  <a:cubicBezTo>
                    <a:pt x="452146" y="63530"/>
                    <a:pt x="479845" y="261451"/>
                    <a:pt x="444814" y="417019"/>
                  </a:cubicBezTo>
                  <a:cubicBezTo>
                    <a:pt x="411412" y="566070"/>
                    <a:pt x="321798" y="648334"/>
                    <a:pt x="215890" y="648334"/>
                  </a:cubicBezTo>
                  <a:cubicBezTo>
                    <a:pt x="162936" y="648334"/>
                    <a:pt x="96947" y="648334"/>
                    <a:pt x="0" y="648334"/>
                  </a:cubicBezTo>
                  <a:lnTo>
                    <a:pt x="0" y="460186"/>
                  </a:lnTo>
                  <a:lnTo>
                    <a:pt x="223222" y="456929"/>
                  </a:lnTo>
                  <a:lnTo>
                    <a:pt x="257438" y="296474"/>
                  </a:lnTo>
                </a:path>
              </a:pathLst>
            </a:custGeom>
            <a:noFill/>
            <a:ln w="22225" cap="flat">
              <a:solidFill>
                <a:schemeClr val="bg2"/>
              </a:solidFill>
              <a:prstDash val="solid"/>
              <a:miter/>
            </a:ln>
          </p:spPr>
          <p:txBody>
            <a:bodyPr rtlCol="0" anchor="ctr"/>
            <a:lstStyle/>
            <a:p>
              <a:endParaRPr lang="da-DK"/>
            </a:p>
          </p:txBody>
        </p:sp>
        <p:sp>
          <p:nvSpPr>
            <p:cNvPr id="177" name="Kombinationstegning 85">
              <a:extLst>
                <a:ext uri="{FF2B5EF4-FFF2-40B4-BE49-F238E27FC236}">
                  <a16:creationId xmlns:a16="http://schemas.microsoft.com/office/drawing/2014/main" id="{F1E81848-4A5D-4F37-A8C4-324D52B23334}"/>
                </a:ext>
              </a:extLst>
            </p:cNvPr>
            <p:cNvSpPr/>
            <p:nvPr/>
          </p:nvSpPr>
          <p:spPr>
            <a:xfrm>
              <a:off x="6489070" y="2963112"/>
              <a:ext cx="111214" cy="513942"/>
            </a:xfrm>
            <a:custGeom>
              <a:avLst/>
              <a:gdLst>
                <a:gd name="connsiteX0" fmla="*/ 98180 w 111214"/>
                <a:gd name="connsiteY0" fmla="*/ 513943 h 513942"/>
                <a:gd name="connsiteX1" fmla="*/ 45226 w 111214"/>
                <a:gd name="connsiteY1" fmla="*/ 272854 h 513942"/>
                <a:gd name="connsiteX2" fmla="*/ 111215 w 111214"/>
                <a:gd name="connsiteY2" fmla="*/ 0 h 513942"/>
              </a:gdLst>
              <a:ahLst/>
              <a:cxnLst>
                <a:cxn ang="0">
                  <a:pos x="connsiteX0" y="connsiteY0"/>
                </a:cxn>
                <a:cxn ang="0">
                  <a:pos x="connsiteX1" y="connsiteY1"/>
                </a:cxn>
                <a:cxn ang="0">
                  <a:pos x="connsiteX2" y="connsiteY2"/>
                </a:cxn>
              </a:cxnLst>
              <a:rect l="l" t="t" r="r" b="b"/>
              <a:pathLst>
                <a:path w="111214" h="513942">
                  <a:moveTo>
                    <a:pt x="98180" y="513943"/>
                  </a:moveTo>
                  <a:cubicBezTo>
                    <a:pt x="120176" y="414575"/>
                    <a:pt x="88404" y="331497"/>
                    <a:pt x="45226" y="272854"/>
                  </a:cubicBezTo>
                  <a:cubicBezTo>
                    <a:pt x="-24022" y="177559"/>
                    <a:pt x="-22392" y="42354"/>
                    <a:pt x="111215" y="0"/>
                  </a:cubicBezTo>
                </a:path>
              </a:pathLst>
            </a:custGeom>
            <a:noFill/>
            <a:ln w="22225" cap="flat">
              <a:solidFill>
                <a:schemeClr val="bg2"/>
              </a:solidFill>
              <a:prstDash val="solid"/>
              <a:miter/>
            </a:ln>
          </p:spPr>
          <p:txBody>
            <a:bodyPr rtlCol="0" anchor="ctr"/>
            <a:lstStyle/>
            <a:p>
              <a:endParaRPr lang="da-DK"/>
            </a:p>
          </p:txBody>
        </p:sp>
        <p:sp>
          <p:nvSpPr>
            <p:cNvPr id="178" name="Kombinationstegning 86">
              <a:extLst>
                <a:ext uri="{FF2B5EF4-FFF2-40B4-BE49-F238E27FC236}">
                  <a16:creationId xmlns:a16="http://schemas.microsoft.com/office/drawing/2014/main" id="{ABBC6BD9-5791-4102-869C-A0996A3A8404}"/>
                </a:ext>
              </a:extLst>
            </p:cNvPr>
            <p:cNvSpPr/>
            <p:nvPr/>
          </p:nvSpPr>
          <p:spPr>
            <a:xfrm>
              <a:off x="5940396" y="2967184"/>
              <a:ext cx="931859" cy="1201371"/>
            </a:xfrm>
            <a:custGeom>
              <a:avLst/>
              <a:gdLst>
                <a:gd name="connsiteX0" fmla="*/ 4888 w 931859"/>
                <a:gd name="connsiteY0" fmla="*/ 948880 h 1201371"/>
                <a:gd name="connsiteX1" fmla="*/ 0 w 931859"/>
                <a:gd name="connsiteY1" fmla="*/ 1130511 h 1201371"/>
                <a:gd name="connsiteX2" fmla="*/ 70062 w 931859"/>
                <a:gd name="connsiteY2" fmla="*/ 1201372 h 1201371"/>
                <a:gd name="connsiteX3" fmla="*/ 605306 w 931859"/>
                <a:gd name="connsiteY3" fmla="*/ 1201372 h 1201371"/>
                <a:gd name="connsiteX4" fmla="*/ 755207 w 931859"/>
                <a:gd name="connsiteY4" fmla="*/ 1087343 h 1201371"/>
                <a:gd name="connsiteX5" fmla="*/ 931177 w 931859"/>
                <a:gd name="connsiteY5" fmla="*/ 58643 h 1201371"/>
                <a:gd name="connsiteX6" fmla="*/ 884740 w 931859"/>
                <a:gd name="connsiteY6" fmla="*/ 2444 h 1201371"/>
                <a:gd name="connsiteX7" fmla="*/ 751948 w 931859"/>
                <a:gd name="connsiteY7" fmla="*/ 0 h 120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859" h="1201371">
                  <a:moveTo>
                    <a:pt x="4888" y="948880"/>
                  </a:moveTo>
                  <a:cubicBezTo>
                    <a:pt x="4888" y="948880"/>
                    <a:pt x="0" y="1079198"/>
                    <a:pt x="0" y="1130511"/>
                  </a:cubicBezTo>
                  <a:cubicBezTo>
                    <a:pt x="0" y="1176937"/>
                    <a:pt x="20367" y="1201372"/>
                    <a:pt x="70062" y="1201372"/>
                  </a:cubicBezTo>
                  <a:cubicBezTo>
                    <a:pt x="129534" y="1201372"/>
                    <a:pt x="521394" y="1201372"/>
                    <a:pt x="605306" y="1201372"/>
                  </a:cubicBezTo>
                  <a:cubicBezTo>
                    <a:pt x="689218" y="1201372"/>
                    <a:pt x="745430" y="1141914"/>
                    <a:pt x="755207" y="1087343"/>
                  </a:cubicBezTo>
                  <a:cubicBezTo>
                    <a:pt x="772315" y="992863"/>
                    <a:pt x="896146" y="264709"/>
                    <a:pt x="931177" y="58643"/>
                  </a:cubicBezTo>
                  <a:cubicBezTo>
                    <a:pt x="936065" y="30136"/>
                    <a:pt x="914069" y="3258"/>
                    <a:pt x="884740" y="2444"/>
                  </a:cubicBezTo>
                  <a:cubicBezTo>
                    <a:pt x="848080" y="815"/>
                    <a:pt x="797570" y="0"/>
                    <a:pt x="751948" y="0"/>
                  </a:cubicBezTo>
                </a:path>
              </a:pathLst>
            </a:custGeom>
            <a:noFill/>
            <a:ln w="22225" cap="flat">
              <a:solidFill>
                <a:schemeClr val="bg2"/>
              </a:solidFill>
              <a:prstDash val="solid"/>
              <a:miter/>
            </a:ln>
          </p:spPr>
          <p:txBody>
            <a:bodyPr rtlCol="0" anchor="ctr"/>
            <a:lstStyle/>
            <a:p>
              <a:endParaRPr lang="da-DK"/>
            </a:p>
          </p:txBody>
        </p:sp>
        <p:sp>
          <p:nvSpPr>
            <p:cNvPr id="179" name="Kombinationstegning 87">
              <a:extLst>
                <a:ext uri="{FF2B5EF4-FFF2-40B4-BE49-F238E27FC236}">
                  <a16:creationId xmlns:a16="http://schemas.microsoft.com/office/drawing/2014/main" id="{94B93585-E496-4802-AB7C-8602C1DB0763}"/>
                </a:ext>
              </a:extLst>
            </p:cNvPr>
            <p:cNvSpPr/>
            <p:nvPr/>
          </p:nvSpPr>
          <p:spPr>
            <a:xfrm>
              <a:off x="5864121" y="3661969"/>
              <a:ext cx="167518" cy="213294"/>
            </a:xfrm>
            <a:custGeom>
              <a:avLst/>
              <a:gdLst>
                <a:gd name="connsiteX0" fmla="*/ 160187 w 167518"/>
                <a:gd name="connsiteY0" fmla="*/ 4862 h 213294"/>
                <a:gd name="connsiteX1" fmla="*/ 34726 w 167518"/>
                <a:gd name="connsiteY1" fmla="*/ 38256 h 213294"/>
                <a:gd name="connsiteX2" fmla="*/ 8657 w 167518"/>
                <a:gd name="connsiteY2" fmla="*/ 166945 h 213294"/>
                <a:gd name="connsiteX3" fmla="*/ 86051 w 167518"/>
                <a:gd name="connsiteY3" fmla="*/ 160429 h 213294"/>
                <a:gd name="connsiteX4" fmla="*/ 132488 w 167518"/>
                <a:gd name="connsiteY4" fmla="*/ 193009 h 213294"/>
                <a:gd name="connsiteX5" fmla="*/ 167519 w 167518"/>
                <a:gd name="connsiteY5" fmla="*/ 207670 h 21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18" h="213294">
                  <a:moveTo>
                    <a:pt x="160187" y="4862"/>
                  </a:moveTo>
                  <a:cubicBezTo>
                    <a:pt x="116194" y="-8170"/>
                    <a:pt x="66499" y="5676"/>
                    <a:pt x="34726" y="38256"/>
                  </a:cubicBezTo>
                  <a:cubicBezTo>
                    <a:pt x="2954" y="72464"/>
                    <a:pt x="-10081" y="136809"/>
                    <a:pt x="8657" y="166945"/>
                  </a:cubicBezTo>
                  <a:cubicBezTo>
                    <a:pt x="20877" y="186493"/>
                    <a:pt x="51020" y="194638"/>
                    <a:pt x="86051" y="160429"/>
                  </a:cubicBezTo>
                  <a:cubicBezTo>
                    <a:pt x="75460" y="201968"/>
                    <a:pt x="106418" y="213371"/>
                    <a:pt x="132488" y="193009"/>
                  </a:cubicBezTo>
                  <a:cubicBezTo>
                    <a:pt x="134932" y="214185"/>
                    <a:pt x="155299" y="218258"/>
                    <a:pt x="167519" y="207670"/>
                  </a:cubicBezTo>
                </a:path>
              </a:pathLst>
            </a:custGeom>
            <a:noFill/>
            <a:ln w="22225" cap="flat">
              <a:solidFill>
                <a:schemeClr val="bg2"/>
              </a:solidFill>
              <a:prstDash val="solid"/>
              <a:miter/>
            </a:ln>
          </p:spPr>
          <p:txBody>
            <a:bodyPr rtlCol="0" anchor="ctr"/>
            <a:lstStyle/>
            <a:p>
              <a:endParaRPr lang="da-DK"/>
            </a:p>
          </p:txBody>
        </p:sp>
        <p:sp>
          <p:nvSpPr>
            <p:cNvPr id="180" name="Kombinationstegning 88">
              <a:extLst>
                <a:ext uri="{FF2B5EF4-FFF2-40B4-BE49-F238E27FC236}">
                  <a16:creationId xmlns:a16="http://schemas.microsoft.com/office/drawing/2014/main" id="{C4B185D2-06CE-48CA-9413-0848C19B79D7}"/>
                </a:ext>
              </a:extLst>
            </p:cNvPr>
            <p:cNvSpPr/>
            <p:nvPr/>
          </p:nvSpPr>
          <p:spPr>
            <a:xfrm>
              <a:off x="6156286" y="4217425"/>
              <a:ext cx="42363" cy="126245"/>
            </a:xfrm>
            <a:custGeom>
              <a:avLst/>
              <a:gdLst>
                <a:gd name="connsiteX0" fmla="*/ 0 w 42363"/>
                <a:gd name="connsiteY0" fmla="*/ 0 h 126245"/>
                <a:gd name="connsiteX1" fmla="*/ 0 w 42363"/>
                <a:gd name="connsiteY1" fmla="*/ 105069 h 126245"/>
                <a:gd name="connsiteX2" fmla="*/ 21182 w 42363"/>
                <a:gd name="connsiteY2" fmla="*/ 126246 h 126245"/>
                <a:gd name="connsiteX3" fmla="*/ 21182 w 42363"/>
                <a:gd name="connsiteY3" fmla="*/ 126246 h 126245"/>
                <a:gd name="connsiteX4" fmla="*/ 42363 w 42363"/>
                <a:gd name="connsiteY4" fmla="*/ 105069 h 126245"/>
                <a:gd name="connsiteX5" fmla="*/ 42363 w 42363"/>
                <a:gd name="connsiteY5" fmla="*/ 55385 h 12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63" h="126245">
                  <a:moveTo>
                    <a:pt x="0" y="0"/>
                  </a:moveTo>
                  <a:lnTo>
                    <a:pt x="0" y="105069"/>
                  </a:lnTo>
                  <a:cubicBezTo>
                    <a:pt x="0" y="117287"/>
                    <a:pt x="9776" y="126246"/>
                    <a:pt x="21182" y="126246"/>
                  </a:cubicBezTo>
                  <a:lnTo>
                    <a:pt x="21182" y="126246"/>
                  </a:lnTo>
                  <a:cubicBezTo>
                    <a:pt x="33402" y="126246"/>
                    <a:pt x="42363" y="116472"/>
                    <a:pt x="42363" y="105069"/>
                  </a:cubicBezTo>
                  <a:lnTo>
                    <a:pt x="42363" y="55385"/>
                  </a:lnTo>
                </a:path>
              </a:pathLst>
            </a:custGeom>
            <a:noFill/>
            <a:ln w="22225" cap="flat">
              <a:solidFill>
                <a:schemeClr val="bg2"/>
              </a:solidFill>
              <a:prstDash val="solid"/>
              <a:miter/>
            </a:ln>
          </p:spPr>
          <p:txBody>
            <a:bodyPr rtlCol="0" anchor="ctr"/>
            <a:lstStyle/>
            <a:p>
              <a:endParaRPr lang="da-DK"/>
            </a:p>
          </p:txBody>
        </p:sp>
        <p:sp>
          <p:nvSpPr>
            <p:cNvPr id="181" name="Kombinationstegning 89">
              <a:extLst>
                <a:ext uri="{FF2B5EF4-FFF2-40B4-BE49-F238E27FC236}">
                  <a16:creationId xmlns:a16="http://schemas.microsoft.com/office/drawing/2014/main" id="{3AA802D2-4D7B-4388-8F32-640E8068FE00}"/>
                </a:ext>
              </a:extLst>
            </p:cNvPr>
            <p:cNvSpPr/>
            <p:nvPr/>
          </p:nvSpPr>
          <p:spPr>
            <a:xfrm>
              <a:off x="6475639" y="4217425"/>
              <a:ext cx="42363" cy="126245"/>
            </a:xfrm>
            <a:custGeom>
              <a:avLst/>
              <a:gdLst>
                <a:gd name="connsiteX0" fmla="*/ 0 w 42363"/>
                <a:gd name="connsiteY0" fmla="*/ 0 h 126245"/>
                <a:gd name="connsiteX1" fmla="*/ 0 w 42363"/>
                <a:gd name="connsiteY1" fmla="*/ 105069 h 126245"/>
                <a:gd name="connsiteX2" fmla="*/ 21182 w 42363"/>
                <a:gd name="connsiteY2" fmla="*/ 126246 h 126245"/>
                <a:gd name="connsiteX3" fmla="*/ 21182 w 42363"/>
                <a:gd name="connsiteY3" fmla="*/ 126246 h 126245"/>
                <a:gd name="connsiteX4" fmla="*/ 42363 w 42363"/>
                <a:gd name="connsiteY4" fmla="*/ 105069 h 126245"/>
                <a:gd name="connsiteX5" fmla="*/ 42363 w 42363"/>
                <a:gd name="connsiteY5" fmla="*/ 55385 h 12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63" h="126245">
                  <a:moveTo>
                    <a:pt x="0" y="0"/>
                  </a:moveTo>
                  <a:lnTo>
                    <a:pt x="0" y="105069"/>
                  </a:lnTo>
                  <a:cubicBezTo>
                    <a:pt x="0" y="117287"/>
                    <a:pt x="9776" y="126246"/>
                    <a:pt x="21182" y="126246"/>
                  </a:cubicBezTo>
                  <a:lnTo>
                    <a:pt x="21182" y="126246"/>
                  </a:lnTo>
                  <a:cubicBezTo>
                    <a:pt x="33402" y="126246"/>
                    <a:pt x="42363" y="116472"/>
                    <a:pt x="42363" y="105069"/>
                  </a:cubicBezTo>
                  <a:lnTo>
                    <a:pt x="42363" y="55385"/>
                  </a:lnTo>
                </a:path>
              </a:pathLst>
            </a:custGeom>
            <a:noFill/>
            <a:ln w="22225" cap="flat">
              <a:solidFill>
                <a:schemeClr val="bg2"/>
              </a:solidFill>
              <a:prstDash val="solid"/>
              <a:miter/>
            </a:ln>
          </p:spPr>
          <p:txBody>
            <a:bodyPr rtlCol="0" anchor="ctr"/>
            <a:lstStyle/>
            <a:p>
              <a:endParaRPr lang="da-DK"/>
            </a:p>
          </p:txBody>
        </p:sp>
        <p:sp>
          <p:nvSpPr>
            <p:cNvPr id="182" name="Kombinationstegning 90">
              <a:extLst>
                <a:ext uri="{FF2B5EF4-FFF2-40B4-BE49-F238E27FC236}">
                  <a16:creationId xmlns:a16="http://schemas.microsoft.com/office/drawing/2014/main" id="{1AE7BDF7-CC3F-4D68-B766-E7B9C3C1DD7C}"/>
                </a:ext>
              </a:extLst>
            </p:cNvPr>
            <p:cNvSpPr/>
            <p:nvPr/>
          </p:nvSpPr>
          <p:spPr>
            <a:xfrm>
              <a:off x="5961578" y="4154709"/>
              <a:ext cx="8146" cy="83892"/>
            </a:xfrm>
            <a:custGeom>
              <a:avLst/>
              <a:gdLst>
                <a:gd name="connsiteX0" fmla="*/ 0 w 8146"/>
                <a:gd name="connsiteY0" fmla="*/ 83893 h 83892"/>
                <a:gd name="connsiteX1" fmla="*/ 0 w 8146"/>
                <a:gd name="connsiteY1" fmla="*/ 0 h 83892"/>
              </a:gdLst>
              <a:ahLst/>
              <a:cxnLst>
                <a:cxn ang="0">
                  <a:pos x="connsiteX0" y="connsiteY0"/>
                </a:cxn>
                <a:cxn ang="0">
                  <a:pos x="connsiteX1" y="connsiteY1"/>
                </a:cxn>
              </a:cxnLst>
              <a:rect l="l" t="t" r="r" b="b"/>
              <a:pathLst>
                <a:path w="8146" h="83892">
                  <a:moveTo>
                    <a:pt x="0" y="83893"/>
                  </a:moveTo>
                  <a:lnTo>
                    <a:pt x="0" y="0"/>
                  </a:lnTo>
                </a:path>
              </a:pathLst>
            </a:custGeom>
            <a:ln w="22225" cap="flat">
              <a:solidFill>
                <a:schemeClr val="bg2"/>
              </a:solidFill>
              <a:prstDash val="solid"/>
              <a:miter/>
            </a:ln>
          </p:spPr>
          <p:txBody>
            <a:bodyPr rtlCol="0" anchor="ctr"/>
            <a:lstStyle/>
            <a:p>
              <a:endParaRPr lang="da-DK"/>
            </a:p>
          </p:txBody>
        </p:sp>
        <p:sp>
          <p:nvSpPr>
            <p:cNvPr id="183" name="Kombinationstegning 91">
              <a:extLst>
                <a:ext uri="{FF2B5EF4-FFF2-40B4-BE49-F238E27FC236}">
                  <a16:creationId xmlns:a16="http://schemas.microsoft.com/office/drawing/2014/main" id="{16521163-3956-4216-9BA9-454DB4E0DB5F}"/>
                </a:ext>
              </a:extLst>
            </p:cNvPr>
            <p:cNvSpPr/>
            <p:nvPr/>
          </p:nvSpPr>
          <p:spPr>
            <a:xfrm>
              <a:off x="6277673" y="3000578"/>
              <a:ext cx="254994" cy="8144"/>
            </a:xfrm>
            <a:custGeom>
              <a:avLst/>
              <a:gdLst>
                <a:gd name="connsiteX0" fmla="*/ 254994 w 254994"/>
                <a:gd name="connsiteY0" fmla="*/ 0 h 8144"/>
                <a:gd name="connsiteX1" fmla="*/ 0 w 254994"/>
                <a:gd name="connsiteY1" fmla="*/ 0 h 8144"/>
              </a:gdLst>
              <a:ahLst/>
              <a:cxnLst>
                <a:cxn ang="0">
                  <a:pos x="connsiteX0" y="connsiteY0"/>
                </a:cxn>
                <a:cxn ang="0">
                  <a:pos x="connsiteX1" y="connsiteY1"/>
                </a:cxn>
              </a:cxnLst>
              <a:rect l="l" t="t" r="r" b="b"/>
              <a:pathLst>
                <a:path w="254994" h="8144">
                  <a:moveTo>
                    <a:pt x="254994" y="0"/>
                  </a:moveTo>
                  <a:lnTo>
                    <a:pt x="0" y="0"/>
                  </a:lnTo>
                </a:path>
              </a:pathLst>
            </a:custGeom>
            <a:ln w="22225" cap="flat">
              <a:solidFill>
                <a:schemeClr val="bg2"/>
              </a:solidFill>
              <a:prstDash val="solid"/>
              <a:miter/>
            </a:ln>
          </p:spPr>
          <p:txBody>
            <a:bodyPr rtlCol="0" anchor="ctr"/>
            <a:lstStyle/>
            <a:p>
              <a:endParaRPr lang="da-DK"/>
            </a:p>
          </p:txBody>
        </p:sp>
        <p:sp>
          <p:nvSpPr>
            <p:cNvPr id="184" name="Kombinationstegning 92">
              <a:extLst>
                <a:ext uri="{FF2B5EF4-FFF2-40B4-BE49-F238E27FC236}">
                  <a16:creationId xmlns:a16="http://schemas.microsoft.com/office/drawing/2014/main" id="{2A42F8A3-06BE-47C5-B471-4F95DB9C7873}"/>
                </a:ext>
              </a:extLst>
            </p:cNvPr>
            <p:cNvSpPr/>
            <p:nvPr/>
          </p:nvSpPr>
          <p:spPr>
            <a:xfrm>
              <a:off x="5927361" y="2893066"/>
              <a:ext cx="70876" cy="30136"/>
            </a:xfrm>
            <a:custGeom>
              <a:avLst/>
              <a:gdLst>
                <a:gd name="connsiteX0" fmla="*/ 0 w 70876"/>
                <a:gd name="connsiteY0" fmla="*/ 0 h 30136"/>
                <a:gd name="connsiteX1" fmla="*/ 70877 w 70876"/>
                <a:gd name="connsiteY1" fmla="*/ 30136 h 30136"/>
              </a:gdLst>
              <a:ahLst/>
              <a:cxnLst>
                <a:cxn ang="0">
                  <a:pos x="connsiteX0" y="connsiteY0"/>
                </a:cxn>
                <a:cxn ang="0">
                  <a:pos x="connsiteX1" y="connsiteY1"/>
                </a:cxn>
              </a:cxnLst>
              <a:rect l="l" t="t" r="r" b="b"/>
              <a:pathLst>
                <a:path w="70876" h="30136">
                  <a:moveTo>
                    <a:pt x="0" y="0"/>
                  </a:moveTo>
                  <a:lnTo>
                    <a:pt x="70877" y="30136"/>
                  </a:lnTo>
                </a:path>
              </a:pathLst>
            </a:custGeom>
            <a:ln w="22225" cap="flat">
              <a:solidFill>
                <a:schemeClr val="bg2"/>
              </a:solidFill>
              <a:prstDash val="solid"/>
              <a:miter/>
            </a:ln>
          </p:spPr>
          <p:txBody>
            <a:bodyPr rtlCol="0" anchor="ctr"/>
            <a:lstStyle/>
            <a:p>
              <a:endParaRPr lang="da-DK"/>
            </a:p>
          </p:txBody>
        </p:sp>
      </p:grpSp>
    </p:spTree>
    <p:extLst>
      <p:ext uri="{BB962C8B-B14F-4D97-AF65-F5344CB8AC3E}">
        <p14:creationId xmlns:p14="http://schemas.microsoft.com/office/powerpoint/2010/main" val="1104436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450F4932-3C40-4B80-B4F4-827EC813D61A}"/>
              </a:ext>
            </a:extLst>
          </p:cNvPr>
          <p:cNvSpPr>
            <a:spLocks noGrp="1"/>
          </p:cNvSpPr>
          <p:nvPr>
            <p:ph idx="1"/>
          </p:nvPr>
        </p:nvSpPr>
        <p:spPr>
          <a:xfrm>
            <a:off x="432000" y="1174173"/>
            <a:ext cx="10717445" cy="1445212"/>
          </a:xfrm>
        </p:spPr>
        <p:txBody>
          <a:bodyPr/>
          <a:lstStyle/>
          <a:p>
            <a:pPr marL="0" indent="0">
              <a:buNone/>
            </a:pPr>
            <a:r>
              <a:rPr lang="da-DK" dirty="0"/>
              <a:t>Det er vigtigt, at I fra begyndelsen har fokus på at afdække den ældres motivation og ønsker. I har en vigtig opgave i at sikre borgerens motivation og samtidig afstemme, hvad der vil kunne lade sig gøre inden for de givne ressource- og lovgivningsmæssige rammer og vilkår.</a:t>
            </a:r>
          </a:p>
          <a:p>
            <a:pPr marL="0" indent="0">
              <a:buNone/>
            </a:pPr>
            <a:r>
              <a:rPr lang="da-DK" dirty="0"/>
              <a:t>Herunder er et par forslag til, hvordan I kan finde frem til, hvad der motiverer borgeren, og hvordan I kan støtte op om borgerens motivation undervejs.</a:t>
            </a:r>
          </a:p>
        </p:txBody>
      </p:sp>
      <p:sp>
        <p:nvSpPr>
          <p:cNvPr id="4" name="Titel 3">
            <a:extLst>
              <a:ext uri="{FF2B5EF4-FFF2-40B4-BE49-F238E27FC236}">
                <a16:creationId xmlns:a16="http://schemas.microsoft.com/office/drawing/2014/main" id="{8883B4E1-5C59-4181-9B5F-52A472CD9D5C}"/>
              </a:ext>
            </a:extLst>
          </p:cNvPr>
          <p:cNvSpPr>
            <a:spLocks noGrp="1"/>
          </p:cNvSpPr>
          <p:nvPr>
            <p:ph type="title"/>
          </p:nvPr>
        </p:nvSpPr>
        <p:spPr>
          <a:xfrm>
            <a:off x="432000" y="632970"/>
            <a:ext cx="8398800" cy="468466"/>
          </a:xfrm>
        </p:spPr>
        <p:txBody>
          <a:bodyPr/>
          <a:lstStyle/>
          <a:p>
            <a:r>
              <a:rPr lang="da-DK" dirty="0"/>
              <a:t>Motivation</a:t>
            </a:r>
          </a:p>
        </p:txBody>
      </p:sp>
      <p:sp>
        <p:nvSpPr>
          <p:cNvPr id="9" name="Kombinationstegning 10">
            <a:extLst>
              <a:ext uri="{FF2B5EF4-FFF2-40B4-BE49-F238E27FC236}">
                <a16:creationId xmlns:a16="http://schemas.microsoft.com/office/drawing/2014/main" id="{E300581B-A8CA-4B9A-BAD7-0A78025E6973}"/>
              </a:ext>
            </a:extLst>
          </p:cNvPr>
          <p:cNvSpPr/>
          <p:nvPr/>
        </p:nvSpPr>
        <p:spPr>
          <a:xfrm>
            <a:off x="6192981" y="2619385"/>
            <a:ext cx="5032186" cy="3698288"/>
          </a:xfrm>
          <a:custGeom>
            <a:avLst/>
            <a:gdLst>
              <a:gd name="connsiteX0" fmla="*/ 0 w 5270824"/>
              <a:gd name="connsiteY0" fmla="*/ 465992 h 2795899"/>
              <a:gd name="connsiteX1" fmla="*/ 465992 w 5270824"/>
              <a:gd name="connsiteY1" fmla="*/ 0 h 2795899"/>
              <a:gd name="connsiteX2" fmla="*/ 4804832 w 5270824"/>
              <a:gd name="connsiteY2" fmla="*/ 0 h 2795899"/>
              <a:gd name="connsiteX3" fmla="*/ 5270824 w 5270824"/>
              <a:gd name="connsiteY3" fmla="*/ 465992 h 2795899"/>
              <a:gd name="connsiteX4" fmla="*/ 5270824 w 5270824"/>
              <a:gd name="connsiteY4" fmla="*/ 2329907 h 2795899"/>
              <a:gd name="connsiteX5" fmla="*/ 4804832 w 5270824"/>
              <a:gd name="connsiteY5" fmla="*/ 2795899 h 2795899"/>
              <a:gd name="connsiteX6" fmla="*/ 465992 w 5270824"/>
              <a:gd name="connsiteY6" fmla="*/ 2795899 h 2795899"/>
              <a:gd name="connsiteX7" fmla="*/ 0 w 5270824"/>
              <a:gd name="connsiteY7" fmla="*/ 2329907 h 2795899"/>
              <a:gd name="connsiteX8" fmla="*/ 0 w 5270824"/>
              <a:gd name="connsiteY8" fmla="*/ 465992 h 279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824" h="2795899">
                <a:moveTo>
                  <a:pt x="0" y="465992"/>
                </a:moveTo>
                <a:cubicBezTo>
                  <a:pt x="0" y="208632"/>
                  <a:pt x="208632" y="0"/>
                  <a:pt x="465992" y="0"/>
                </a:cubicBezTo>
                <a:lnTo>
                  <a:pt x="4804832" y="0"/>
                </a:lnTo>
                <a:cubicBezTo>
                  <a:pt x="5062192" y="0"/>
                  <a:pt x="5270824" y="208632"/>
                  <a:pt x="5270824" y="465992"/>
                </a:cubicBezTo>
                <a:lnTo>
                  <a:pt x="5270824" y="2329907"/>
                </a:lnTo>
                <a:cubicBezTo>
                  <a:pt x="5270824" y="2587267"/>
                  <a:pt x="5062192" y="2795899"/>
                  <a:pt x="4804832" y="2795899"/>
                </a:cubicBezTo>
                <a:lnTo>
                  <a:pt x="465992" y="2795899"/>
                </a:lnTo>
                <a:cubicBezTo>
                  <a:pt x="208632" y="2795899"/>
                  <a:pt x="0" y="2587267"/>
                  <a:pt x="0" y="2329907"/>
                </a:cubicBezTo>
                <a:lnTo>
                  <a:pt x="0" y="465992"/>
                </a:lnTo>
                <a:close/>
              </a:path>
            </a:pathLst>
          </a:custGeom>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288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Gør indsatser synlige</a:t>
            </a:r>
          </a:p>
          <a:p>
            <a:pPr lvl="0" defTabSz="622300">
              <a:lnSpc>
                <a:spcPct val="90000"/>
              </a:lnSpc>
              <a:spcBef>
                <a:spcPct val="0"/>
              </a:spcBef>
              <a:spcAft>
                <a:spcPct val="35000"/>
              </a:spcAft>
            </a:pPr>
            <a:r>
              <a:rPr lang="da-DK" sz="1700" dirty="0">
                <a:solidFill>
                  <a:schemeClr val="bg2"/>
                </a:solidFill>
              </a:rPr>
              <a:t>Det er vigtigt, at mål og indsatser er synlige for både medarbejdere og for borgeren og de pårørende. Fx kan borgeren have en oversigt over mål og indsatser i hjemmet. Det kan være med til at styrke borgerens motivation og træning af hverdagsaktiviteter i de tidsrum, hvor der ikke er fagpersonale sammen med borgeren. Når mål og indsatser er synlige, bliver de også et mere oplagt samtaleemne for borger, fagpersonale og pårørende undervejs i processen.</a:t>
            </a:r>
          </a:p>
        </p:txBody>
      </p:sp>
      <p:sp>
        <p:nvSpPr>
          <p:cNvPr id="7" name="Kombinationstegning 10">
            <a:extLst>
              <a:ext uri="{FF2B5EF4-FFF2-40B4-BE49-F238E27FC236}">
                <a16:creationId xmlns:a16="http://schemas.microsoft.com/office/drawing/2014/main" id="{2D08A1EF-5BD4-4BE2-913C-A02F778A36CE}"/>
              </a:ext>
            </a:extLst>
          </p:cNvPr>
          <p:cNvSpPr/>
          <p:nvPr/>
        </p:nvSpPr>
        <p:spPr>
          <a:xfrm>
            <a:off x="821140" y="2619385"/>
            <a:ext cx="4680000" cy="3698288"/>
          </a:xfrm>
          <a:custGeom>
            <a:avLst/>
            <a:gdLst>
              <a:gd name="connsiteX0" fmla="*/ 0 w 5270824"/>
              <a:gd name="connsiteY0" fmla="*/ 465992 h 2795899"/>
              <a:gd name="connsiteX1" fmla="*/ 465992 w 5270824"/>
              <a:gd name="connsiteY1" fmla="*/ 0 h 2795899"/>
              <a:gd name="connsiteX2" fmla="*/ 4804832 w 5270824"/>
              <a:gd name="connsiteY2" fmla="*/ 0 h 2795899"/>
              <a:gd name="connsiteX3" fmla="*/ 5270824 w 5270824"/>
              <a:gd name="connsiteY3" fmla="*/ 465992 h 2795899"/>
              <a:gd name="connsiteX4" fmla="*/ 5270824 w 5270824"/>
              <a:gd name="connsiteY4" fmla="*/ 2329907 h 2795899"/>
              <a:gd name="connsiteX5" fmla="*/ 4804832 w 5270824"/>
              <a:gd name="connsiteY5" fmla="*/ 2795899 h 2795899"/>
              <a:gd name="connsiteX6" fmla="*/ 465992 w 5270824"/>
              <a:gd name="connsiteY6" fmla="*/ 2795899 h 2795899"/>
              <a:gd name="connsiteX7" fmla="*/ 0 w 5270824"/>
              <a:gd name="connsiteY7" fmla="*/ 2329907 h 2795899"/>
              <a:gd name="connsiteX8" fmla="*/ 0 w 5270824"/>
              <a:gd name="connsiteY8" fmla="*/ 465992 h 279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824" h="2795899">
                <a:moveTo>
                  <a:pt x="0" y="465992"/>
                </a:moveTo>
                <a:cubicBezTo>
                  <a:pt x="0" y="208632"/>
                  <a:pt x="208632" y="0"/>
                  <a:pt x="465992" y="0"/>
                </a:cubicBezTo>
                <a:lnTo>
                  <a:pt x="4804832" y="0"/>
                </a:lnTo>
                <a:cubicBezTo>
                  <a:pt x="5062192" y="0"/>
                  <a:pt x="5270824" y="208632"/>
                  <a:pt x="5270824" y="465992"/>
                </a:cubicBezTo>
                <a:lnTo>
                  <a:pt x="5270824" y="2329907"/>
                </a:lnTo>
                <a:cubicBezTo>
                  <a:pt x="5270824" y="2587267"/>
                  <a:pt x="5062192" y="2795899"/>
                  <a:pt x="4804832" y="2795899"/>
                </a:cubicBezTo>
                <a:lnTo>
                  <a:pt x="465992" y="2795899"/>
                </a:lnTo>
                <a:cubicBezTo>
                  <a:pt x="208632" y="2795899"/>
                  <a:pt x="0" y="2587267"/>
                  <a:pt x="0" y="2329907"/>
                </a:cubicBezTo>
                <a:lnTo>
                  <a:pt x="0" y="465992"/>
                </a:lnTo>
                <a:close/>
              </a:path>
            </a:pathLst>
          </a:custGeom>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288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I den indledende fase skal den forløbsansvarlige afdække</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Hvordan opfatter borgeren sin egen livssituation?</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Hvordan oplever borgeren selv behovet for rehabilitering?</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Hvilke håb og forventninger har borgeren til udbyttet af rehabiliteringsprocessen?</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Er det klart for borgeren, hvordan rehabiliteringen forløber, og hvad det indebærer?</a:t>
            </a:r>
          </a:p>
        </p:txBody>
      </p:sp>
    </p:spTree>
    <p:extLst>
      <p:ext uri="{BB962C8B-B14F-4D97-AF65-F5344CB8AC3E}">
        <p14:creationId xmlns:p14="http://schemas.microsoft.com/office/powerpoint/2010/main" val="938235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lumMod val="90000"/>
              <a:lumOff val="10000"/>
            </a:schemeClr>
          </a:solidFill>
        </p:spPr>
        <p:txBody>
          <a:bodyPr wrap="square" lIns="0" tIns="0" rIns="0" bIns="0" rtlCol="0">
            <a:spAutoFit/>
          </a:bodyPr>
          <a:lstStyle/>
          <a:p>
            <a:endParaRPr lang="da-DK" sz="2000" dirty="0" err="1"/>
          </a:p>
        </p:txBody>
      </p:sp>
      <p:sp>
        <p:nvSpPr>
          <p:cNvPr id="6" name="Kombinationstegning 9">
            <a:extLst>
              <a:ext uri="{FF2B5EF4-FFF2-40B4-BE49-F238E27FC236}">
                <a16:creationId xmlns:a16="http://schemas.microsoft.com/office/drawing/2014/main" id="{0E917C14-179E-4033-B795-54200BD78046}"/>
              </a:ext>
            </a:extLst>
          </p:cNvPr>
          <p:cNvSpPr/>
          <p:nvPr/>
        </p:nvSpPr>
        <p:spPr>
          <a:xfrm>
            <a:off x="272264" y="191152"/>
            <a:ext cx="11645757" cy="6475695"/>
          </a:xfrm>
          <a:custGeom>
            <a:avLst/>
            <a:gdLst>
              <a:gd name="connsiteX0" fmla="*/ 0 w 5584864"/>
              <a:gd name="connsiteY0" fmla="*/ 460831 h 2764930"/>
              <a:gd name="connsiteX1" fmla="*/ 460831 w 5584864"/>
              <a:gd name="connsiteY1" fmla="*/ 0 h 2764930"/>
              <a:gd name="connsiteX2" fmla="*/ 5124033 w 5584864"/>
              <a:gd name="connsiteY2" fmla="*/ 0 h 2764930"/>
              <a:gd name="connsiteX3" fmla="*/ 5584864 w 5584864"/>
              <a:gd name="connsiteY3" fmla="*/ 460831 h 2764930"/>
              <a:gd name="connsiteX4" fmla="*/ 5584864 w 5584864"/>
              <a:gd name="connsiteY4" fmla="*/ 2304099 h 2764930"/>
              <a:gd name="connsiteX5" fmla="*/ 5124033 w 5584864"/>
              <a:gd name="connsiteY5" fmla="*/ 2764930 h 2764930"/>
              <a:gd name="connsiteX6" fmla="*/ 460831 w 5584864"/>
              <a:gd name="connsiteY6" fmla="*/ 2764930 h 2764930"/>
              <a:gd name="connsiteX7" fmla="*/ 0 w 5584864"/>
              <a:gd name="connsiteY7" fmla="*/ 2304099 h 2764930"/>
              <a:gd name="connsiteX8" fmla="*/ 0 w 5584864"/>
              <a:gd name="connsiteY8" fmla="*/ 460831 h 276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4864" h="2764930">
                <a:moveTo>
                  <a:pt x="0" y="460831"/>
                </a:moveTo>
                <a:cubicBezTo>
                  <a:pt x="0" y="206321"/>
                  <a:pt x="206321" y="0"/>
                  <a:pt x="460831" y="0"/>
                </a:cubicBezTo>
                <a:lnTo>
                  <a:pt x="5124033" y="0"/>
                </a:lnTo>
                <a:cubicBezTo>
                  <a:pt x="5378543" y="0"/>
                  <a:pt x="5584864" y="206321"/>
                  <a:pt x="5584864" y="460831"/>
                </a:cubicBezTo>
                <a:lnTo>
                  <a:pt x="5584864" y="2304099"/>
                </a:lnTo>
                <a:cubicBezTo>
                  <a:pt x="5584864" y="2558609"/>
                  <a:pt x="5378543" y="2764930"/>
                  <a:pt x="5124033" y="2764930"/>
                </a:cubicBezTo>
                <a:lnTo>
                  <a:pt x="460831" y="2764930"/>
                </a:lnTo>
                <a:cubicBezTo>
                  <a:pt x="206321" y="2764930"/>
                  <a:pt x="0" y="2558609"/>
                  <a:pt x="0" y="2304099"/>
                </a:cubicBezTo>
                <a:lnTo>
                  <a:pt x="0" y="460831"/>
                </a:lnTo>
                <a:close/>
              </a:path>
            </a:pathLst>
          </a:custGeom>
          <a:ln>
            <a:solidFill>
              <a:schemeClr val="bg2">
                <a:lumMod val="90000"/>
                <a:lumOff val="1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540000" tIns="360000" rIns="360000" bIns="360000" numCol="1" spcCol="1270" anchor="t" anchorCtr="0">
            <a:noAutofit/>
          </a:bodyPr>
          <a:lstStyle/>
          <a:p>
            <a:pPr lvl="0" defTabSz="622300">
              <a:lnSpc>
                <a:spcPct val="90000"/>
              </a:lnSpc>
              <a:spcBef>
                <a:spcPct val="0"/>
              </a:spcBef>
              <a:spcAft>
                <a:spcPct val="35000"/>
              </a:spcAft>
            </a:pPr>
            <a:r>
              <a:rPr lang="da-DK" sz="2000" b="1" dirty="0">
                <a:solidFill>
                  <a:schemeClr val="bg2"/>
                </a:solidFill>
              </a:rPr>
              <a:t>Case: Motivation</a:t>
            </a:r>
          </a:p>
          <a:p>
            <a:pPr lvl="0" defTabSz="622300">
              <a:lnSpc>
                <a:spcPct val="90000"/>
              </a:lnSpc>
              <a:spcBef>
                <a:spcPct val="0"/>
              </a:spcBef>
              <a:spcAft>
                <a:spcPct val="35000"/>
              </a:spcAft>
            </a:pPr>
            <a:r>
              <a:rPr lang="da-DK" sz="1750" dirty="0">
                <a:solidFill>
                  <a:schemeClr val="bg2"/>
                </a:solidFill>
              </a:rPr>
              <a:t>Lis er 82 år. Hun har KOL og diabetes og har igennem flere år modtaget hjælp til sin daglige insulinbehandling og til rengøring. Gennem de seneste måneder er hun blevet tiltagende svækket, og mange af hverdagens gøremål, begynder at virke uoverskuelige for hende. Det er for eksempel en daglig kamp for hende at få købt ind og lavet mad. Hun er begyndt at bevæge sig så lidt som muligt for at ”spare på kræfterne”, og hun stopper med at gå til stolegymnastik på det lokale aktivitetscenter. Lis bliver derfor bevilget hjælp til indkøb og madlavning og starter samtidig op i rehabilitering.</a:t>
            </a:r>
          </a:p>
          <a:p>
            <a:pPr lvl="0" defTabSz="622300">
              <a:lnSpc>
                <a:spcPct val="90000"/>
              </a:lnSpc>
              <a:spcBef>
                <a:spcPct val="0"/>
              </a:spcBef>
              <a:spcAft>
                <a:spcPct val="35000"/>
              </a:spcAft>
            </a:pPr>
            <a:r>
              <a:rPr lang="da-DK" sz="1750" dirty="0">
                <a:solidFill>
                  <a:schemeClr val="bg2"/>
                </a:solidFill>
              </a:rPr>
              <a:t>I den indledende fase er den forløbsansvarlige og Lis i fællesskab blevet enige om, at hendes mål er, at hun skal kunne gå ned og handle igen. En af de målrettede indsatser er derfor, at Lis to gange om ugen sammen med en medarbejder fra hjemmeplejen træner ved hjælp af en træningsapp på en tablet. De aftaler også, at Lis mellem besøgene selv skal lave nogle træningsaktiviteter i hjemmet.</a:t>
            </a:r>
          </a:p>
          <a:p>
            <a:pPr lvl="0" defTabSz="622300">
              <a:lnSpc>
                <a:spcPct val="90000"/>
              </a:lnSpc>
              <a:spcBef>
                <a:spcPct val="0"/>
              </a:spcBef>
              <a:spcAft>
                <a:spcPct val="35000"/>
              </a:spcAft>
            </a:pPr>
            <a:r>
              <a:rPr lang="da-DK" sz="1750" dirty="0">
                <a:solidFill>
                  <a:schemeClr val="bg2"/>
                </a:solidFill>
              </a:rPr>
              <a:t>Otte uger inde i forløbet, er der stilstand, og det virker, som om Lis har mistet motivationen. Lis’ kontaktperson i hjemmeplejen fortæller til et tværfagligt rehabiliteringsmøde, at det er svært at motivere Lis til at træne, når de kommer på besøg. Lis siger ofte, at hun er for træt, eller at det er for koldt, og hun spørger hver dag, om ikke de kan vente med at træne til dagen efter. Kontaktpersonen har desuden på fornemmelsen, at Lis ikke får lavet de aftalte træningsaktiviteter mellem besøgene, og at hun i øvrigt bevæger sig meget lidt i løbet af dagen. Hun sidder altid i den samme lænestol, når medarbejderne fra hjemmeplejen kommer.</a:t>
            </a:r>
          </a:p>
          <a:p>
            <a:pPr lvl="0" defTabSz="622300">
              <a:lnSpc>
                <a:spcPct val="90000"/>
              </a:lnSpc>
              <a:spcBef>
                <a:spcPct val="0"/>
              </a:spcBef>
              <a:spcAft>
                <a:spcPct val="35000"/>
              </a:spcAft>
            </a:pPr>
            <a:r>
              <a:rPr lang="da-DK" sz="1750" dirty="0">
                <a:solidFill>
                  <a:schemeClr val="bg2"/>
                </a:solidFill>
              </a:rPr>
              <a:t>Den forløbsansvarlige og kontaktpersonen vælger at besøge Lis sammen. De spørger hende, hvordan det går med rehabiliteringen. Lis bliver ked af det og fortæller, at hun føler sig alene i hverdagen. Hun kan ikke se formålet med at kunne gå ned og handle selv, når hun alligevel skal lave mad og spise alene.</a:t>
            </a:r>
          </a:p>
        </p:txBody>
      </p:sp>
    </p:spTree>
    <p:extLst>
      <p:ext uri="{BB962C8B-B14F-4D97-AF65-F5344CB8AC3E}">
        <p14:creationId xmlns:p14="http://schemas.microsoft.com/office/powerpoint/2010/main" val="72100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3016210"/>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Hvilke overvejelser kan den forløbsansvarlige og kontaktpersonen have i denne situation?</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kan næste skridt så være? </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kan den forløbsansvarlige og kontaktpersonen gøre for at finde frem til Lis’ motivation?</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6" y="575935"/>
            <a:ext cx="5774076" cy="492443"/>
          </a:xfrm>
          <a:prstGeom prst="rect">
            <a:avLst/>
          </a:prstGeom>
          <a:noFill/>
        </p:spPr>
        <p:txBody>
          <a:bodyPr wrap="square" lIns="0" tIns="0" rIns="0" bIns="0" rtlCol="0">
            <a:spAutoFit/>
          </a:bodyPr>
          <a:lstStyle/>
          <a:p>
            <a:pPr lvl="0"/>
            <a:r>
              <a:rPr lang="da-DK" sz="3200" b="1" dirty="0">
                <a:solidFill>
                  <a:prstClr val="white"/>
                </a:solidFill>
              </a:rPr>
              <a:t>SPØRGSMÅL - CASE</a:t>
            </a:r>
            <a:endParaRPr lang="da-DK" sz="2000" dirty="0"/>
          </a:p>
        </p:txBody>
      </p:sp>
    </p:spTree>
    <p:extLst>
      <p:ext uri="{BB962C8B-B14F-4D97-AF65-F5344CB8AC3E}">
        <p14:creationId xmlns:p14="http://schemas.microsoft.com/office/powerpoint/2010/main" val="201055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3447098"/>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Hvilken betydning har borgerens motivation for rehabiliteringen?</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Hvordan hjælper du borgeren med at finde motivationen? </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kan typisk gøre, at borgeren mister motivationen?</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gør du, når borgeren mister motivationen undervejs?</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5" y="575935"/>
            <a:ext cx="6710425" cy="492443"/>
          </a:xfrm>
          <a:prstGeom prst="rect">
            <a:avLst/>
          </a:prstGeom>
          <a:noFill/>
        </p:spPr>
        <p:txBody>
          <a:bodyPr wrap="square" lIns="0" tIns="0" rIns="0" bIns="0" rtlCol="0">
            <a:spAutoFit/>
          </a:bodyPr>
          <a:lstStyle/>
          <a:p>
            <a:pPr lvl="0"/>
            <a:r>
              <a:rPr lang="da-DK" sz="3200" b="1" dirty="0">
                <a:solidFill>
                  <a:prstClr val="white"/>
                </a:solidFill>
              </a:rPr>
              <a:t>SPØRGSMÅL – EGEN PRAKSIS</a:t>
            </a:r>
            <a:endParaRPr lang="da-DK" sz="2000" dirty="0"/>
          </a:p>
        </p:txBody>
      </p:sp>
    </p:spTree>
    <p:extLst>
      <p:ext uri="{BB962C8B-B14F-4D97-AF65-F5344CB8AC3E}">
        <p14:creationId xmlns:p14="http://schemas.microsoft.com/office/powerpoint/2010/main" val="167601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06D5AD-7FDE-4130-979C-EFF42AF029E3}"/>
              </a:ext>
            </a:extLst>
          </p:cNvPr>
          <p:cNvSpPr>
            <a:spLocks noGrp="1"/>
          </p:cNvSpPr>
          <p:nvPr>
            <p:ph type="ctrTitle"/>
          </p:nvPr>
        </p:nvSpPr>
        <p:spPr>
          <a:xfrm>
            <a:off x="431999" y="614024"/>
            <a:ext cx="10290633" cy="1637470"/>
          </a:xfrm>
        </p:spPr>
        <p:txBody>
          <a:bodyPr/>
          <a:lstStyle/>
          <a:p>
            <a:r>
              <a:rPr lang="da-DK" sz="5400" dirty="0"/>
              <a:t>Tværfagligt samarbejde</a:t>
            </a:r>
          </a:p>
        </p:txBody>
      </p:sp>
      <p:sp>
        <p:nvSpPr>
          <p:cNvPr id="2" name="Pladsholder til tekst 1">
            <a:extLst>
              <a:ext uri="{FF2B5EF4-FFF2-40B4-BE49-F238E27FC236}">
                <a16:creationId xmlns:a16="http://schemas.microsoft.com/office/drawing/2014/main" id="{51F79B45-92C7-4E93-8637-27D09B9633C5}"/>
              </a:ext>
            </a:extLst>
          </p:cNvPr>
          <p:cNvSpPr>
            <a:spLocks noGrp="1"/>
          </p:cNvSpPr>
          <p:nvPr>
            <p:ph type="body" sz="quarter" idx="13"/>
          </p:nvPr>
        </p:nvSpPr>
        <p:spPr/>
        <p:txBody>
          <a:bodyPr/>
          <a:lstStyle/>
          <a:p>
            <a:endParaRPr lang="da-DK"/>
          </a:p>
        </p:txBody>
      </p:sp>
      <p:grpSp>
        <p:nvGrpSpPr>
          <p:cNvPr id="5" name="Grafik 3">
            <a:extLst>
              <a:ext uri="{FF2B5EF4-FFF2-40B4-BE49-F238E27FC236}">
                <a16:creationId xmlns:a16="http://schemas.microsoft.com/office/drawing/2014/main" id="{92E2E07A-2399-4233-B656-07A0483CD705}"/>
              </a:ext>
            </a:extLst>
          </p:cNvPr>
          <p:cNvGrpSpPr/>
          <p:nvPr/>
        </p:nvGrpSpPr>
        <p:grpSpPr>
          <a:xfrm>
            <a:off x="6609092" y="2834251"/>
            <a:ext cx="4706796" cy="3096490"/>
            <a:chOff x="4565332" y="2239081"/>
            <a:chExt cx="2969894" cy="1953823"/>
          </a:xfrm>
          <a:noFill/>
        </p:grpSpPr>
        <p:grpSp>
          <p:nvGrpSpPr>
            <p:cNvPr id="6" name="Grafik 3">
              <a:extLst>
                <a:ext uri="{FF2B5EF4-FFF2-40B4-BE49-F238E27FC236}">
                  <a16:creationId xmlns:a16="http://schemas.microsoft.com/office/drawing/2014/main" id="{EAFEC87D-190F-47DC-9571-66FD66A47C8D}"/>
                </a:ext>
              </a:extLst>
            </p:cNvPr>
            <p:cNvGrpSpPr/>
            <p:nvPr/>
          </p:nvGrpSpPr>
          <p:grpSpPr>
            <a:xfrm>
              <a:off x="4632007" y="3366134"/>
              <a:ext cx="2823210" cy="826770"/>
              <a:chOff x="4632007" y="3366134"/>
              <a:chExt cx="2823210" cy="826770"/>
            </a:xfrm>
            <a:noFill/>
          </p:grpSpPr>
          <p:sp>
            <p:nvSpPr>
              <p:cNvPr id="79" name="Kombinationstegning 71">
                <a:extLst>
                  <a:ext uri="{FF2B5EF4-FFF2-40B4-BE49-F238E27FC236}">
                    <a16:creationId xmlns:a16="http://schemas.microsoft.com/office/drawing/2014/main" id="{509ACAC9-4F5B-460D-B1B0-932849D9114C}"/>
                  </a:ext>
                </a:extLst>
              </p:cNvPr>
              <p:cNvSpPr/>
              <p:nvPr/>
            </p:nvSpPr>
            <p:spPr>
              <a:xfrm>
                <a:off x="4632007" y="3566159"/>
                <a:ext cx="2823210" cy="550545"/>
              </a:xfrm>
              <a:custGeom>
                <a:avLst/>
                <a:gdLst>
                  <a:gd name="connsiteX0" fmla="*/ 2661285 w 2823210"/>
                  <a:gd name="connsiteY0" fmla="*/ 0 h 550545"/>
                  <a:gd name="connsiteX1" fmla="*/ 2823210 w 2823210"/>
                  <a:gd name="connsiteY1" fmla="*/ 175260 h 550545"/>
                  <a:gd name="connsiteX2" fmla="*/ 1411605 w 2823210"/>
                  <a:gd name="connsiteY2" fmla="*/ 550545 h 550545"/>
                  <a:gd name="connsiteX3" fmla="*/ 0 w 2823210"/>
                  <a:gd name="connsiteY3" fmla="*/ 175260 h 550545"/>
                  <a:gd name="connsiteX4" fmla="*/ 119063 w 2823210"/>
                  <a:gd name="connsiteY4" fmla="*/ 24765 h 55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550545">
                    <a:moveTo>
                      <a:pt x="2661285" y="0"/>
                    </a:moveTo>
                    <a:cubicBezTo>
                      <a:pt x="2765108" y="52388"/>
                      <a:pt x="2823210" y="111443"/>
                      <a:pt x="2823210" y="175260"/>
                    </a:cubicBezTo>
                    <a:cubicBezTo>
                      <a:pt x="2823210" y="382905"/>
                      <a:pt x="2190750" y="550545"/>
                      <a:pt x="1411605" y="550545"/>
                    </a:cubicBezTo>
                    <a:cubicBezTo>
                      <a:pt x="632460" y="550545"/>
                      <a:pt x="0" y="382905"/>
                      <a:pt x="0" y="175260"/>
                    </a:cubicBezTo>
                    <a:cubicBezTo>
                      <a:pt x="0" y="121920"/>
                      <a:pt x="41910" y="70485"/>
                      <a:pt x="119063" y="24765"/>
                    </a:cubicBezTo>
                  </a:path>
                </a:pathLst>
              </a:custGeom>
              <a:noFill/>
              <a:ln w="19050" cap="flat">
                <a:solidFill>
                  <a:schemeClr val="bg2"/>
                </a:solidFill>
                <a:prstDash val="solid"/>
                <a:miter/>
              </a:ln>
            </p:spPr>
            <p:txBody>
              <a:bodyPr rtlCol="0" anchor="ctr"/>
              <a:lstStyle/>
              <a:p>
                <a:endParaRPr lang="da-DK"/>
              </a:p>
            </p:txBody>
          </p:sp>
          <p:sp>
            <p:nvSpPr>
              <p:cNvPr id="80" name="Kombinationstegning 72">
                <a:extLst>
                  <a:ext uri="{FF2B5EF4-FFF2-40B4-BE49-F238E27FC236}">
                    <a16:creationId xmlns:a16="http://schemas.microsoft.com/office/drawing/2014/main" id="{9398FCCF-DCCD-4881-A51D-FD42A8DCE8EA}"/>
                  </a:ext>
                </a:extLst>
              </p:cNvPr>
              <p:cNvSpPr/>
              <p:nvPr/>
            </p:nvSpPr>
            <p:spPr>
              <a:xfrm>
                <a:off x="6637972" y="3400425"/>
                <a:ext cx="329565" cy="57150"/>
              </a:xfrm>
              <a:custGeom>
                <a:avLst/>
                <a:gdLst>
                  <a:gd name="connsiteX0" fmla="*/ 0 w 329565"/>
                  <a:gd name="connsiteY0" fmla="*/ 0 h 57150"/>
                  <a:gd name="connsiteX1" fmla="*/ 329565 w 329565"/>
                  <a:gd name="connsiteY1" fmla="*/ 57150 h 57150"/>
                </a:gdLst>
                <a:ahLst/>
                <a:cxnLst>
                  <a:cxn ang="0">
                    <a:pos x="connsiteX0" y="connsiteY0"/>
                  </a:cxn>
                  <a:cxn ang="0">
                    <a:pos x="connsiteX1" y="connsiteY1"/>
                  </a:cxn>
                </a:cxnLst>
                <a:rect l="l" t="t" r="r" b="b"/>
                <a:pathLst>
                  <a:path w="329565" h="57150">
                    <a:moveTo>
                      <a:pt x="0" y="0"/>
                    </a:moveTo>
                    <a:cubicBezTo>
                      <a:pt x="120015" y="15240"/>
                      <a:pt x="231458" y="34290"/>
                      <a:pt x="329565" y="57150"/>
                    </a:cubicBezTo>
                  </a:path>
                </a:pathLst>
              </a:custGeom>
              <a:noFill/>
              <a:ln w="19050" cap="flat">
                <a:solidFill>
                  <a:schemeClr val="bg2"/>
                </a:solidFill>
                <a:prstDash val="solid"/>
                <a:miter/>
              </a:ln>
            </p:spPr>
            <p:txBody>
              <a:bodyPr rtlCol="0" anchor="ctr"/>
              <a:lstStyle/>
              <a:p>
                <a:endParaRPr lang="da-DK"/>
              </a:p>
            </p:txBody>
          </p:sp>
          <p:sp>
            <p:nvSpPr>
              <p:cNvPr id="81" name="Kombinationstegning 73">
                <a:extLst>
                  <a:ext uri="{FF2B5EF4-FFF2-40B4-BE49-F238E27FC236}">
                    <a16:creationId xmlns:a16="http://schemas.microsoft.com/office/drawing/2014/main" id="{E717B6DC-4C28-437D-98D6-9F515E637EC2}"/>
                  </a:ext>
                </a:extLst>
              </p:cNvPr>
              <p:cNvSpPr/>
              <p:nvPr/>
            </p:nvSpPr>
            <p:spPr>
              <a:xfrm>
                <a:off x="5377815" y="3366134"/>
                <a:ext cx="888682" cy="43815"/>
              </a:xfrm>
              <a:custGeom>
                <a:avLst/>
                <a:gdLst>
                  <a:gd name="connsiteX0" fmla="*/ 0 w 888682"/>
                  <a:gd name="connsiteY0" fmla="*/ 43815 h 43815"/>
                  <a:gd name="connsiteX1" fmla="*/ 665797 w 888682"/>
                  <a:gd name="connsiteY1" fmla="*/ 0 h 43815"/>
                  <a:gd name="connsiteX2" fmla="*/ 888682 w 888682"/>
                  <a:gd name="connsiteY2" fmla="*/ 4763 h 43815"/>
                </a:gdLst>
                <a:ahLst/>
                <a:cxnLst>
                  <a:cxn ang="0">
                    <a:pos x="connsiteX0" y="connsiteY0"/>
                  </a:cxn>
                  <a:cxn ang="0">
                    <a:pos x="connsiteX1" y="connsiteY1"/>
                  </a:cxn>
                  <a:cxn ang="0">
                    <a:pos x="connsiteX2" y="connsiteY2"/>
                  </a:cxn>
                </a:cxnLst>
                <a:rect l="l" t="t" r="r" b="b"/>
                <a:pathLst>
                  <a:path w="888682" h="43815">
                    <a:moveTo>
                      <a:pt x="0" y="43815"/>
                    </a:moveTo>
                    <a:cubicBezTo>
                      <a:pt x="198120" y="15240"/>
                      <a:pt x="424815" y="0"/>
                      <a:pt x="665797" y="0"/>
                    </a:cubicBezTo>
                    <a:cubicBezTo>
                      <a:pt x="741997" y="0"/>
                      <a:pt x="816293" y="1905"/>
                      <a:pt x="888682" y="4763"/>
                    </a:cubicBezTo>
                  </a:path>
                </a:pathLst>
              </a:custGeom>
              <a:noFill/>
              <a:ln w="19050" cap="flat">
                <a:solidFill>
                  <a:schemeClr val="bg2"/>
                </a:solidFill>
                <a:prstDash val="solid"/>
                <a:miter/>
              </a:ln>
            </p:spPr>
            <p:txBody>
              <a:bodyPr rtlCol="0" anchor="ctr"/>
              <a:lstStyle/>
              <a:p>
                <a:endParaRPr lang="da-DK"/>
              </a:p>
            </p:txBody>
          </p:sp>
          <p:sp>
            <p:nvSpPr>
              <p:cNvPr id="82" name="Kombinationstegning 74">
                <a:extLst>
                  <a:ext uri="{FF2B5EF4-FFF2-40B4-BE49-F238E27FC236}">
                    <a16:creationId xmlns:a16="http://schemas.microsoft.com/office/drawing/2014/main" id="{4A5879BF-864E-458A-8065-329EB975B44E}"/>
                  </a:ext>
                </a:extLst>
              </p:cNvPr>
              <p:cNvSpPr/>
              <p:nvPr/>
            </p:nvSpPr>
            <p:spPr>
              <a:xfrm>
                <a:off x="4632007" y="3742372"/>
                <a:ext cx="2823210" cy="450532"/>
              </a:xfrm>
              <a:custGeom>
                <a:avLst/>
                <a:gdLst>
                  <a:gd name="connsiteX0" fmla="*/ 0 w 2823210"/>
                  <a:gd name="connsiteY0" fmla="*/ 13335 h 450532"/>
                  <a:gd name="connsiteX1" fmla="*/ 0 w 2823210"/>
                  <a:gd name="connsiteY1" fmla="*/ 75247 h 450532"/>
                  <a:gd name="connsiteX2" fmla="*/ 1411605 w 2823210"/>
                  <a:gd name="connsiteY2" fmla="*/ 450533 h 450532"/>
                  <a:gd name="connsiteX3" fmla="*/ 2823210 w 2823210"/>
                  <a:gd name="connsiteY3" fmla="*/ 75247 h 450532"/>
                  <a:gd name="connsiteX4" fmla="*/ 2823210 w 2823210"/>
                  <a:gd name="connsiteY4" fmla="*/ 0 h 450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450532">
                    <a:moveTo>
                      <a:pt x="0" y="13335"/>
                    </a:moveTo>
                    <a:lnTo>
                      <a:pt x="0" y="75247"/>
                    </a:lnTo>
                    <a:cubicBezTo>
                      <a:pt x="0" y="282893"/>
                      <a:pt x="632460" y="450533"/>
                      <a:pt x="1411605" y="450533"/>
                    </a:cubicBezTo>
                    <a:cubicBezTo>
                      <a:pt x="2190750" y="450533"/>
                      <a:pt x="2823210" y="282893"/>
                      <a:pt x="2823210" y="75247"/>
                    </a:cubicBezTo>
                    <a:lnTo>
                      <a:pt x="2823210" y="0"/>
                    </a:lnTo>
                  </a:path>
                </a:pathLst>
              </a:custGeom>
              <a:noFill/>
              <a:ln w="19050" cap="flat">
                <a:solidFill>
                  <a:schemeClr val="bg2"/>
                </a:solidFill>
                <a:prstDash val="solid"/>
                <a:miter/>
              </a:ln>
            </p:spPr>
            <p:txBody>
              <a:bodyPr rtlCol="0" anchor="ctr"/>
              <a:lstStyle/>
              <a:p>
                <a:endParaRPr lang="da-DK"/>
              </a:p>
            </p:txBody>
          </p:sp>
        </p:grpSp>
        <p:grpSp>
          <p:nvGrpSpPr>
            <p:cNvPr id="7" name="Grafik 3">
              <a:extLst>
                <a:ext uri="{FF2B5EF4-FFF2-40B4-BE49-F238E27FC236}">
                  <a16:creationId xmlns:a16="http://schemas.microsoft.com/office/drawing/2014/main" id="{9C87165F-57AD-4E46-A2CE-3D1FAA29854E}"/>
                </a:ext>
              </a:extLst>
            </p:cNvPr>
            <p:cNvGrpSpPr/>
            <p:nvPr/>
          </p:nvGrpSpPr>
          <p:grpSpPr>
            <a:xfrm>
              <a:off x="6864562" y="2974657"/>
              <a:ext cx="567794" cy="572898"/>
              <a:chOff x="6864562" y="2974657"/>
              <a:chExt cx="567794" cy="572898"/>
            </a:xfrm>
            <a:noFill/>
          </p:grpSpPr>
          <p:sp>
            <p:nvSpPr>
              <p:cNvPr id="77" name="Kombinationstegning 76">
                <a:extLst>
                  <a:ext uri="{FF2B5EF4-FFF2-40B4-BE49-F238E27FC236}">
                    <a16:creationId xmlns:a16="http://schemas.microsoft.com/office/drawing/2014/main" id="{E7E08201-70CC-4440-93C6-C0BACE68C95D}"/>
                  </a:ext>
                </a:extLst>
              </p:cNvPr>
              <p:cNvSpPr/>
              <p:nvPr/>
            </p:nvSpPr>
            <p:spPr>
              <a:xfrm>
                <a:off x="7160894" y="2974657"/>
                <a:ext cx="271462" cy="572898"/>
              </a:xfrm>
              <a:custGeom>
                <a:avLst/>
                <a:gdLst>
                  <a:gd name="connsiteX0" fmla="*/ 8573 w 271462"/>
                  <a:gd name="connsiteY0" fmla="*/ 0 h 572898"/>
                  <a:gd name="connsiteX1" fmla="*/ 262890 w 271462"/>
                  <a:gd name="connsiteY1" fmla="*/ 278130 h 572898"/>
                  <a:gd name="connsiteX2" fmla="*/ 266700 w 271462"/>
                  <a:gd name="connsiteY2" fmla="*/ 379095 h 572898"/>
                  <a:gd name="connsiteX3" fmla="*/ 271463 w 271462"/>
                  <a:gd name="connsiteY3" fmla="*/ 482918 h 572898"/>
                  <a:gd name="connsiteX4" fmla="*/ 233363 w 271462"/>
                  <a:gd name="connsiteY4" fmla="*/ 551498 h 572898"/>
                  <a:gd name="connsiteX5" fmla="*/ 175260 w 271462"/>
                  <a:gd name="connsiteY5" fmla="*/ 563880 h 572898"/>
                  <a:gd name="connsiteX6" fmla="*/ 110490 w 271462"/>
                  <a:gd name="connsiteY6" fmla="*/ 568643 h 572898"/>
                  <a:gd name="connsiteX7" fmla="*/ 0 w 271462"/>
                  <a:gd name="connsiteY7" fmla="*/ 572453 h 57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2" h="572898">
                    <a:moveTo>
                      <a:pt x="8573" y="0"/>
                    </a:moveTo>
                    <a:cubicBezTo>
                      <a:pt x="150495" y="12383"/>
                      <a:pt x="262890" y="132398"/>
                      <a:pt x="262890" y="278130"/>
                    </a:cubicBezTo>
                    <a:cubicBezTo>
                      <a:pt x="262890" y="307658"/>
                      <a:pt x="266700" y="334328"/>
                      <a:pt x="266700" y="379095"/>
                    </a:cubicBezTo>
                    <a:cubicBezTo>
                      <a:pt x="266700" y="414338"/>
                      <a:pt x="271463" y="448628"/>
                      <a:pt x="271463" y="482918"/>
                    </a:cubicBezTo>
                    <a:cubicBezTo>
                      <a:pt x="271463" y="515303"/>
                      <a:pt x="259080" y="541973"/>
                      <a:pt x="233363" y="551498"/>
                    </a:cubicBezTo>
                    <a:cubicBezTo>
                      <a:pt x="214313" y="559118"/>
                      <a:pt x="195263" y="561975"/>
                      <a:pt x="175260" y="563880"/>
                    </a:cubicBezTo>
                    <a:cubicBezTo>
                      <a:pt x="153353" y="565785"/>
                      <a:pt x="132398" y="567690"/>
                      <a:pt x="110490" y="568643"/>
                    </a:cubicBezTo>
                    <a:cubicBezTo>
                      <a:pt x="72390" y="569595"/>
                      <a:pt x="39053" y="574358"/>
                      <a:pt x="0" y="572453"/>
                    </a:cubicBezTo>
                  </a:path>
                </a:pathLst>
              </a:custGeom>
              <a:noFill/>
              <a:ln w="19050" cap="flat">
                <a:solidFill>
                  <a:schemeClr val="bg2"/>
                </a:solidFill>
                <a:prstDash val="solid"/>
                <a:miter/>
              </a:ln>
            </p:spPr>
            <p:txBody>
              <a:bodyPr rtlCol="0" anchor="ctr"/>
              <a:lstStyle/>
              <a:p>
                <a:endParaRPr lang="da-DK"/>
              </a:p>
            </p:txBody>
          </p:sp>
          <p:sp>
            <p:nvSpPr>
              <p:cNvPr id="78" name="Kombinationstegning 77">
                <a:extLst>
                  <a:ext uri="{FF2B5EF4-FFF2-40B4-BE49-F238E27FC236}">
                    <a16:creationId xmlns:a16="http://schemas.microsoft.com/office/drawing/2014/main" id="{49072AA3-9718-400E-9F2E-53ED23C5674B}"/>
                  </a:ext>
                </a:extLst>
              </p:cNvPr>
              <p:cNvSpPr/>
              <p:nvPr/>
            </p:nvSpPr>
            <p:spPr>
              <a:xfrm>
                <a:off x="6864562" y="2993707"/>
                <a:ext cx="154409" cy="448627"/>
              </a:xfrm>
              <a:custGeom>
                <a:avLst/>
                <a:gdLst>
                  <a:gd name="connsiteX0" fmla="*/ 23917 w 154409"/>
                  <a:gd name="connsiteY0" fmla="*/ 448628 h 448627"/>
                  <a:gd name="connsiteX1" fmla="*/ 7725 w 154409"/>
                  <a:gd name="connsiteY1" fmla="*/ 344805 h 448627"/>
                  <a:gd name="connsiteX2" fmla="*/ 105 w 154409"/>
                  <a:gd name="connsiteY2" fmla="*/ 282893 h 448627"/>
                  <a:gd name="connsiteX3" fmla="*/ 10582 w 154409"/>
                  <a:gd name="connsiteY3" fmla="*/ 220980 h 448627"/>
                  <a:gd name="connsiteX4" fmla="*/ 154409 w 154409"/>
                  <a:gd name="connsiteY4" fmla="*/ 0 h 44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09" h="448627">
                    <a:moveTo>
                      <a:pt x="23917" y="448628"/>
                    </a:moveTo>
                    <a:cubicBezTo>
                      <a:pt x="24869" y="400050"/>
                      <a:pt x="19155" y="387668"/>
                      <a:pt x="7725" y="344805"/>
                    </a:cubicBezTo>
                    <a:cubicBezTo>
                      <a:pt x="3915" y="331470"/>
                      <a:pt x="105" y="296228"/>
                      <a:pt x="105" y="282893"/>
                    </a:cubicBezTo>
                    <a:cubicBezTo>
                      <a:pt x="-848" y="265748"/>
                      <a:pt x="4867" y="237173"/>
                      <a:pt x="10582" y="220980"/>
                    </a:cubicBezTo>
                    <a:cubicBezTo>
                      <a:pt x="38205" y="138113"/>
                      <a:pt x="60112" y="31433"/>
                      <a:pt x="154409" y="0"/>
                    </a:cubicBezTo>
                  </a:path>
                </a:pathLst>
              </a:custGeom>
              <a:noFill/>
              <a:ln w="19050" cap="flat">
                <a:solidFill>
                  <a:schemeClr val="bg2"/>
                </a:solidFill>
                <a:prstDash val="solid"/>
                <a:miter/>
              </a:ln>
            </p:spPr>
            <p:txBody>
              <a:bodyPr rtlCol="0" anchor="ctr"/>
              <a:lstStyle/>
              <a:p>
                <a:endParaRPr lang="da-DK"/>
              </a:p>
            </p:txBody>
          </p:sp>
        </p:grpSp>
        <p:sp>
          <p:nvSpPr>
            <p:cNvPr id="8" name="Kombinationstegning 78">
              <a:extLst>
                <a:ext uri="{FF2B5EF4-FFF2-40B4-BE49-F238E27FC236}">
                  <a16:creationId xmlns:a16="http://schemas.microsoft.com/office/drawing/2014/main" id="{2A8B180B-CA56-4C1D-8822-9BFAE0D3D008}"/>
                </a:ext>
              </a:extLst>
            </p:cNvPr>
            <p:cNvSpPr/>
            <p:nvPr/>
          </p:nvSpPr>
          <p:spPr>
            <a:xfrm>
              <a:off x="6729193" y="2239081"/>
              <a:ext cx="683296" cy="612703"/>
            </a:xfrm>
            <a:custGeom>
              <a:avLst/>
              <a:gdLst>
                <a:gd name="connsiteX0" fmla="*/ 587912 w 683296"/>
                <a:gd name="connsiteY0" fmla="*/ 612704 h 612703"/>
                <a:gd name="connsiteX1" fmla="*/ 683162 w 683296"/>
                <a:gd name="connsiteY1" fmla="*/ 506976 h 612703"/>
                <a:gd name="connsiteX2" fmla="*/ 636489 w 683296"/>
                <a:gd name="connsiteY2" fmla="*/ 427919 h 612703"/>
                <a:gd name="connsiteX3" fmla="*/ 663159 w 683296"/>
                <a:gd name="connsiteY3" fmla="*/ 363149 h 612703"/>
                <a:gd name="connsiteX4" fmla="*/ 606962 w 683296"/>
                <a:gd name="connsiteY4" fmla="*/ 288854 h 612703"/>
                <a:gd name="connsiteX5" fmla="*/ 634584 w 683296"/>
                <a:gd name="connsiteY5" fmla="*/ 223131 h 612703"/>
                <a:gd name="connsiteX6" fmla="*/ 546954 w 683296"/>
                <a:gd name="connsiteY6" fmla="*/ 144074 h 612703"/>
                <a:gd name="connsiteX7" fmla="*/ 516474 w 683296"/>
                <a:gd name="connsiteY7" fmla="*/ 151694 h 612703"/>
                <a:gd name="connsiteX8" fmla="*/ 311687 w 683296"/>
                <a:gd name="connsiteY8" fmla="*/ 246 h 612703"/>
                <a:gd name="connsiteX9" fmla="*/ 131664 w 683296"/>
                <a:gd name="connsiteY9" fmla="*/ 136454 h 612703"/>
                <a:gd name="connsiteX10" fmla="*/ 123091 w 683296"/>
                <a:gd name="connsiteY10" fmla="*/ 136454 h 612703"/>
                <a:gd name="connsiteX11" fmla="*/ 219 w 683296"/>
                <a:gd name="connsiteY11" fmla="*/ 273614 h 612703"/>
                <a:gd name="connsiteX12" fmla="*/ 33556 w 683296"/>
                <a:gd name="connsiteY12" fmla="*/ 368864 h 6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296" h="612703">
                  <a:moveTo>
                    <a:pt x="587912" y="612704"/>
                  </a:moveTo>
                  <a:cubicBezTo>
                    <a:pt x="643157" y="609846"/>
                    <a:pt x="686019" y="562221"/>
                    <a:pt x="683162" y="506976"/>
                  </a:cubicBezTo>
                  <a:cubicBezTo>
                    <a:pt x="681257" y="473639"/>
                    <a:pt x="663159" y="445064"/>
                    <a:pt x="636489" y="427919"/>
                  </a:cubicBezTo>
                  <a:cubicBezTo>
                    <a:pt x="653634" y="411726"/>
                    <a:pt x="664112" y="387914"/>
                    <a:pt x="663159" y="363149"/>
                  </a:cubicBezTo>
                  <a:cubicBezTo>
                    <a:pt x="661254" y="327906"/>
                    <a:pt x="638394" y="299331"/>
                    <a:pt x="606962" y="288854"/>
                  </a:cubicBezTo>
                  <a:cubicBezTo>
                    <a:pt x="625059" y="272661"/>
                    <a:pt x="635537" y="248849"/>
                    <a:pt x="634584" y="223131"/>
                  </a:cubicBezTo>
                  <a:cubicBezTo>
                    <a:pt x="631726" y="177411"/>
                    <a:pt x="592674" y="142169"/>
                    <a:pt x="546954" y="144074"/>
                  </a:cubicBezTo>
                  <a:cubicBezTo>
                    <a:pt x="536476" y="145026"/>
                    <a:pt x="525999" y="146931"/>
                    <a:pt x="516474" y="151694"/>
                  </a:cubicBezTo>
                  <a:cubicBezTo>
                    <a:pt x="493614" y="60254"/>
                    <a:pt x="408841" y="-4516"/>
                    <a:pt x="311687" y="246"/>
                  </a:cubicBezTo>
                  <a:cubicBezTo>
                    <a:pt x="226914" y="5009"/>
                    <a:pt x="157381" y="61206"/>
                    <a:pt x="131664" y="136454"/>
                  </a:cubicBezTo>
                  <a:cubicBezTo>
                    <a:pt x="128806" y="136454"/>
                    <a:pt x="125949" y="136454"/>
                    <a:pt x="123091" y="136454"/>
                  </a:cubicBezTo>
                  <a:cubicBezTo>
                    <a:pt x="51654" y="140264"/>
                    <a:pt x="3076" y="201224"/>
                    <a:pt x="219" y="273614"/>
                  </a:cubicBezTo>
                  <a:cubicBezTo>
                    <a:pt x="-1686" y="311714"/>
                    <a:pt x="8791" y="366006"/>
                    <a:pt x="33556" y="368864"/>
                  </a:cubicBezTo>
                </a:path>
              </a:pathLst>
            </a:custGeom>
            <a:noFill/>
            <a:ln w="19050" cap="flat">
              <a:solidFill>
                <a:schemeClr val="bg2"/>
              </a:solidFill>
              <a:prstDash val="solid"/>
              <a:miter/>
            </a:ln>
          </p:spPr>
          <p:txBody>
            <a:bodyPr rtlCol="0" anchor="ctr"/>
            <a:lstStyle/>
            <a:p>
              <a:endParaRPr lang="da-DK"/>
            </a:p>
          </p:txBody>
        </p:sp>
        <p:grpSp>
          <p:nvGrpSpPr>
            <p:cNvPr id="9" name="Grafik 3">
              <a:extLst>
                <a:ext uri="{FF2B5EF4-FFF2-40B4-BE49-F238E27FC236}">
                  <a16:creationId xmlns:a16="http://schemas.microsoft.com/office/drawing/2014/main" id="{983C5C0A-80B2-4A58-B07F-E38245CDDF32}"/>
                </a:ext>
              </a:extLst>
            </p:cNvPr>
            <p:cNvGrpSpPr/>
            <p:nvPr/>
          </p:nvGrpSpPr>
          <p:grpSpPr>
            <a:xfrm>
              <a:off x="6809422" y="2470784"/>
              <a:ext cx="447675" cy="450844"/>
              <a:chOff x="6809422" y="2470784"/>
              <a:chExt cx="447675" cy="450844"/>
            </a:xfrm>
            <a:noFill/>
          </p:grpSpPr>
          <p:sp>
            <p:nvSpPr>
              <p:cNvPr id="75" name="Kombinationstegning 81">
                <a:extLst>
                  <a:ext uri="{FF2B5EF4-FFF2-40B4-BE49-F238E27FC236}">
                    <a16:creationId xmlns:a16="http://schemas.microsoft.com/office/drawing/2014/main" id="{4C205AA1-C3C3-436E-9067-A3C6690456B0}"/>
                  </a:ext>
                </a:extLst>
              </p:cNvPr>
              <p:cNvSpPr/>
              <p:nvPr/>
            </p:nvSpPr>
            <p:spPr>
              <a:xfrm>
                <a:off x="6810375" y="2470784"/>
                <a:ext cx="422909" cy="142875"/>
              </a:xfrm>
              <a:custGeom>
                <a:avLst/>
                <a:gdLst>
                  <a:gd name="connsiteX0" fmla="*/ 0 w 422909"/>
                  <a:gd name="connsiteY0" fmla="*/ 89535 h 142875"/>
                  <a:gd name="connsiteX1" fmla="*/ 109538 w 422909"/>
                  <a:gd name="connsiteY1" fmla="*/ 0 h 142875"/>
                  <a:gd name="connsiteX2" fmla="*/ 257175 w 422909"/>
                  <a:gd name="connsiteY2" fmla="*/ 100965 h 142875"/>
                  <a:gd name="connsiteX3" fmla="*/ 333375 w 422909"/>
                  <a:gd name="connsiteY3" fmla="*/ 75248 h 142875"/>
                  <a:gd name="connsiteX4" fmla="*/ 422910 w 422909"/>
                  <a:gd name="connsiteY4" fmla="*/ 14287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09" h="142875">
                    <a:moveTo>
                      <a:pt x="0" y="89535"/>
                    </a:moveTo>
                    <a:cubicBezTo>
                      <a:pt x="50482" y="80010"/>
                      <a:pt x="90488" y="45720"/>
                      <a:pt x="109538" y="0"/>
                    </a:cubicBezTo>
                    <a:cubicBezTo>
                      <a:pt x="130493" y="60960"/>
                      <a:pt x="189547" y="103823"/>
                      <a:pt x="257175" y="100965"/>
                    </a:cubicBezTo>
                    <a:cubicBezTo>
                      <a:pt x="285750" y="99060"/>
                      <a:pt x="311468" y="89535"/>
                      <a:pt x="333375" y="75248"/>
                    </a:cubicBezTo>
                    <a:cubicBezTo>
                      <a:pt x="348615" y="111443"/>
                      <a:pt x="382905" y="138113"/>
                      <a:pt x="422910" y="142875"/>
                    </a:cubicBezTo>
                  </a:path>
                </a:pathLst>
              </a:custGeom>
              <a:noFill/>
              <a:ln w="19050" cap="flat">
                <a:solidFill>
                  <a:schemeClr val="bg2"/>
                </a:solidFill>
                <a:prstDash val="solid"/>
                <a:miter/>
              </a:ln>
            </p:spPr>
            <p:txBody>
              <a:bodyPr rtlCol="0" anchor="ctr"/>
              <a:lstStyle/>
              <a:p>
                <a:endParaRPr lang="da-DK"/>
              </a:p>
            </p:txBody>
          </p:sp>
          <p:sp>
            <p:nvSpPr>
              <p:cNvPr id="76" name="Kombinationstegning 82">
                <a:extLst>
                  <a:ext uri="{FF2B5EF4-FFF2-40B4-BE49-F238E27FC236}">
                    <a16:creationId xmlns:a16="http://schemas.microsoft.com/office/drawing/2014/main" id="{E1BD9C65-C756-4CFC-BCE2-B5499E2096DF}"/>
                  </a:ext>
                </a:extLst>
              </p:cNvPr>
              <p:cNvSpPr/>
              <p:nvPr/>
            </p:nvSpPr>
            <p:spPr>
              <a:xfrm>
                <a:off x="6809422" y="2598420"/>
                <a:ext cx="447675" cy="323209"/>
              </a:xfrm>
              <a:custGeom>
                <a:avLst/>
                <a:gdLst>
                  <a:gd name="connsiteX0" fmla="*/ 447675 w 447675"/>
                  <a:gd name="connsiteY0" fmla="*/ 177165 h 323209"/>
                  <a:gd name="connsiteX1" fmla="*/ 250508 w 447675"/>
                  <a:gd name="connsiteY1" fmla="*/ 322898 h 323209"/>
                  <a:gd name="connsiteX2" fmla="*/ 243840 w 447675"/>
                  <a:gd name="connsiteY2" fmla="*/ 322898 h 323209"/>
                  <a:gd name="connsiteX3" fmla="*/ 4763 w 447675"/>
                  <a:gd name="connsiteY3" fmla="*/ 98108 h 323209"/>
                  <a:gd name="connsiteX4" fmla="*/ 0 w 447675"/>
                  <a:gd name="connsiteY4" fmla="*/ 0 h 32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323209">
                    <a:moveTo>
                      <a:pt x="447675" y="177165"/>
                    </a:moveTo>
                    <a:cubicBezTo>
                      <a:pt x="415290" y="259080"/>
                      <a:pt x="340043" y="318135"/>
                      <a:pt x="250508" y="322898"/>
                    </a:cubicBezTo>
                    <a:lnTo>
                      <a:pt x="243840" y="322898"/>
                    </a:lnTo>
                    <a:cubicBezTo>
                      <a:pt x="119063" y="329565"/>
                      <a:pt x="11430" y="228600"/>
                      <a:pt x="4763" y="98108"/>
                    </a:cubicBezTo>
                    <a:lnTo>
                      <a:pt x="0" y="0"/>
                    </a:lnTo>
                  </a:path>
                </a:pathLst>
              </a:custGeom>
              <a:noFill/>
              <a:ln w="19050" cap="flat">
                <a:solidFill>
                  <a:schemeClr val="bg2"/>
                </a:solidFill>
                <a:prstDash val="solid"/>
                <a:miter/>
              </a:ln>
            </p:spPr>
            <p:txBody>
              <a:bodyPr rtlCol="0" anchor="ctr"/>
              <a:lstStyle/>
              <a:p>
                <a:endParaRPr lang="da-DK"/>
              </a:p>
            </p:txBody>
          </p:sp>
        </p:grpSp>
        <p:sp>
          <p:nvSpPr>
            <p:cNvPr id="10" name="Kombinationstegning 83">
              <a:extLst>
                <a:ext uri="{FF2B5EF4-FFF2-40B4-BE49-F238E27FC236}">
                  <a16:creationId xmlns:a16="http://schemas.microsoft.com/office/drawing/2014/main" id="{EF3E8FDF-E84C-42D9-A59B-66AB7FC60571}"/>
                </a:ext>
              </a:extLst>
            </p:cNvPr>
            <p:cNvSpPr/>
            <p:nvPr/>
          </p:nvSpPr>
          <p:spPr>
            <a:xfrm>
              <a:off x="6871289" y="2687002"/>
              <a:ext cx="49575" cy="67672"/>
            </a:xfrm>
            <a:custGeom>
              <a:avLst/>
              <a:gdLst>
                <a:gd name="connsiteX0" fmla="*/ 45765 w 49575"/>
                <a:gd name="connsiteY0" fmla="*/ 0 h 67672"/>
                <a:gd name="connsiteX1" fmla="*/ 31478 w 49575"/>
                <a:gd name="connsiteY1" fmla="*/ 953 h 67672"/>
                <a:gd name="connsiteX2" fmla="*/ 45 w 49575"/>
                <a:gd name="connsiteY2" fmla="*/ 36195 h 67672"/>
                <a:gd name="connsiteX3" fmla="*/ 45 w 49575"/>
                <a:gd name="connsiteY3" fmla="*/ 36195 h 67672"/>
                <a:gd name="connsiteX4" fmla="*/ 35288 w 49575"/>
                <a:gd name="connsiteY4" fmla="*/ 67628 h 67672"/>
                <a:gd name="connsiteX5" fmla="*/ 49575 w 49575"/>
                <a:gd name="connsiteY5" fmla="*/ 66675 h 6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75" h="67672">
                  <a:moveTo>
                    <a:pt x="45765" y="0"/>
                  </a:moveTo>
                  <a:lnTo>
                    <a:pt x="31478" y="953"/>
                  </a:lnTo>
                  <a:cubicBezTo>
                    <a:pt x="13380" y="1905"/>
                    <a:pt x="-908" y="17145"/>
                    <a:pt x="45" y="36195"/>
                  </a:cubicBezTo>
                  <a:lnTo>
                    <a:pt x="45" y="36195"/>
                  </a:lnTo>
                  <a:cubicBezTo>
                    <a:pt x="998" y="54292"/>
                    <a:pt x="16238" y="68580"/>
                    <a:pt x="35288" y="67628"/>
                  </a:cubicBezTo>
                  <a:lnTo>
                    <a:pt x="49575" y="66675"/>
                  </a:lnTo>
                </a:path>
              </a:pathLst>
            </a:custGeom>
            <a:noFill/>
            <a:ln w="19050" cap="flat">
              <a:solidFill>
                <a:schemeClr val="bg2"/>
              </a:solidFill>
              <a:prstDash val="solid"/>
              <a:miter/>
            </a:ln>
          </p:spPr>
          <p:txBody>
            <a:bodyPr rtlCol="0" anchor="ctr"/>
            <a:lstStyle/>
            <a:p>
              <a:endParaRPr lang="da-DK"/>
            </a:p>
          </p:txBody>
        </p:sp>
        <p:sp>
          <p:nvSpPr>
            <p:cNvPr id="11" name="Kombinationstegning 84">
              <a:extLst>
                <a:ext uri="{FF2B5EF4-FFF2-40B4-BE49-F238E27FC236}">
                  <a16:creationId xmlns:a16="http://schemas.microsoft.com/office/drawing/2014/main" id="{76DAC768-1CC9-4CB0-ACBB-3E1BD7E7EDF0}"/>
                </a:ext>
              </a:extLst>
            </p:cNvPr>
            <p:cNvSpPr/>
            <p:nvPr/>
          </p:nvSpPr>
          <p:spPr>
            <a:xfrm>
              <a:off x="6889432" y="263556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19050" cap="flat">
              <a:solidFill>
                <a:schemeClr val="bg2"/>
              </a:solidFill>
              <a:prstDash val="solid"/>
              <a:miter/>
            </a:ln>
          </p:spPr>
          <p:txBody>
            <a:bodyPr rtlCol="0" anchor="ctr"/>
            <a:lstStyle/>
            <a:p>
              <a:endParaRPr lang="da-DK"/>
            </a:p>
          </p:txBody>
        </p:sp>
        <p:sp>
          <p:nvSpPr>
            <p:cNvPr id="12" name="Kombinationstegning 85">
              <a:extLst>
                <a:ext uri="{FF2B5EF4-FFF2-40B4-BE49-F238E27FC236}">
                  <a16:creationId xmlns:a16="http://schemas.microsoft.com/office/drawing/2014/main" id="{2A7221B7-103B-40A7-B796-793B0965A220}"/>
                </a:ext>
              </a:extLst>
            </p:cNvPr>
            <p:cNvSpPr/>
            <p:nvPr/>
          </p:nvSpPr>
          <p:spPr>
            <a:xfrm>
              <a:off x="6961822"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80" y="5715"/>
                    <a:pt x="0" y="4436"/>
                    <a:pt x="0" y="2858"/>
                  </a:cubicBezTo>
                  <a:cubicBezTo>
                    <a:pt x="0" y="1279"/>
                    <a:pt x="1280" y="0"/>
                    <a:pt x="2858" y="0"/>
                  </a:cubicBezTo>
                  <a:cubicBezTo>
                    <a:pt x="4436" y="0"/>
                    <a:pt x="5715" y="1279"/>
                    <a:pt x="5715" y="2858"/>
                  </a:cubicBezTo>
                  <a:close/>
                </a:path>
              </a:pathLst>
            </a:custGeom>
            <a:solidFill>
              <a:srgbClr val="623460"/>
            </a:solidFill>
            <a:ln w="19050" cap="flat">
              <a:solidFill>
                <a:schemeClr val="bg2"/>
              </a:solidFill>
              <a:prstDash val="solid"/>
              <a:miter/>
            </a:ln>
          </p:spPr>
          <p:txBody>
            <a:bodyPr rtlCol="0" anchor="ctr"/>
            <a:lstStyle/>
            <a:p>
              <a:endParaRPr lang="da-DK"/>
            </a:p>
          </p:txBody>
        </p:sp>
        <p:sp>
          <p:nvSpPr>
            <p:cNvPr id="13" name="Kombinationstegning 87">
              <a:extLst>
                <a:ext uri="{FF2B5EF4-FFF2-40B4-BE49-F238E27FC236}">
                  <a16:creationId xmlns:a16="http://schemas.microsoft.com/office/drawing/2014/main" id="{B4221851-64ED-46E3-AF98-77C5C448795F}"/>
                </a:ext>
              </a:extLst>
            </p:cNvPr>
            <p:cNvSpPr/>
            <p:nvPr/>
          </p:nvSpPr>
          <p:spPr>
            <a:xfrm>
              <a:off x="7208388" y="2603051"/>
              <a:ext cx="90750" cy="126813"/>
            </a:xfrm>
            <a:custGeom>
              <a:avLst/>
              <a:gdLst>
                <a:gd name="connsiteX0" fmla="*/ 48709 w 90750"/>
                <a:gd name="connsiteY0" fmla="*/ 126814 h 126813"/>
                <a:gd name="connsiteX1" fmla="*/ 48709 w 90750"/>
                <a:gd name="connsiteY1" fmla="*/ 126814 h 126813"/>
                <a:gd name="connsiteX2" fmla="*/ 90619 w 90750"/>
                <a:gd name="connsiteY2" fmla="*/ 80141 h 126813"/>
                <a:gd name="connsiteX3" fmla="*/ 88714 w 90750"/>
                <a:gd name="connsiteY3" fmla="*/ 42041 h 126813"/>
                <a:gd name="connsiteX4" fmla="*/ 42042 w 90750"/>
                <a:gd name="connsiteY4" fmla="*/ 131 h 126813"/>
                <a:gd name="connsiteX5" fmla="*/ 42042 w 90750"/>
                <a:gd name="connsiteY5" fmla="*/ 131 h 126813"/>
                <a:gd name="connsiteX6" fmla="*/ 131 w 90750"/>
                <a:gd name="connsiteY6" fmla="*/ 46804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50" h="126813">
                  <a:moveTo>
                    <a:pt x="48709" y="126814"/>
                  </a:moveTo>
                  <a:lnTo>
                    <a:pt x="48709" y="126814"/>
                  </a:lnTo>
                  <a:cubicBezTo>
                    <a:pt x="73474" y="125861"/>
                    <a:pt x="92524" y="104906"/>
                    <a:pt x="90619" y="80141"/>
                  </a:cubicBezTo>
                  <a:lnTo>
                    <a:pt x="88714" y="42041"/>
                  </a:lnTo>
                  <a:cubicBezTo>
                    <a:pt x="87761" y="17276"/>
                    <a:pt x="66806" y="-1774"/>
                    <a:pt x="42042" y="131"/>
                  </a:cubicBezTo>
                  <a:lnTo>
                    <a:pt x="42042" y="131"/>
                  </a:lnTo>
                  <a:cubicBezTo>
                    <a:pt x="17277" y="1084"/>
                    <a:pt x="-1773" y="22039"/>
                    <a:pt x="131" y="46804"/>
                  </a:cubicBezTo>
                </a:path>
              </a:pathLst>
            </a:custGeom>
            <a:noFill/>
            <a:ln w="19050" cap="flat">
              <a:solidFill>
                <a:schemeClr val="bg2"/>
              </a:solidFill>
              <a:prstDash val="solid"/>
              <a:miter/>
            </a:ln>
          </p:spPr>
          <p:txBody>
            <a:bodyPr rtlCol="0" anchor="ctr"/>
            <a:lstStyle/>
            <a:p>
              <a:endParaRPr lang="da-DK"/>
            </a:p>
          </p:txBody>
        </p:sp>
        <p:sp>
          <p:nvSpPr>
            <p:cNvPr id="14" name="Kombinationstegning 88">
              <a:extLst>
                <a:ext uri="{FF2B5EF4-FFF2-40B4-BE49-F238E27FC236}">
                  <a16:creationId xmlns:a16="http://schemas.microsoft.com/office/drawing/2014/main" id="{ACFFD15B-B228-4DD6-A10B-0425142AA0A5}"/>
                </a:ext>
              </a:extLst>
            </p:cNvPr>
            <p:cNvSpPr/>
            <p:nvPr/>
          </p:nvSpPr>
          <p:spPr>
            <a:xfrm>
              <a:off x="6201727" y="3042284"/>
              <a:ext cx="441959" cy="450532"/>
            </a:xfrm>
            <a:custGeom>
              <a:avLst/>
              <a:gdLst>
                <a:gd name="connsiteX0" fmla="*/ 400050 w 441959"/>
                <a:gd name="connsiteY0" fmla="*/ 184785 h 450532"/>
                <a:gd name="connsiteX1" fmla="*/ 354330 w 441959"/>
                <a:gd name="connsiteY1" fmla="*/ 0 h 450532"/>
                <a:gd name="connsiteX2" fmla="*/ 0 w 441959"/>
                <a:gd name="connsiteY2" fmla="*/ 36195 h 450532"/>
                <a:gd name="connsiteX3" fmla="*/ 86678 w 441959"/>
                <a:gd name="connsiteY3" fmla="*/ 450533 h 450532"/>
                <a:gd name="connsiteX4" fmla="*/ 441960 w 441959"/>
                <a:gd name="connsiteY4" fmla="*/ 407670 h 450532"/>
                <a:gd name="connsiteX5" fmla="*/ 414338 w 441959"/>
                <a:gd name="connsiteY5" fmla="*/ 246697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59" h="450532">
                  <a:moveTo>
                    <a:pt x="400050" y="184785"/>
                  </a:moveTo>
                  <a:lnTo>
                    <a:pt x="354330" y="0"/>
                  </a:lnTo>
                  <a:lnTo>
                    <a:pt x="0" y="36195"/>
                  </a:lnTo>
                  <a:lnTo>
                    <a:pt x="86678" y="450533"/>
                  </a:lnTo>
                  <a:lnTo>
                    <a:pt x="441960" y="407670"/>
                  </a:lnTo>
                  <a:lnTo>
                    <a:pt x="414338" y="246697"/>
                  </a:lnTo>
                </a:path>
              </a:pathLst>
            </a:custGeom>
            <a:noFill/>
            <a:ln w="19050" cap="flat">
              <a:solidFill>
                <a:schemeClr val="bg2"/>
              </a:solidFill>
              <a:prstDash val="solid"/>
              <a:miter/>
            </a:ln>
          </p:spPr>
          <p:txBody>
            <a:bodyPr rtlCol="0" anchor="ctr"/>
            <a:lstStyle/>
            <a:p>
              <a:endParaRPr lang="da-DK"/>
            </a:p>
          </p:txBody>
        </p:sp>
        <p:sp>
          <p:nvSpPr>
            <p:cNvPr id="15" name="Kombinationstegning 89">
              <a:extLst>
                <a:ext uri="{FF2B5EF4-FFF2-40B4-BE49-F238E27FC236}">
                  <a16:creationId xmlns:a16="http://schemas.microsoft.com/office/drawing/2014/main" id="{C6F6A60A-D4D3-4F4C-9869-C1A32240BB8F}"/>
                </a:ext>
              </a:extLst>
            </p:cNvPr>
            <p:cNvSpPr/>
            <p:nvPr/>
          </p:nvSpPr>
          <p:spPr>
            <a:xfrm>
              <a:off x="7025296" y="3094672"/>
              <a:ext cx="20346" cy="229552"/>
            </a:xfrm>
            <a:custGeom>
              <a:avLst/>
              <a:gdLst>
                <a:gd name="connsiteX0" fmla="*/ 20346 w 20346"/>
                <a:gd name="connsiteY0" fmla="*/ 0 h 229552"/>
                <a:gd name="connsiteX1" fmla="*/ 18441 w 20346"/>
                <a:gd name="connsiteY1" fmla="*/ 18097 h 229552"/>
                <a:gd name="connsiteX2" fmla="*/ 10821 w 20346"/>
                <a:gd name="connsiteY2" fmla="*/ 60960 h 229552"/>
                <a:gd name="connsiteX3" fmla="*/ 344 w 20346"/>
                <a:gd name="connsiteY3" fmla="*/ 138113 h 229552"/>
                <a:gd name="connsiteX4" fmla="*/ 4154 w 20346"/>
                <a:gd name="connsiteY4" fmla="*/ 229553 h 2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6" h="229552">
                  <a:moveTo>
                    <a:pt x="20346" y="0"/>
                  </a:moveTo>
                  <a:cubicBezTo>
                    <a:pt x="20346" y="5715"/>
                    <a:pt x="20346" y="12383"/>
                    <a:pt x="18441" y="18097"/>
                  </a:cubicBezTo>
                  <a:cubicBezTo>
                    <a:pt x="12726" y="34290"/>
                    <a:pt x="11773" y="42863"/>
                    <a:pt x="10821" y="60960"/>
                  </a:cubicBezTo>
                  <a:cubicBezTo>
                    <a:pt x="9869" y="87630"/>
                    <a:pt x="344" y="111443"/>
                    <a:pt x="344" y="138113"/>
                  </a:cubicBezTo>
                  <a:cubicBezTo>
                    <a:pt x="-609" y="168593"/>
                    <a:pt x="344" y="199072"/>
                    <a:pt x="4154" y="229553"/>
                  </a:cubicBezTo>
                </a:path>
              </a:pathLst>
            </a:custGeom>
            <a:noFill/>
            <a:ln w="19050" cap="flat">
              <a:solidFill>
                <a:schemeClr val="bg2"/>
              </a:solidFill>
              <a:prstDash val="solid"/>
              <a:miter/>
            </a:ln>
          </p:spPr>
          <p:txBody>
            <a:bodyPr rtlCol="0" anchor="ctr"/>
            <a:lstStyle/>
            <a:p>
              <a:endParaRPr lang="da-DK"/>
            </a:p>
          </p:txBody>
        </p:sp>
        <p:sp>
          <p:nvSpPr>
            <p:cNvPr id="16" name="Kombinationstegning 90">
              <a:extLst>
                <a:ext uri="{FF2B5EF4-FFF2-40B4-BE49-F238E27FC236}">
                  <a16:creationId xmlns:a16="http://schemas.microsoft.com/office/drawing/2014/main" id="{8C3E633F-61CD-45D2-B1A7-76EBED6A785C}"/>
                </a:ext>
              </a:extLst>
            </p:cNvPr>
            <p:cNvSpPr/>
            <p:nvPr/>
          </p:nvSpPr>
          <p:spPr>
            <a:xfrm>
              <a:off x="7117080" y="3226117"/>
              <a:ext cx="120014" cy="12382"/>
            </a:xfrm>
            <a:custGeom>
              <a:avLst/>
              <a:gdLst>
                <a:gd name="connsiteX0" fmla="*/ 0 w 120014"/>
                <a:gd name="connsiteY0" fmla="*/ 0 h 12382"/>
                <a:gd name="connsiteX1" fmla="*/ 120015 w 120014"/>
                <a:gd name="connsiteY1" fmla="*/ 12382 h 12382"/>
              </a:gdLst>
              <a:ahLst/>
              <a:cxnLst>
                <a:cxn ang="0">
                  <a:pos x="connsiteX0" y="connsiteY0"/>
                </a:cxn>
                <a:cxn ang="0">
                  <a:pos x="connsiteX1" y="connsiteY1"/>
                </a:cxn>
              </a:cxnLst>
              <a:rect l="l" t="t" r="r" b="b"/>
              <a:pathLst>
                <a:path w="120014" h="12382">
                  <a:moveTo>
                    <a:pt x="0" y="0"/>
                  </a:moveTo>
                  <a:cubicBezTo>
                    <a:pt x="39052" y="7620"/>
                    <a:pt x="80010" y="11430"/>
                    <a:pt x="120015" y="12382"/>
                  </a:cubicBezTo>
                </a:path>
              </a:pathLst>
            </a:custGeom>
            <a:noFill/>
            <a:ln w="19050" cap="flat">
              <a:solidFill>
                <a:schemeClr val="bg2"/>
              </a:solidFill>
              <a:prstDash val="solid"/>
              <a:miter/>
            </a:ln>
          </p:spPr>
          <p:txBody>
            <a:bodyPr rtlCol="0" anchor="ctr"/>
            <a:lstStyle/>
            <a:p>
              <a:endParaRPr lang="da-DK"/>
            </a:p>
          </p:txBody>
        </p:sp>
        <p:sp>
          <p:nvSpPr>
            <p:cNvPr id="17" name="Kombinationstegning 91">
              <a:extLst>
                <a:ext uri="{FF2B5EF4-FFF2-40B4-BE49-F238E27FC236}">
                  <a16:creationId xmlns:a16="http://schemas.microsoft.com/office/drawing/2014/main" id="{DEEC6916-3253-4A1E-8E5E-312120F1D4E6}"/>
                </a:ext>
              </a:extLst>
            </p:cNvPr>
            <p:cNvSpPr/>
            <p:nvPr/>
          </p:nvSpPr>
          <p:spPr>
            <a:xfrm>
              <a:off x="6558617" y="3214721"/>
              <a:ext cx="151710" cy="149050"/>
            </a:xfrm>
            <a:custGeom>
              <a:avLst/>
              <a:gdLst>
                <a:gd name="connsiteX0" fmla="*/ 120312 w 151710"/>
                <a:gd name="connsiteY0" fmla="*/ 12348 h 149050"/>
                <a:gd name="connsiteX1" fmla="*/ 150792 w 151710"/>
                <a:gd name="connsiteY1" fmla="*/ 86644 h 149050"/>
                <a:gd name="connsiteX2" fmla="*/ 143172 w 151710"/>
                <a:gd name="connsiteY2" fmla="*/ 113313 h 149050"/>
                <a:gd name="connsiteX3" fmla="*/ 126980 w 151710"/>
                <a:gd name="connsiteY3" fmla="*/ 139984 h 149050"/>
                <a:gd name="connsiteX4" fmla="*/ 70782 w 151710"/>
                <a:gd name="connsiteY4" fmla="*/ 121886 h 149050"/>
                <a:gd name="connsiteX5" fmla="*/ 65067 w 151710"/>
                <a:gd name="connsiteY5" fmla="*/ 85691 h 149050"/>
                <a:gd name="connsiteX6" fmla="*/ 14585 w 151710"/>
                <a:gd name="connsiteY6" fmla="*/ 73309 h 149050"/>
                <a:gd name="connsiteX7" fmla="*/ 3155 w 151710"/>
                <a:gd name="connsiteY7" fmla="*/ 61878 h 149050"/>
                <a:gd name="connsiteX8" fmla="*/ 297 w 151710"/>
                <a:gd name="connsiteY8" fmla="*/ 55211 h 149050"/>
                <a:gd name="connsiteX9" fmla="*/ 12680 w 151710"/>
                <a:gd name="connsiteY9" fmla="*/ 25684 h 149050"/>
                <a:gd name="connsiteX10" fmla="*/ 31730 w 151710"/>
                <a:gd name="connsiteY10" fmla="*/ 17111 h 149050"/>
                <a:gd name="connsiteX11" fmla="*/ 74592 w 151710"/>
                <a:gd name="connsiteY11" fmla="*/ 919 h 149050"/>
                <a:gd name="connsiteX12" fmla="*/ 120312 w 151710"/>
                <a:gd name="connsiteY12" fmla="*/ 12348 h 1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10" h="149050">
                  <a:moveTo>
                    <a:pt x="120312" y="12348"/>
                  </a:moveTo>
                  <a:cubicBezTo>
                    <a:pt x="141267" y="29494"/>
                    <a:pt x="155555" y="59973"/>
                    <a:pt x="150792" y="86644"/>
                  </a:cubicBezTo>
                  <a:cubicBezTo>
                    <a:pt x="148887" y="96169"/>
                    <a:pt x="146030" y="104741"/>
                    <a:pt x="143172" y="113313"/>
                  </a:cubicBezTo>
                  <a:cubicBezTo>
                    <a:pt x="139362" y="122838"/>
                    <a:pt x="134600" y="132363"/>
                    <a:pt x="126980" y="139984"/>
                  </a:cubicBezTo>
                  <a:cubicBezTo>
                    <a:pt x="107930" y="159034"/>
                    <a:pt x="77450" y="145698"/>
                    <a:pt x="70782" y="121886"/>
                  </a:cubicBezTo>
                  <a:cubicBezTo>
                    <a:pt x="66972" y="110456"/>
                    <a:pt x="66972" y="97121"/>
                    <a:pt x="65067" y="85691"/>
                  </a:cubicBezTo>
                  <a:cubicBezTo>
                    <a:pt x="60305" y="63784"/>
                    <a:pt x="27920" y="79976"/>
                    <a:pt x="14585" y="73309"/>
                  </a:cubicBezTo>
                  <a:cubicBezTo>
                    <a:pt x="9822" y="70451"/>
                    <a:pt x="6012" y="66641"/>
                    <a:pt x="3155" y="61878"/>
                  </a:cubicBezTo>
                  <a:cubicBezTo>
                    <a:pt x="2202" y="59973"/>
                    <a:pt x="297" y="57116"/>
                    <a:pt x="297" y="55211"/>
                  </a:cubicBezTo>
                  <a:cubicBezTo>
                    <a:pt x="-1608" y="45686"/>
                    <a:pt x="6012" y="32351"/>
                    <a:pt x="12680" y="25684"/>
                  </a:cubicBezTo>
                  <a:cubicBezTo>
                    <a:pt x="18395" y="20921"/>
                    <a:pt x="25062" y="19016"/>
                    <a:pt x="31730" y="17111"/>
                  </a:cubicBezTo>
                  <a:cubicBezTo>
                    <a:pt x="46970" y="12348"/>
                    <a:pt x="59352" y="3776"/>
                    <a:pt x="74592" y="919"/>
                  </a:cubicBezTo>
                  <a:cubicBezTo>
                    <a:pt x="90785" y="-1939"/>
                    <a:pt x="106977" y="1871"/>
                    <a:pt x="120312" y="12348"/>
                  </a:cubicBezTo>
                  <a:close/>
                </a:path>
              </a:pathLst>
            </a:custGeom>
            <a:noFill/>
            <a:ln w="19050" cap="flat">
              <a:solidFill>
                <a:schemeClr val="bg2"/>
              </a:solidFill>
              <a:prstDash val="solid"/>
              <a:miter/>
            </a:ln>
          </p:spPr>
          <p:txBody>
            <a:bodyPr rtlCol="0" anchor="ctr"/>
            <a:lstStyle/>
            <a:p>
              <a:endParaRPr lang="da-DK"/>
            </a:p>
          </p:txBody>
        </p:sp>
        <p:sp>
          <p:nvSpPr>
            <p:cNvPr id="18" name="Kombinationstegning 92">
              <a:extLst>
                <a:ext uri="{FF2B5EF4-FFF2-40B4-BE49-F238E27FC236}">
                  <a16:creationId xmlns:a16="http://schemas.microsoft.com/office/drawing/2014/main" id="{ABD91D92-36CF-4CE0-9373-D418B8FC29D4}"/>
                </a:ext>
              </a:extLst>
            </p:cNvPr>
            <p:cNvSpPr/>
            <p:nvPr/>
          </p:nvSpPr>
          <p:spPr>
            <a:xfrm>
              <a:off x="6695122" y="3262312"/>
              <a:ext cx="147637" cy="116205"/>
            </a:xfrm>
            <a:custGeom>
              <a:avLst/>
              <a:gdLst>
                <a:gd name="connsiteX0" fmla="*/ 147638 w 147637"/>
                <a:gd name="connsiteY0" fmla="*/ 17145 h 116205"/>
                <a:gd name="connsiteX1" fmla="*/ 24765 w 147637"/>
                <a:gd name="connsiteY1" fmla="*/ 0 h 116205"/>
                <a:gd name="connsiteX2" fmla="*/ 0 w 147637"/>
                <a:gd name="connsiteY2" fmla="*/ 116205 h 116205"/>
              </a:gdLst>
              <a:ahLst/>
              <a:cxnLst>
                <a:cxn ang="0">
                  <a:pos x="connsiteX0" y="connsiteY0"/>
                </a:cxn>
                <a:cxn ang="0">
                  <a:pos x="connsiteX1" y="connsiteY1"/>
                </a:cxn>
                <a:cxn ang="0">
                  <a:pos x="connsiteX2" y="connsiteY2"/>
                </a:cxn>
              </a:cxnLst>
              <a:rect l="l" t="t" r="r" b="b"/>
              <a:pathLst>
                <a:path w="147637" h="116205">
                  <a:moveTo>
                    <a:pt x="147638" y="17145"/>
                  </a:moveTo>
                  <a:cubicBezTo>
                    <a:pt x="106680" y="20955"/>
                    <a:pt x="63818" y="15240"/>
                    <a:pt x="24765" y="0"/>
                  </a:cubicBezTo>
                  <a:cubicBezTo>
                    <a:pt x="16193" y="39053"/>
                    <a:pt x="8572" y="78105"/>
                    <a:pt x="0" y="116205"/>
                  </a:cubicBezTo>
                </a:path>
              </a:pathLst>
            </a:custGeom>
            <a:noFill/>
            <a:ln w="19050" cap="flat">
              <a:solidFill>
                <a:schemeClr val="bg2"/>
              </a:solidFill>
              <a:prstDash val="solid"/>
              <a:miter/>
            </a:ln>
          </p:spPr>
          <p:txBody>
            <a:bodyPr rtlCol="0" anchor="ctr"/>
            <a:lstStyle/>
            <a:p>
              <a:endParaRPr lang="da-DK"/>
            </a:p>
          </p:txBody>
        </p:sp>
        <p:sp>
          <p:nvSpPr>
            <p:cNvPr id="19" name="Kombinationstegning 93">
              <a:extLst>
                <a:ext uri="{FF2B5EF4-FFF2-40B4-BE49-F238E27FC236}">
                  <a16:creationId xmlns:a16="http://schemas.microsoft.com/office/drawing/2014/main" id="{329FBFDF-5544-4FA6-9B51-9EFEC6E3843B}"/>
                </a:ext>
              </a:extLst>
            </p:cNvPr>
            <p:cNvSpPr/>
            <p:nvPr/>
          </p:nvSpPr>
          <p:spPr>
            <a:xfrm>
              <a:off x="6941819" y="2825115"/>
              <a:ext cx="86436" cy="57150"/>
            </a:xfrm>
            <a:custGeom>
              <a:avLst/>
              <a:gdLst>
                <a:gd name="connsiteX0" fmla="*/ 0 w 86436"/>
                <a:gd name="connsiteY0" fmla="*/ 13335 h 57150"/>
                <a:gd name="connsiteX1" fmla="*/ 81915 w 86436"/>
                <a:gd name="connsiteY1" fmla="*/ 0 h 57150"/>
                <a:gd name="connsiteX2" fmla="*/ 60960 w 86436"/>
                <a:gd name="connsiteY2" fmla="*/ 57150 h 57150"/>
              </a:gdLst>
              <a:ahLst/>
              <a:cxnLst>
                <a:cxn ang="0">
                  <a:pos x="connsiteX0" y="connsiteY0"/>
                </a:cxn>
                <a:cxn ang="0">
                  <a:pos x="connsiteX1" y="connsiteY1"/>
                </a:cxn>
                <a:cxn ang="0">
                  <a:pos x="connsiteX2" y="connsiteY2"/>
                </a:cxn>
              </a:cxnLst>
              <a:rect l="l" t="t" r="r" b="b"/>
              <a:pathLst>
                <a:path w="86436" h="57150">
                  <a:moveTo>
                    <a:pt x="0" y="13335"/>
                  </a:moveTo>
                  <a:cubicBezTo>
                    <a:pt x="33338" y="12382"/>
                    <a:pt x="56198" y="9525"/>
                    <a:pt x="81915" y="0"/>
                  </a:cubicBezTo>
                  <a:cubicBezTo>
                    <a:pt x="93345" y="33338"/>
                    <a:pt x="81915" y="52388"/>
                    <a:pt x="60960" y="57150"/>
                  </a:cubicBezTo>
                </a:path>
              </a:pathLst>
            </a:custGeom>
            <a:noFill/>
            <a:ln w="19050" cap="flat">
              <a:solidFill>
                <a:schemeClr val="bg2"/>
              </a:solidFill>
              <a:prstDash val="solid"/>
              <a:miter/>
            </a:ln>
          </p:spPr>
          <p:txBody>
            <a:bodyPr rtlCol="0" anchor="ctr"/>
            <a:lstStyle/>
            <a:p>
              <a:endParaRPr lang="da-DK"/>
            </a:p>
          </p:txBody>
        </p:sp>
        <p:grpSp>
          <p:nvGrpSpPr>
            <p:cNvPr id="20" name="Grafik 3">
              <a:extLst>
                <a:ext uri="{FF2B5EF4-FFF2-40B4-BE49-F238E27FC236}">
                  <a16:creationId xmlns:a16="http://schemas.microsoft.com/office/drawing/2014/main" id="{3E3CBBE2-BE0F-484F-878C-5362F8D6DAC5}"/>
                </a:ext>
              </a:extLst>
            </p:cNvPr>
            <p:cNvGrpSpPr/>
            <p:nvPr/>
          </p:nvGrpSpPr>
          <p:grpSpPr>
            <a:xfrm>
              <a:off x="6276975" y="3124882"/>
              <a:ext cx="282603" cy="258633"/>
              <a:chOff x="6276975" y="3124882"/>
              <a:chExt cx="282603" cy="258633"/>
            </a:xfrm>
            <a:noFill/>
          </p:grpSpPr>
          <p:grpSp>
            <p:nvGrpSpPr>
              <p:cNvPr id="60" name="Grafik 3">
                <a:extLst>
                  <a:ext uri="{FF2B5EF4-FFF2-40B4-BE49-F238E27FC236}">
                    <a16:creationId xmlns:a16="http://schemas.microsoft.com/office/drawing/2014/main" id="{6A49F530-7294-452B-B7CB-8A1DA0E51388}"/>
                  </a:ext>
                </a:extLst>
              </p:cNvPr>
              <p:cNvGrpSpPr/>
              <p:nvPr/>
            </p:nvGrpSpPr>
            <p:grpSpPr>
              <a:xfrm>
                <a:off x="6276975" y="3124882"/>
                <a:ext cx="282603" cy="258633"/>
                <a:chOff x="6276975" y="3124882"/>
                <a:chExt cx="282603" cy="258633"/>
              </a:xfrm>
              <a:noFill/>
            </p:grpSpPr>
            <p:sp>
              <p:nvSpPr>
                <p:cNvPr id="64" name="Kombinationstegning 96">
                  <a:extLst>
                    <a:ext uri="{FF2B5EF4-FFF2-40B4-BE49-F238E27FC236}">
                      <a16:creationId xmlns:a16="http://schemas.microsoft.com/office/drawing/2014/main" id="{B9F0C86B-9D20-4F39-8227-92AC5203493D}"/>
                    </a:ext>
                  </a:extLst>
                </p:cNvPr>
                <p:cNvSpPr/>
                <p:nvPr/>
              </p:nvSpPr>
              <p:spPr>
                <a:xfrm>
                  <a:off x="6317932" y="3124882"/>
                  <a:ext cx="192405" cy="65040"/>
                </a:xfrm>
                <a:custGeom>
                  <a:avLst/>
                  <a:gdLst>
                    <a:gd name="connsiteX0" fmla="*/ 192405 w 192405"/>
                    <a:gd name="connsiteY0" fmla="*/ 49800 h 65040"/>
                    <a:gd name="connsiteX1" fmla="*/ 82868 w 192405"/>
                    <a:gd name="connsiteY1" fmla="*/ 271 h 65040"/>
                    <a:gd name="connsiteX2" fmla="*/ 80010 w 192405"/>
                    <a:gd name="connsiteY2" fmla="*/ 271 h 65040"/>
                    <a:gd name="connsiteX3" fmla="*/ 0 w 192405"/>
                    <a:gd name="connsiteY3" fmla="*/ 65040 h 65040"/>
                  </a:gdLst>
                  <a:ahLst/>
                  <a:cxnLst>
                    <a:cxn ang="0">
                      <a:pos x="connsiteX0" y="connsiteY0"/>
                    </a:cxn>
                    <a:cxn ang="0">
                      <a:pos x="connsiteX1" y="connsiteY1"/>
                    </a:cxn>
                    <a:cxn ang="0">
                      <a:pos x="connsiteX2" y="connsiteY2"/>
                    </a:cxn>
                    <a:cxn ang="0">
                      <a:pos x="connsiteX3" y="connsiteY3"/>
                    </a:cxn>
                  </a:cxnLst>
                  <a:rect l="l" t="t" r="r" b="b"/>
                  <a:pathLst>
                    <a:path w="192405" h="65040">
                      <a:moveTo>
                        <a:pt x="192405" y="49800"/>
                      </a:moveTo>
                      <a:cubicBezTo>
                        <a:pt x="165735" y="17415"/>
                        <a:pt x="123825" y="-2587"/>
                        <a:pt x="82868" y="271"/>
                      </a:cubicBezTo>
                      <a:lnTo>
                        <a:pt x="80010" y="271"/>
                      </a:lnTo>
                      <a:cubicBezTo>
                        <a:pt x="38100" y="3128"/>
                        <a:pt x="8573" y="29798"/>
                        <a:pt x="0" y="65040"/>
                      </a:cubicBezTo>
                    </a:path>
                  </a:pathLst>
                </a:custGeom>
                <a:noFill/>
                <a:ln w="19050" cap="flat">
                  <a:solidFill>
                    <a:schemeClr val="bg2"/>
                  </a:solidFill>
                  <a:prstDash val="solid"/>
                  <a:miter/>
                </a:ln>
              </p:spPr>
              <p:txBody>
                <a:bodyPr rtlCol="0" anchor="ctr"/>
                <a:lstStyle/>
                <a:p>
                  <a:endParaRPr lang="da-DK"/>
                </a:p>
              </p:txBody>
            </p:sp>
            <p:sp>
              <p:nvSpPr>
                <p:cNvPr id="65" name="Kombinationstegning 97">
                  <a:extLst>
                    <a:ext uri="{FF2B5EF4-FFF2-40B4-BE49-F238E27FC236}">
                      <a16:creationId xmlns:a16="http://schemas.microsoft.com/office/drawing/2014/main" id="{FCAD9541-32A8-4936-958F-5A26C81597E7}"/>
                    </a:ext>
                  </a:extLst>
                </p:cNvPr>
                <p:cNvSpPr/>
                <p:nvPr/>
              </p:nvSpPr>
              <p:spPr>
                <a:xfrm>
                  <a:off x="6433473" y="3218497"/>
                  <a:ext cx="47047" cy="39132"/>
                </a:xfrm>
                <a:custGeom>
                  <a:avLst/>
                  <a:gdLst>
                    <a:gd name="connsiteX0" fmla="*/ 25429 w 47047"/>
                    <a:gd name="connsiteY0" fmla="*/ 39053 h 39132"/>
                    <a:gd name="connsiteX1" fmla="*/ 32096 w 47047"/>
                    <a:gd name="connsiteY1" fmla="*/ 38100 h 39132"/>
                    <a:gd name="connsiteX2" fmla="*/ 46384 w 47047"/>
                    <a:gd name="connsiteY2" fmla="*/ 18097 h 39132"/>
                    <a:gd name="connsiteX3" fmla="*/ 46384 w 47047"/>
                    <a:gd name="connsiteY3" fmla="*/ 18097 h 39132"/>
                    <a:gd name="connsiteX4" fmla="*/ 21619 w 47047"/>
                    <a:gd name="connsiteY4" fmla="*/ 0 h 39132"/>
                    <a:gd name="connsiteX5" fmla="*/ 14951 w 47047"/>
                    <a:gd name="connsiteY5" fmla="*/ 953 h 39132"/>
                    <a:gd name="connsiteX6" fmla="*/ 664 w 47047"/>
                    <a:gd name="connsiteY6" fmla="*/ 20955 h 39132"/>
                    <a:gd name="connsiteX7" fmla="*/ 664 w 47047"/>
                    <a:gd name="connsiteY7" fmla="*/ 20955 h 39132"/>
                    <a:gd name="connsiteX8" fmla="*/ 25429 w 47047"/>
                    <a:gd name="connsiteY8" fmla="*/ 39053 h 3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32">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2385"/>
                        <a:pt x="13999" y="40005"/>
                        <a:pt x="25429" y="39053"/>
                      </a:cubicBezTo>
                      <a:close/>
                    </a:path>
                  </a:pathLst>
                </a:custGeom>
                <a:noFill/>
                <a:ln w="19050" cap="flat">
                  <a:solidFill>
                    <a:schemeClr val="bg2"/>
                  </a:solidFill>
                  <a:prstDash val="solid"/>
                  <a:miter/>
                </a:ln>
              </p:spPr>
              <p:txBody>
                <a:bodyPr rtlCol="0" anchor="ctr"/>
                <a:lstStyle/>
                <a:p>
                  <a:endParaRPr lang="da-DK"/>
                </a:p>
              </p:txBody>
            </p:sp>
            <p:sp>
              <p:nvSpPr>
                <p:cNvPr id="66" name="Kombinationstegning 98">
                  <a:extLst>
                    <a:ext uri="{FF2B5EF4-FFF2-40B4-BE49-F238E27FC236}">
                      <a16:creationId xmlns:a16="http://schemas.microsoft.com/office/drawing/2014/main" id="{5767C988-504C-4828-A5C1-F43BBA705EB4}"/>
                    </a:ext>
                  </a:extLst>
                </p:cNvPr>
                <p:cNvSpPr/>
                <p:nvPr/>
              </p:nvSpPr>
              <p:spPr>
                <a:xfrm>
                  <a:off x="6370608" y="3223259"/>
                  <a:ext cx="47047" cy="39124"/>
                </a:xfrm>
                <a:custGeom>
                  <a:avLst/>
                  <a:gdLst>
                    <a:gd name="connsiteX0" fmla="*/ 25429 w 47047"/>
                    <a:gd name="connsiteY0" fmla="*/ 39053 h 39124"/>
                    <a:gd name="connsiteX1" fmla="*/ 32096 w 47047"/>
                    <a:gd name="connsiteY1" fmla="*/ 38100 h 39124"/>
                    <a:gd name="connsiteX2" fmla="*/ 46384 w 47047"/>
                    <a:gd name="connsiteY2" fmla="*/ 18097 h 39124"/>
                    <a:gd name="connsiteX3" fmla="*/ 46384 w 47047"/>
                    <a:gd name="connsiteY3" fmla="*/ 18097 h 39124"/>
                    <a:gd name="connsiteX4" fmla="*/ 21619 w 47047"/>
                    <a:gd name="connsiteY4" fmla="*/ 0 h 39124"/>
                    <a:gd name="connsiteX5" fmla="*/ 14951 w 47047"/>
                    <a:gd name="connsiteY5" fmla="*/ 953 h 39124"/>
                    <a:gd name="connsiteX6" fmla="*/ 664 w 47047"/>
                    <a:gd name="connsiteY6" fmla="*/ 20955 h 39124"/>
                    <a:gd name="connsiteX7" fmla="*/ 664 w 47047"/>
                    <a:gd name="connsiteY7" fmla="*/ 20955 h 39124"/>
                    <a:gd name="connsiteX8" fmla="*/ 25429 w 47047"/>
                    <a:gd name="connsiteY8" fmla="*/ 39053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24">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1433"/>
                        <a:pt x="14951" y="40005"/>
                        <a:pt x="25429" y="39053"/>
                      </a:cubicBezTo>
                      <a:close/>
                    </a:path>
                  </a:pathLst>
                </a:custGeom>
                <a:noFill/>
                <a:ln w="19050" cap="flat">
                  <a:solidFill>
                    <a:schemeClr val="bg2"/>
                  </a:solidFill>
                  <a:prstDash val="solid"/>
                  <a:miter/>
                </a:ln>
              </p:spPr>
              <p:txBody>
                <a:bodyPr rtlCol="0" anchor="ctr"/>
                <a:lstStyle/>
                <a:p>
                  <a:endParaRPr lang="da-DK"/>
                </a:p>
              </p:txBody>
            </p:sp>
            <p:sp>
              <p:nvSpPr>
                <p:cNvPr id="67" name="Kombinationstegning 99">
                  <a:extLst>
                    <a:ext uri="{FF2B5EF4-FFF2-40B4-BE49-F238E27FC236}">
                      <a16:creationId xmlns:a16="http://schemas.microsoft.com/office/drawing/2014/main" id="{BD334104-C71E-41C6-83C9-0DD519B591DF}"/>
                    </a:ext>
                  </a:extLst>
                </p:cNvPr>
                <p:cNvSpPr/>
                <p:nvPr/>
              </p:nvSpPr>
              <p:spPr>
                <a:xfrm>
                  <a:off x="6410325" y="3258502"/>
                  <a:ext cx="49233" cy="39124"/>
                </a:xfrm>
                <a:custGeom>
                  <a:avLst/>
                  <a:gdLst>
                    <a:gd name="connsiteX0" fmla="*/ 0 w 49233"/>
                    <a:gd name="connsiteY0" fmla="*/ 2857 h 39124"/>
                    <a:gd name="connsiteX1" fmla="*/ 4763 w 49233"/>
                    <a:gd name="connsiteY1" fmla="*/ 19050 h 39124"/>
                    <a:gd name="connsiteX2" fmla="*/ 32385 w 49233"/>
                    <a:gd name="connsiteY2" fmla="*/ 39053 h 39124"/>
                    <a:gd name="connsiteX3" fmla="*/ 32385 w 49233"/>
                    <a:gd name="connsiteY3" fmla="*/ 39053 h 39124"/>
                    <a:gd name="connsiteX4" fmla="*/ 48578 w 49233"/>
                    <a:gd name="connsiteY4" fmla="*/ 16192 h 39124"/>
                    <a:gd name="connsiteX5" fmla="*/ 43815 w 49233"/>
                    <a:gd name="connsiteY5" fmla="*/ 0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3" h="39124">
                      <a:moveTo>
                        <a:pt x="0" y="2857"/>
                      </a:moveTo>
                      <a:lnTo>
                        <a:pt x="4763" y="19050"/>
                      </a:lnTo>
                      <a:cubicBezTo>
                        <a:pt x="7620" y="31432"/>
                        <a:pt x="20003" y="40005"/>
                        <a:pt x="32385" y="39053"/>
                      </a:cubicBezTo>
                      <a:lnTo>
                        <a:pt x="32385" y="39053"/>
                      </a:lnTo>
                      <a:cubicBezTo>
                        <a:pt x="44768" y="38100"/>
                        <a:pt x="51435" y="27622"/>
                        <a:pt x="48578" y="16192"/>
                      </a:cubicBezTo>
                      <a:lnTo>
                        <a:pt x="43815" y="0"/>
                      </a:lnTo>
                    </a:path>
                  </a:pathLst>
                </a:custGeom>
                <a:noFill/>
                <a:ln w="19050" cap="flat">
                  <a:solidFill>
                    <a:schemeClr val="bg2"/>
                  </a:solidFill>
                  <a:prstDash val="solid"/>
                  <a:miter/>
                </a:ln>
              </p:spPr>
              <p:txBody>
                <a:bodyPr rtlCol="0" anchor="ctr"/>
                <a:lstStyle/>
                <a:p>
                  <a:endParaRPr lang="da-DK"/>
                </a:p>
              </p:txBody>
            </p:sp>
            <p:sp>
              <p:nvSpPr>
                <p:cNvPr id="68" name="Kombinationstegning 100">
                  <a:extLst>
                    <a:ext uri="{FF2B5EF4-FFF2-40B4-BE49-F238E27FC236}">
                      <a16:creationId xmlns:a16="http://schemas.microsoft.com/office/drawing/2014/main" id="{9981A0E3-6144-4410-9A4D-392159009B4B}"/>
                    </a:ext>
                  </a:extLst>
                </p:cNvPr>
                <p:cNvSpPr/>
                <p:nvPr/>
              </p:nvSpPr>
              <p:spPr>
                <a:xfrm>
                  <a:off x="6481762" y="3235642"/>
                  <a:ext cx="24765" cy="1904"/>
                </a:xfrm>
                <a:custGeom>
                  <a:avLst/>
                  <a:gdLst>
                    <a:gd name="connsiteX0" fmla="*/ 0 w 24765"/>
                    <a:gd name="connsiteY0" fmla="*/ 1905 h 1904"/>
                    <a:gd name="connsiteX1" fmla="*/ 24765 w 24765"/>
                    <a:gd name="connsiteY1" fmla="*/ 0 h 1904"/>
                  </a:gdLst>
                  <a:ahLst/>
                  <a:cxnLst>
                    <a:cxn ang="0">
                      <a:pos x="connsiteX0" y="connsiteY0"/>
                    </a:cxn>
                    <a:cxn ang="0">
                      <a:pos x="connsiteX1" y="connsiteY1"/>
                    </a:cxn>
                  </a:cxnLst>
                  <a:rect l="l" t="t" r="r" b="b"/>
                  <a:pathLst>
                    <a:path w="24765" h="1904">
                      <a:moveTo>
                        <a:pt x="0" y="1905"/>
                      </a:moveTo>
                      <a:lnTo>
                        <a:pt x="24765" y="0"/>
                      </a:lnTo>
                    </a:path>
                  </a:pathLst>
                </a:custGeom>
                <a:ln w="19050" cap="flat">
                  <a:solidFill>
                    <a:schemeClr val="bg2"/>
                  </a:solidFill>
                  <a:prstDash val="solid"/>
                  <a:miter/>
                </a:ln>
              </p:spPr>
              <p:txBody>
                <a:bodyPr rtlCol="0" anchor="ctr"/>
                <a:lstStyle/>
                <a:p>
                  <a:endParaRPr lang="da-DK"/>
                </a:p>
              </p:txBody>
            </p:sp>
            <p:sp>
              <p:nvSpPr>
                <p:cNvPr id="69" name="Kombinationstegning 101">
                  <a:extLst>
                    <a:ext uri="{FF2B5EF4-FFF2-40B4-BE49-F238E27FC236}">
                      <a16:creationId xmlns:a16="http://schemas.microsoft.com/office/drawing/2014/main" id="{F3CE5A2F-E44D-40A8-894E-3022314CCE15}"/>
                    </a:ext>
                  </a:extLst>
                </p:cNvPr>
                <p:cNvSpPr/>
                <p:nvPr/>
              </p:nvSpPr>
              <p:spPr>
                <a:xfrm>
                  <a:off x="6528435" y="3164205"/>
                  <a:ext cx="1905" cy="18097"/>
                </a:xfrm>
                <a:custGeom>
                  <a:avLst/>
                  <a:gdLst>
                    <a:gd name="connsiteX0" fmla="*/ 1905 w 1905"/>
                    <a:gd name="connsiteY0" fmla="*/ 0 h 18097"/>
                    <a:gd name="connsiteX1" fmla="*/ 0 w 1905"/>
                    <a:gd name="connsiteY1" fmla="*/ 18098 h 18097"/>
                  </a:gdLst>
                  <a:ahLst/>
                  <a:cxnLst>
                    <a:cxn ang="0">
                      <a:pos x="connsiteX0" y="connsiteY0"/>
                    </a:cxn>
                    <a:cxn ang="0">
                      <a:pos x="connsiteX1" y="connsiteY1"/>
                    </a:cxn>
                  </a:cxnLst>
                  <a:rect l="l" t="t" r="r" b="b"/>
                  <a:pathLst>
                    <a:path w="1905" h="18097">
                      <a:moveTo>
                        <a:pt x="1905" y="0"/>
                      </a:moveTo>
                      <a:lnTo>
                        <a:pt x="0" y="18098"/>
                      </a:lnTo>
                    </a:path>
                  </a:pathLst>
                </a:custGeom>
                <a:ln w="19050" cap="flat">
                  <a:solidFill>
                    <a:schemeClr val="bg2"/>
                  </a:solidFill>
                  <a:prstDash val="solid"/>
                  <a:miter/>
                </a:ln>
              </p:spPr>
              <p:txBody>
                <a:bodyPr rtlCol="0" anchor="ctr"/>
                <a:lstStyle/>
                <a:p>
                  <a:endParaRPr lang="da-DK"/>
                </a:p>
              </p:txBody>
            </p:sp>
            <p:sp>
              <p:nvSpPr>
                <p:cNvPr id="70" name="Kombinationstegning 103">
                  <a:extLst>
                    <a:ext uri="{FF2B5EF4-FFF2-40B4-BE49-F238E27FC236}">
                      <a16:creationId xmlns:a16="http://schemas.microsoft.com/office/drawing/2014/main" id="{FDCD7133-B7AB-44F9-86ED-35BFD7EF046C}"/>
                    </a:ext>
                  </a:extLst>
                </p:cNvPr>
                <p:cNvSpPr/>
                <p:nvPr/>
              </p:nvSpPr>
              <p:spPr>
                <a:xfrm>
                  <a:off x="6509098" y="3152775"/>
                  <a:ext cx="50479" cy="94369"/>
                </a:xfrm>
                <a:custGeom>
                  <a:avLst/>
                  <a:gdLst>
                    <a:gd name="connsiteX0" fmla="*/ 30766 w 50479"/>
                    <a:gd name="connsiteY0" fmla="*/ 0 h 94369"/>
                    <a:gd name="connsiteX1" fmla="*/ 49816 w 50479"/>
                    <a:gd name="connsiteY1" fmla="*/ 73343 h 94369"/>
                    <a:gd name="connsiteX2" fmla="*/ 35529 w 50479"/>
                    <a:gd name="connsiteY2" fmla="*/ 94297 h 94369"/>
                    <a:gd name="connsiteX3" fmla="*/ 35529 w 50479"/>
                    <a:gd name="connsiteY3" fmla="*/ 94297 h 94369"/>
                    <a:gd name="connsiteX4" fmla="*/ 10764 w 50479"/>
                    <a:gd name="connsiteY4" fmla="*/ 76200 h 94369"/>
                    <a:gd name="connsiteX5" fmla="*/ 1239 w 50479"/>
                    <a:gd name="connsiteY5" fmla="*/ 40005 h 94369"/>
                    <a:gd name="connsiteX6" fmla="*/ 8858 w 50479"/>
                    <a:gd name="connsiteY6" fmla="*/ 17145 h 9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9" h="94369">
                      <a:moveTo>
                        <a:pt x="30766" y="0"/>
                      </a:moveTo>
                      <a:lnTo>
                        <a:pt x="49816" y="73343"/>
                      </a:lnTo>
                      <a:cubicBezTo>
                        <a:pt x="52673" y="83820"/>
                        <a:pt x="46006" y="93345"/>
                        <a:pt x="35529" y="94297"/>
                      </a:cubicBezTo>
                      <a:lnTo>
                        <a:pt x="35529" y="94297"/>
                      </a:lnTo>
                      <a:cubicBezTo>
                        <a:pt x="25051" y="95250"/>
                        <a:pt x="13621" y="86678"/>
                        <a:pt x="10764" y="76200"/>
                      </a:cubicBezTo>
                      <a:lnTo>
                        <a:pt x="1239" y="40005"/>
                      </a:lnTo>
                      <a:cubicBezTo>
                        <a:pt x="-1619" y="30480"/>
                        <a:pt x="286" y="23813"/>
                        <a:pt x="8858" y="17145"/>
                      </a:cubicBezTo>
                    </a:path>
                  </a:pathLst>
                </a:custGeom>
                <a:noFill/>
                <a:ln w="19050" cap="flat">
                  <a:solidFill>
                    <a:schemeClr val="bg2"/>
                  </a:solidFill>
                  <a:prstDash val="solid"/>
                  <a:miter/>
                </a:ln>
              </p:spPr>
              <p:txBody>
                <a:bodyPr rtlCol="0" anchor="ctr"/>
                <a:lstStyle/>
                <a:p>
                  <a:endParaRPr lang="da-DK"/>
                </a:p>
              </p:txBody>
            </p:sp>
            <p:sp>
              <p:nvSpPr>
                <p:cNvPr id="71" name="Kombinationstegning 104">
                  <a:extLst>
                    <a:ext uri="{FF2B5EF4-FFF2-40B4-BE49-F238E27FC236}">
                      <a16:creationId xmlns:a16="http://schemas.microsoft.com/office/drawing/2014/main" id="{33AC2D50-8262-4F33-93FA-76BB452340E6}"/>
                    </a:ext>
                  </a:extLst>
                </p:cNvPr>
                <p:cNvSpPr/>
                <p:nvPr/>
              </p:nvSpPr>
              <p:spPr>
                <a:xfrm>
                  <a:off x="6293167" y="3165157"/>
                  <a:ext cx="11429" cy="17145"/>
                </a:xfrm>
                <a:custGeom>
                  <a:avLst/>
                  <a:gdLst>
                    <a:gd name="connsiteX0" fmla="*/ 0 w 11429"/>
                    <a:gd name="connsiteY0" fmla="*/ 0 h 17145"/>
                    <a:gd name="connsiteX1" fmla="*/ 11430 w 11429"/>
                    <a:gd name="connsiteY1" fmla="*/ 17145 h 17145"/>
                  </a:gdLst>
                  <a:ahLst/>
                  <a:cxnLst>
                    <a:cxn ang="0">
                      <a:pos x="connsiteX0" y="connsiteY0"/>
                    </a:cxn>
                    <a:cxn ang="0">
                      <a:pos x="connsiteX1" y="connsiteY1"/>
                    </a:cxn>
                  </a:cxnLst>
                  <a:rect l="l" t="t" r="r" b="b"/>
                  <a:pathLst>
                    <a:path w="11429" h="17145">
                      <a:moveTo>
                        <a:pt x="0" y="0"/>
                      </a:moveTo>
                      <a:lnTo>
                        <a:pt x="11430" y="17145"/>
                      </a:lnTo>
                    </a:path>
                  </a:pathLst>
                </a:custGeom>
                <a:ln w="19050" cap="flat">
                  <a:solidFill>
                    <a:schemeClr val="bg2"/>
                  </a:solidFill>
                  <a:prstDash val="solid"/>
                  <a:miter/>
                </a:ln>
              </p:spPr>
              <p:txBody>
                <a:bodyPr rtlCol="0" anchor="ctr"/>
                <a:lstStyle/>
                <a:p>
                  <a:endParaRPr lang="da-DK"/>
                </a:p>
              </p:txBody>
            </p:sp>
            <p:sp>
              <p:nvSpPr>
                <p:cNvPr id="72" name="Kombinationstegning 105">
                  <a:extLst>
                    <a:ext uri="{FF2B5EF4-FFF2-40B4-BE49-F238E27FC236}">
                      <a16:creationId xmlns:a16="http://schemas.microsoft.com/office/drawing/2014/main" id="{412E9B17-8541-42E3-A9E4-1D9E6FF11145}"/>
                    </a:ext>
                  </a:extLst>
                </p:cNvPr>
                <p:cNvSpPr/>
                <p:nvPr/>
              </p:nvSpPr>
              <p:spPr>
                <a:xfrm>
                  <a:off x="6276975" y="3170872"/>
                  <a:ext cx="58766" cy="91512"/>
                </a:xfrm>
                <a:custGeom>
                  <a:avLst/>
                  <a:gdLst>
                    <a:gd name="connsiteX0" fmla="*/ 0 w 58766"/>
                    <a:gd name="connsiteY0" fmla="*/ 0 h 91512"/>
                    <a:gd name="connsiteX1" fmla="*/ 19050 w 58766"/>
                    <a:gd name="connsiteY1" fmla="*/ 73343 h 91512"/>
                    <a:gd name="connsiteX2" fmla="*/ 43815 w 58766"/>
                    <a:gd name="connsiteY2" fmla="*/ 91440 h 91512"/>
                    <a:gd name="connsiteX3" fmla="*/ 43815 w 58766"/>
                    <a:gd name="connsiteY3" fmla="*/ 91440 h 91512"/>
                    <a:gd name="connsiteX4" fmla="*/ 58103 w 58766"/>
                    <a:gd name="connsiteY4" fmla="*/ 70485 h 91512"/>
                    <a:gd name="connsiteX5" fmla="*/ 48578 w 58766"/>
                    <a:gd name="connsiteY5" fmla="*/ 34290 h 91512"/>
                    <a:gd name="connsiteX6" fmla="*/ 29528 w 58766"/>
                    <a:gd name="connsiteY6" fmla="*/ 13335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66" h="91512">
                      <a:moveTo>
                        <a:pt x="0" y="0"/>
                      </a:moveTo>
                      <a:lnTo>
                        <a:pt x="19050" y="73343"/>
                      </a:lnTo>
                      <a:cubicBezTo>
                        <a:pt x="21907" y="83820"/>
                        <a:pt x="33338" y="92393"/>
                        <a:pt x="43815" y="91440"/>
                      </a:cubicBezTo>
                      <a:lnTo>
                        <a:pt x="43815" y="91440"/>
                      </a:lnTo>
                      <a:cubicBezTo>
                        <a:pt x="54293" y="90488"/>
                        <a:pt x="60960" y="80963"/>
                        <a:pt x="58103" y="70485"/>
                      </a:cubicBezTo>
                      <a:lnTo>
                        <a:pt x="48578" y="34290"/>
                      </a:lnTo>
                      <a:cubicBezTo>
                        <a:pt x="45720" y="24765"/>
                        <a:pt x="40957" y="18097"/>
                        <a:pt x="29528" y="13335"/>
                      </a:cubicBezTo>
                    </a:path>
                  </a:pathLst>
                </a:custGeom>
                <a:noFill/>
                <a:ln w="19050" cap="flat">
                  <a:solidFill>
                    <a:schemeClr val="bg2"/>
                  </a:solidFill>
                  <a:prstDash val="solid"/>
                  <a:miter/>
                </a:ln>
              </p:spPr>
              <p:txBody>
                <a:bodyPr rtlCol="0" anchor="ctr"/>
                <a:lstStyle/>
                <a:p>
                  <a:endParaRPr lang="da-DK"/>
                </a:p>
              </p:txBody>
            </p:sp>
            <p:sp>
              <p:nvSpPr>
                <p:cNvPr id="73" name="Kombinationstegning 106">
                  <a:extLst>
                    <a:ext uri="{FF2B5EF4-FFF2-40B4-BE49-F238E27FC236}">
                      <a16:creationId xmlns:a16="http://schemas.microsoft.com/office/drawing/2014/main" id="{EB8A7E6D-3AE0-4484-A78B-BB76BDB78772}"/>
                    </a:ext>
                  </a:extLst>
                </p:cNvPr>
                <p:cNvSpPr/>
                <p:nvPr/>
              </p:nvSpPr>
              <p:spPr>
                <a:xfrm>
                  <a:off x="6347460" y="3245167"/>
                  <a:ext cx="24765" cy="952"/>
                </a:xfrm>
                <a:custGeom>
                  <a:avLst/>
                  <a:gdLst>
                    <a:gd name="connsiteX0" fmla="*/ 0 w 24765"/>
                    <a:gd name="connsiteY0" fmla="*/ 952 h 952"/>
                    <a:gd name="connsiteX1" fmla="*/ 24765 w 24765"/>
                    <a:gd name="connsiteY1" fmla="*/ 0 h 952"/>
                  </a:gdLst>
                  <a:ahLst/>
                  <a:cxnLst>
                    <a:cxn ang="0">
                      <a:pos x="connsiteX0" y="connsiteY0"/>
                    </a:cxn>
                    <a:cxn ang="0">
                      <a:pos x="connsiteX1" y="connsiteY1"/>
                    </a:cxn>
                  </a:cxnLst>
                  <a:rect l="l" t="t" r="r" b="b"/>
                  <a:pathLst>
                    <a:path w="24765" h="952">
                      <a:moveTo>
                        <a:pt x="0" y="952"/>
                      </a:moveTo>
                      <a:lnTo>
                        <a:pt x="24765" y="0"/>
                      </a:lnTo>
                    </a:path>
                  </a:pathLst>
                </a:custGeom>
                <a:ln w="19050" cap="flat">
                  <a:solidFill>
                    <a:schemeClr val="bg2"/>
                  </a:solidFill>
                  <a:prstDash val="solid"/>
                  <a:miter/>
                </a:ln>
              </p:spPr>
              <p:txBody>
                <a:bodyPr rtlCol="0" anchor="ctr"/>
                <a:lstStyle/>
                <a:p>
                  <a:endParaRPr lang="da-DK"/>
                </a:p>
              </p:txBody>
            </p:sp>
            <p:sp>
              <p:nvSpPr>
                <p:cNvPr id="74" name="Kombinationstegning 107">
                  <a:extLst>
                    <a:ext uri="{FF2B5EF4-FFF2-40B4-BE49-F238E27FC236}">
                      <a16:creationId xmlns:a16="http://schemas.microsoft.com/office/drawing/2014/main" id="{BE25ED58-A599-4A8B-B936-7BBF602FDA11}"/>
                    </a:ext>
                  </a:extLst>
                </p:cNvPr>
                <p:cNvSpPr/>
                <p:nvPr/>
              </p:nvSpPr>
              <p:spPr>
                <a:xfrm>
                  <a:off x="6306502" y="3267075"/>
                  <a:ext cx="245483" cy="116440"/>
                </a:xfrm>
                <a:custGeom>
                  <a:avLst/>
                  <a:gdLst>
                    <a:gd name="connsiteX0" fmla="*/ 241935 w 245483"/>
                    <a:gd name="connsiteY0" fmla="*/ 2857 h 116440"/>
                    <a:gd name="connsiteX1" fmla="*/ 162878 w 245483"/>
                    <a:gd name="connsiteY1" fmla="*/ 116205 h 116440"/>
                    <a:gd name="connsiteX2" fmla="*/ 160020 w 245483"/>
                    <a:gd name="connsiteY2" fmla="*/ 116205 h 116440"/>
                    <a:gd name="connsiteX3" fmla="*/ 24765 w 245483"/>
                    <a:gd name="connsiteY3" fmla="*/ 18097 h 116440"/>
                    <a:gd name="connsiteX4" fmla="*/ 0 w 245483"/>
                    <a:gd name="connsiteY4" fmla="*/ 0 h 11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83" h="116440">
                      <a:moveTo>
                        <a:pt x="241935" y="2857"/>
                      </a:moveTo>
                      <a:cubicBezTo>
                        <a:pt x="257175" y="60960"/>
                        <a:pt x="221932" y="111443"/>
                        <a:pt x="162878" y="116205"/>
                      </a:cubicBezTo>
                      <a:lnTo>
                        <a:pt x="160020" y="116205"/>
                      </a:lnTo>
                      <a:cubicBezTo>
                        <a:pt x="100965" y="120015"/>
                        <a:pt x="40957" y="77153"/>
                        <a:pt x="24765" y="18097"/>
                      </a:cubicBezTo>
                      <a:cubicBezTo>
                        <a:pt x="11430" y="19050"/>
                        <a:pt x="2857" y="10478"/>
                        <a:pt x="0" y="0"/>
                      </a:cubicBezTo>
                    </a:path>
                  </a:pathLst>
                </a:custGeom>
                <a:noFill/>
                <a:ln w="19050" cap="flat">
                  <a:solidFill>
                    <a:schemeClr val="bg2"/>
                  </a:solidFill>
                  <a:prstDash val="solid"/>
                  <a:miter/>
                </a:ln>
              </p:spPr>
              <p:txBody>
                <a:bodyPr rtlCol="0" anchor="ctr"/>
                <a:lstStyle/>
                <a:p>
                  <a:endParaRPr lang="da-DK"/>
                </a:p>
              </p:txBody>
            </p:sp>
          </p:grpSp>
          <p:sp>
            <p:nvSpPr>
              <p:cNvPr id="61" name="Kombinationstegning 108">
                <a:extLst>
                  <a:ext uri="{FF2B5EF4-FFF2-40B4-BE49-F238E27FC236}">
                    <a16:creationId xmlns:a16="http://schemas.microsoft.com/office/drawing/2014/main" id="{673D2B9D-1C09-4AA4-A903-70DCF58051D3}"/>
                  </a:ext>
                </a:extLst>
              </p:cNvPr>
              <p:cNvSpPr/>
              <p:nvPr/>
            </p:nvSpPr>
            <p:spPr>
              <a:xfrm>
                <a:off x="6419850" y="3327082"/>
                <a:ext cx="58102" cy="24837"/>
              </a:xfrm>
              <a:custGeom>
                <a:avLst/>
                <a:gdLst>
                  <a:gd name="connsiteX0" fmla="*/ 58103 w 58102"/>
                  <a:gd name="connsiteY0" fmla="*/ 0 h 24837"/>
                  <a:gd name="connsiteX1" fmla="*/ 35243 w 58102"/>
                  <a:gd name="connsiteY1" fmla="*/ 24765 h 24837"/>
                  <a:gd name="connsiteX2" fmla="*/ 0 w 58102"/>
                  <a:gd name="connsiteY2" fmla="*/ 4763 h 24837"/>
                </a:gdLst>
                <a:ahLst/>
                <a:cxnLst>
                  <a:cxn ang="0">
                    <a:pos x="connsiteX0" y="connsiteY0"/>
                  </a:cxn>
                  <a:cxn ang="0">
                    <a:pos x="connsiteX1" y="connsiteY1"/>
                  </a:cxn>
                  <a:cxn ang="0">
                    <a:pos x="connsiteX2" y="connsiteY2"/>
                  </a:cxn>
                </a:cxnLst>
                <a:rect l="l" t="t" r="r" b="b"/>
                <a:pathLst>
                  <a:path w="58102" h="24837">
                    <a:moveTo>
                      <a:pt x="58103" y="0"/>
                    </a:moveTo>
                    <a:cubicBezTo>
                      <a:pt x="58103" y="13335"/>
                      <a:pt x="48578" y="23813"/>
                      <a:pt x="35243" y="24765"/>
                    </a:cubicBezTo>
                    <a:cubicBezTo>
                      <a:pt x="21907" y="25718"/>
                      <a:pt x="7620" y="17145"/>
                      <a:pt x="0" y="4763"/>
                    </a:cubicBezTo>
                  </a:path>
                </a:pathLst>
              </a:custGeom>
              <a:noFill/>
              <a:ln w="19050" cap="flat">
                <a:solidFill>
                  <a:schemeClr val="bg2"/>
                </a:solidFill>
                <a:prstDash val="solid"/>
                <a:miter/>
              </a:ln>
            </p:spPr>
            <p:txBody>
              <a:bodyPr rtlCol="0" anchor="ctr"/>
              <a:lstStyle/>
              <a:p>
                <a:endParaRPr lang="da-DK"/>
              </a:p>
            </p:txBody>
          </p:sp>
          <p:sp>
            <p:nvSpPr>
              <p:cNvPr id="62" name="Kombinationstegning 109">
                <a:extLst>
                  <a:ext uri="{FF2B5EF4-FFF2-40B4-BE49-F238E27FC236}">
                    <a16:creationId xmlns:a16="http://schemas.microsoft.com/office/drawing/2014/main" id="{AF30A82D-7AA6-4CE1-ADA3-F35543346447}"/>
                  </a:ext>
                </a:extLst>
              </p:cNvPr>
              <p:cNvSpPr/>
              <p:nvPr/>
            </p:nvSpPr>
            <p:spPr>
              <a:xfrm>
                <a:off x="6359842" y="3193732"/>
                <a:ext cx="16192" cy="12382"/>
              </a:xfrm>
              <a:custGeom>
                <a:avLst/>
                <a:gdLst>
                  <a:gd name="connsiteX0" fmla="*/ 0 w 16192"/>
                  <a:gd name="connsiteY0" fmla="*/ 12383 h 12382"/>
                  <a:gd name="connsiteX1" fmla="*/ 16192 w 16192"/>
                  <a:gd name="connsiteY1" fmla="*/ 0 h 12382"/>
                </a:gdLst>
                <a:ahLst/>
                <a:cxnLst>
                  <a:cxn ang="0">
                    <a:pos x="connsiteX0" y="connsiteY0"/>
                  </a:cxn>
                  <a:cxn ang="0">
                    <a:pos x="connsiteX1" y="connsiteY1"/>
                  </a:cxn>
                </a:cxnLst>
                <a:rect l="l" t="t" r="r" b="b"/>
                <a:pathLst>
                  <a:path w="16192" h="12382">
                    <a:moveTo>
                      <a:pt x="0" y="12383"/>
                    </a:moveTo>
                    <a:cubicBezTo>
                      <a:pt x="4763" y="7620"/>
                      <a:pt x="10477" y="2858"/>
                      <a:pt x="16192" y="0"/>
                    </a:cubicBezTo>
                  </a:path>
                </a:pathLst>
              </a:custGeom>
              <a:noFill/>
              <a:ln w="19050" cap="flat">
                <a:solidFill>
                  <a:schemeClr val="bg2"/>
                </a:solidFill>
                <a:prstDash val="solid"/>
                <a:miter/>
              </a:ln>
            </p:spPr>
            <p:txBody>
              <a:bodyPr rtlCol="0" anchor="ctr"/>
              <a:lstStyle/>
              <a:p>
                <a:endParaRPr lang="da-DK"/>
              </a:p>
            </p:txBody>
          </p:sp>
          <p:sp>
            <p:nvSpPr>
              <p:cNvPr id="63" name="Kombinationstegning 110">
                <a:extLst>
                  <a:ext uri="{FF2B5EF4-FFF2-40B4-BE49-F238E27FC236}">
                    <a16:creationId xmlns:a16="http://schemas.microsoft.com/office/drawing/2014/main" id="{CEC05BD8-CDCF-4971-9A42-90393694028F}"/>
                  </a:ext>
                </a:extLst>
              </p:cNvPr>
              <p:cNvSpPr/>
              <p:nvPr/>
            </p:nvSpPr>
            <p:spPr>
              <a:xfrm>
                <a:off x="6434137" y="3182302"/>
                <a:ext cx="20955" cy="8572"/>
              </a:xfrm>
              <a:custGeom>
                <a:avLst/>
                <a:gdLst>
                  <a:gd name="connsiteX0" fmla="*/ 0 w 20955"/>
                  <a:gd name="connsiteY0" fmla="*/ 0 h 8572"/>
                  <a:gd name="connsiteX1" fmla="*/ 20955 w 20955"/>
                  <a:gd name="connsiteY1" fmla="*/ 8572 h 8572"/>
                </a:gdLst>
                <a:ahLst/>
                <a:cxnLst>
                  <a:cxn ang="0">
                    <a:pos x="connsiteX0" y="connsiteY0"/>
                  </a:cxn>
                  <a:cxn ang="0">
                    <a:pos x="connsiteX1" y="connsiteY1"/>
                  </a:cxn>
                </a:cxnLst>
                <a:rect l="l" t="t" r="r" b="b"/>
                <a:pathLst>
                  <a:path w="20955" h="8572">
                    <a:moveTo>
                      <a:pt x="0" y="0"/>
                    </a:moveTo>
                    <a:cubicBezTo>
                      <a:pt x="6668" y="3810"/>
                      <a:pt x="14288" y="6667"/>
                      <a:pt x="20955" y="8572"/>
                    </a:cubicBezTo>
                  </a:path>
                </a:pathLst>
              </a:custGeom>
              <a:noFill/>
              <a:ln w="19050" cap="flat">
                <a:solidFill>
                  <a:schemeClr val="bg2"/>
                </a:solidFill>
                <a:prstDash val="solid"/>
                <a:miter/>
              </a:ln>
            </p:spPr>
            <p:txBody>
              <a:bodyPr rtlCol="0" anchor="ctr"/>
              <a:lstStyle/>
              <a:p>
                <a:endParaRPr lang="da-DK"/>
              </a:p>
            </p:txBody>
          </p:sp>
        </p:grpSp>
        <p:sp>
          <p:nvSpPr>
            <p:cNvPr id="21" name="Kombinationstegning 111">
              <a:extLst>
                <a:ext uri="{FF2B5EF4-FFF2-40B4-BE49-F238E27FC236}">
                  <a16:creationId xmlns:a16="http://schemas.microsoft.com/office/drawing/2014/main" id="{EF657C22-EC6B-4D4B-B197-86A9F6389A76}"/>
                </a:ext>
              </a:extLst>
            </p:cNvPr>
            <p:cNvSpPr/>
            <p:nvPr/>
          </p:nvSpPr>
          <p:spPr>
            <a:xfrm>
              <a:off x="6082665" y="2917507"/>
              <a:ext cx="180975" cy="89535"/>
            </a:xfrm>
            <a:custGeom>
              <a:avLst/>
              <a:gdLst>
                <a:gd name="connsiteX0" fmla="*/ 0 w 180975"/>
                <a:gd name="connsiteY0" fmla="*/ 0 h 89535"/>
                <a:gd name="connsiteX1" fmla="*/ 180975 w 180975"/>
                <a:gd name="connsiteY1" fmla="*/ 89535 h 89535"/>
              </a:gdLst>
              <a:ahLst/>
              <a:cxnLst>
                <a:cxn ang="0">
                  <a:pos x="connsiteX0" y="connsiteY0"/>
                </a:cxn>
                <a:cxn ang="0">
                  <a:pos x="connsiteX1" y="connsiteY1"/>
                </a:cxn>
              </a:cxnLst>
              <a:rect l="l" t="t" r="r" b="b"/>
              <a:pathLst>
                <a:path w="180975" h="89535">
                  <a:moveTo>
                    <a:pt x="0" y="0"/>
                  </a:moveTo>
                  <a:cubicBezTo>
                    <a:pt x="71438" y="6668"/>
                    <a:pt x="134302" y="39053"/>
                    <a:pt x="180975" y="89535"/>
                  </a:cubicBezTo>
                </a:path>
              </a:pathLst>
            </a:custGeom>
            <a:noFill/>
            <a:ln w="19050" cap="flat">
              <a:solidFill>
                <a:schemeClr val="bg2"/>
              </a:solidFill>
              <a:prstDash val="solid"/>
              <a:miter/>
            </a:ln>
          </p:spPr>
          <p:txBody>
            <a:bodyPr rtlCol="0" anchor="ctr"/>
            <a:lstStyle/>
            <a:p>
              <a:endParaRPr lang="da-DK"/>
            </a:p>
          </p:txBody>
        </p:sp>
        <p:sp>
          <p:nvSpPr>
            <p:cNvPr id="22" name="Kombinationstegning 112">
              <a:extLst>
                <a:ext uri="{FF2B5EF4-FFF2-40B4-BE49-F238E27FC236}">
                  <a16:creationId xmlns:a16="http://schemas.microsoft.com/office/drawing/2014/main" id="{900CAB88-952F-466A-BC5D-FCABACDA1E74}"/>
                </a:ext>
              </a:extLst>
            </p:cNvPr>
            <p:cNvSpPr/>
            <p:nvPr/>
          </p:nvSpPr>
          <p:spPr>
            <a:xfrm>
              <a:off x="5735002" y="2917507"/>
              <a:ext cx="254317" cy="383857"/>
            </a:xfrm>
            <a:custGeom>
              <a:avLst/>
              <a:gdLst>
                <a:gd name="connsiteX0" fmla="*/ 254317 w 254317"/>
                <a:gd name="connsiteY0" fmla="*/ 0 h 383857"/>
                <a:gd name="connsiteX1" fmla="*/ 0 w 254317"/>
                <a:gd name="connsiteY1" fmla="*/ 278130 h 383857"/>
                <a:gd name="connsiteX2" fmla="*/ 0 w 254317"/>
                <a:gd name="connsiteY2" fmla="*/ 383858 h 383857"/>
              </a:gdLst>
              <a:ahLst/>
              <a:cxnLst>
                <a:cxn ang="0">
                  <a:pos x="connsiteX0" y="connsiteY0"/>
                </a:cxn>
                <a:cxn ang="0">
                  <a:pos x="connsiteX1" y="connsiteY1"/>
                </a:cxn>
                <a:cxn ang="0">
                  <a:pos x="connsiteX2" y="connsiteY2"/>
                </a:cxn>
              </a:cxnLst>
              <a:rect l="l" t="t" r="r" b="b"/>
              <a:pathLst>
                <a:path w="254317" h="383857">
                  <a:moveTo>
                    <a:pt x="254317" y="0"/>
                  </a:moveTo>
                  <a:cubicBezTo>
                    <a:pt x="112395" y="12383"/>
                    <a:pt x="0" y="132398"/>
                    <a:pt x="0" y="278130"/>
                  </a:cubicBezTo>
                  <a:cubicBezTo>
                    <a:pt x="0" y="307658"/>
                    <a:pt x="0" y="354330"/>
                    <a:pt x="0" y="383858"/>
                  </a:cubicBezTo>
                </a:path>
              </a:pathLst>
            </a:custGeom>
            <a:noFill/>
            <a:ln w="19050" cap="flat">
              <a:solidFill>
                <a:schemeClr val="bg2"/>
              </a:solidFill>
              <a:prstDash val="solid"/>
              <a:miter/>
            </a:ln>
          </p:spPr>
          <p:txBody>
            <a:bodyPr rtlCol="0" anchor="ctr"/>
            <a:lstStyle/>
            <a:p>
              <a:endParaRPr lang="da-DK"/>
            </a:p>
          </p:txBody>
        </p:sp>
        <p:sp>
          <p:nvSpPr>
            <p:cNvPr id="23" name="Kombinationstegning 113">
              <a:extLst>
                <a:ext uri="{FF2B5EF4-FFF2-40B4-BE49-F238E27FC236}">
                  <a16:creationId xmlns:a16="http://schemas.microsoft.com/office/drawing/2014/main" id="{E86AC903-C90C-4D57-BA74-CAA698C1EA20}"/>
                </a:ext>
              </a:extLst>
            </p:cNvPr>
            <p:cNvSpPr/>
            <p:nvPr/>
          </p:nvSpPr>
          <p:spPr>
            <a:xfrm>
              <a:off x="6098857" y="3168967"/>
              <a:ext cx="65722" cy="9525"/>
            </a:xfrm>
            <a:custGeom>
              <a:avLst/>
              <a:gdLst>
                <a:gd name="connsiteX0" fmla="*/ 0 w 65722"/>
                <a:gd name="connsiteY0" fmla="*/ 0 h 9525"/>
                <a:gd name="connsiteX1" fmla="*/ 65722 w 65722"/>
                <a:gd name="connsiteY1" fmla="*/ 9525 h 9525"/>
              </a:gdLst>
              <a:ahLst/>
              <a:cxnLst>
                <a:cxn ang="0">
                  <a:pos x="connsiteX0" y="connsiteY0"/>
                </a:cxn>
                <a:cxn ang="0">
                  <a:pos x="connsiteX1" y="connsiteY1"/>
                </a:cxn>
              </a:cxnLst>
              <a:rect l="l" t="t" r="r" b="b"/>
              <a:pathLst>
                <a:path w="65722" h="9525">
                  <a:moveTo>
                    <a:pt x="0" y="0"/>
                  </a:moveTo>
                  <a:cubicBezTo>
                    <a:pt x="21908" y="3810"/>
                    <a:pt x="43815" y="7620"/>
                    <a:pt x="65722" y="9525"/>
                  </a:cubicBezTo>
                </a:path>
              </a:pathLst>
            </a:custGeom>
            <a:noFill/>
            <a:ln w="19050" cap="flat">
              <a:solidFill>
                <a:schemeClr val="bg2"/>
              </a:solidFill>
              <a:prstDash val="solid"/>
              <a:miter/>
            </a:ln>
          </p:spPr>
          <p:txBody>
            <a:bodyPr rtlCol="0" anchor="ctr"/>
            <a:lstStyle/>
            <a:p>
              <a:endParaRPr lang="da-DK"/>
            </a:p>
          </p:txBody>
        </p:sp>
        <p:sp>
          <p:nvSpPr>
            <p:cNvPr id="24" name="Kombinationstegning 114">
              <a:extLst>
                <a:ext uri="{FF2B5EF4-FFF2-40B4-BE49-F238E27FC236}">
                  <a16:creationId xmlns:a16="http://schemas.microsoft.com/office/drawing/2014/main" id="{82EBD961-9F72-4C30-98C0-AFAFC3A32C97}"/>
                </a:ext>
              </a:extLst>
            </p:cNvPr>
            <p:cNvSpPr/>
            <p:nvPr/>
          </p:nvSpPr>
          <p:spPr>
            <a:xfrm>
              <a:off x="5835967" y="3168967"/>
              <a:ext cx="120015" cy="12382"/>
            </a:xfrm>
            <a:custGeom>
              <a:avLst/>
              <a:gdLst>
                <a:gd name="connsiteX0" fmla="*/ 120015 w 120015"/>
                <a:gd name="connsiteY0" fmla="*/ 0 h 12382"/>
                <a:gd name="connsiteX1" fmla="*/ 0 w 120015"/>
                <a:gd name="connsiteY1" fmla="*/ 12382 h 12382"/>
              </a:gdLst>
              <a:ahLst/>
              <a:cxnLst>
                <a:cxn ang="0">
                  <a:pos x="connsiteX0" y="connsiteY0"/>
                </a:cxn>
                <a:cxn ang="0">
                  <a:pos x="connsiteX1" y="connsiteY1"/>
                </a:cxn>
              </a:cxnLst>
              <a:rect l="l" t="t" r="r" b="b"/>
              <a:pathLst>
                <a:path w="120015" h="12382">
                  <a:moveTo>
                    <a:pt x="120015" y="0"/>
                  </a:moveTo>
                  <a:cubicBezTo>
                    <a:pt x="80963" y="7620"/>
                    <a:pt x="40005" y="11430"/>
                    <a:pt x="0" y="12382"/>
                  </a:cubicBezTo>
                </a:path>
              </a:pathLst>
            </a:custGeom>
            <a:noFill/>
            <a:ln w="19050" cap="flat">
              <a:solidFill>
                <a:schemeClr val="bg2"/>
              </a:solidFill>
              <a:prstDash val="solid"/>
              <a:miter/>
            </a:ln>
          </p:spPr>
          <p:txBody>
            <a:bodyPr rtlCol="0" anchor="ctr"/>
            <a:lstStyle/>
            <a:p>
              <a:endParaRPr lang="da-DK"/>
            </a:p>
          </p:txBody>
        </p:sp>
        <p:sp>
          <p:nvSpPr>
            <p:cNvPr id="25" name="Kombinationstegning 115">
              <a:extLst>
                <a:ext uri="{FF2B5EF4-FFF2-40B4-BE49-F238E27FC236}">
                  <a16:creationId xmlns:a16="http://schemas.microsoft.com/office/drawing/2014/main" id="{890C749F-0C9A-45FE-B7A7-09C83768F16B}"/>
                </a:ext>
              </a:extLst>
            </p:cNvPr>
            <p:cNvSpPr/>
            <p:nvPr/>
          </p:nvSpPr>
          <p:spPr>
            <a:xfrm>
              <a:off x="6856094" y="2559848"/>
              <a:ext cx="34290" cy="22379"/>
            </a:xfrm>
            <a:custGeom>
              <a:avLst/>
              <a:gdLst>
                <a:gd name="connsiteX0" fmla="*/ 0 w 34290"/>
                <a:gd name="connsiteY0" fmla="*/ 22379 h 22379"/>
                <a:gd name="connsiteX1" fmla="*/ 34290 w 34290"/>
                <a:gd name="connsiteY1" fmla="*/ 472 h 22379"/>
              </a:gdLst>
              <a:ahLst/>
              <a:cxnLst>
                <a:cxn ang="0">
                  <a:pos x="connsiteX0" y="connsiteY0"/>
                </a:cxn>
                <a:cxn ang="0">
                  <a:pos x="connsiteX1" y="connsiteY1"/>
                </a:cxn>
              </a:cxnLst>
              <a:rect l="l" t="t" r="r" b="b"/>
              <a:pathLst>
                <a:path w="34290" h="22379">
                  <a:moveTo>
                    <a:pt x="0" y="22379"/>
                  </a:moveTo>
                  <a:cubicBezTo>
                    <a:pt x="3810" y="8092"/>
                    <a:pt x="20003" y="-2386"/>
                    <a:pt x="34290" y="472"/>
                  </a:cubicBezTo>
                </a:path>
              </a:pathLst>
            </a:custGeom>
            <a:noFill/>
            <a:ln w="19050" cap="flat">
              <a:solidFill>
                <a:schemeClr val="bg2"/>
              </a:solidFill>
              <a:prstDash val="solid"/>
              <a:miter/>
            </a:ln>
          </p:spPr>
          <p:txBody>
            <a:bodyPr rtlCol="0" anchor="ctr"/>
            <a:lstStyle/>
            <a:p>
              <a:endParaRPr lang="da-DK"/>
            </a:p>
          </p:txBody>
        </p:sp>
        <p:sp>
          <p:nvSpPr>
            <p:cNvPr id="26" name="Kombinationstegning 130">
              <a:extLst>
                <a:ext uri="{FF2B5EF4-FFF2-40B4-BE49-F238E27FC236}">
                  <a16:creationId xmlns:a16="http://schemas.microsoft.com/office/drawing/2014/main" id="{F24E96DF-6498-4DDE-BBCE-5AA718F6BC64}"/>
                </a:ext>
              </a:extLst>
            </p:cNvPr>
            <p:cNvSpPr/>
            <p:nvPr/>
          </p:nvSpPr>
          <p:spPr>
            <a:xfrm>
              <a:off x="4852987" y="3198494"/>
              <a:ext cx="253365" cy="247650"/>
            </a:xfrm>
            <a:custGeom>
              <a:avLst/>
              <a:gdLst>
                <a:gd name="connsiteX0" fmla="*/ 0 w 253365"/>
                <a:gd name="connsiteY0" fmla="*/ 0 h 247650"/>
                <a:gd name="connsiteX1" fmla="*/ 0 w 253365"/>
                <a:gd name="connsiteY1" fmla="*/ 200025 h 247650"/>
                <a:gd name="connsiteX2" fmla="*/ 23813 w 253365"/>
                <a:gd name="connsiteY2" fmla="*/ 223838 h 247650"/>
                <a:gd name="connsiteX3" fmla="*/ 253365 w 253365"/>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53365" h="247650">
                  <a:moveTo>
                    <a:pt x="0" y="0"/>
                  </a:moveTo>
                  <a:lnTo>
                    <a:pt x="0" y="200025"/>
                  </a:lnTo>
                  <a:cubicBezTo>
                    <a:pt x="0" y="213360"/>
                    <a:pt x="6667" y="220980"/>
                    <a:pt x="23813" y="223838"/>
                  </a:cubicBezTo>
                  <a:cubicBezTo>
                    <a:pt x="41910" y="226695"/>
                    <a:pt x="253365" y="247650"/>
                    <a:pt x="253365" y="247650"/>
                  </a:cubicBezTo>
                </a:path>
              </a:pathLst>
            </a:custGeom>
            <a:noFill/>
            <a:ln w="19050" cap="flat">
              <a:solidFill>
                <a:schemeClr val="bg2"/>
              </a:solidFill>
              <a:prstDash val="solid"/>
              <a:miter/>
            </a:ln>
          </p:spPr>
          <p:txBody>
            <a:bodyPr rtlCol="0" anchor="ctr"/>
            <a:lstStyle/>
            <a:p>
              <a:endParaRPr lang="da-DK"/>
            </a:p>
          </p:txBody>
        </p:sp>
        <p:sp>
          <p:nvSpPr>
            <p:cNvPr id="27" name="Kombinationstegning 131">
              <a:extLst>
                <a:ext uri="{FF2B5EF4-FFF2-40B4-BE49-F238E27FC236}">
                  <a16:creationId xmlns:a16="http://schemas.microsoft.com/office/drawing/2014/main" id="{A3494DF4-FB23-40E3-BF4A-BD22E76A5894}"/>
                </a:ext>
              </a:extLst>
            </p:cNvPr>
            <p:cNvSpPr/>
            <p:nvPr/>
          </p:nvSpPr>
          <p:spPr>
            <a:xfrm>
              <a:off x="4671060" y="2946082"/>
              <a:ext cx="377189" cy="648652"/>
            </a:xfrm>
            <a:custGeom>
              <a:avLst/>
              <a:gdLst>
                <a:gd name="connsiteX0" fmla="*/ 245745 w 377189"/>
                <a:gd name="connsiteY0" fmla="*/ 84773 h 648652"/>
                <a:gd name="connsiteX1" fmla="*/ 302895 w 377189"/>
                <a:gd name="connsiteY1" fmla="*/ 177165 h 648652"/>
                <a:gd name="connsiteX2" fmla="*/ 350520 w 377189"/>
                <a:gd name="connsiteY2" fmla="*/ 108585 h 648652"/>
                <a:gd name="connsiteX3" fmla="*/ 251460 w 377189"/>
                <a:gd name="connsiteY3" fmla="*/ 0 h 648652"/>
                <a:gd name="connsiteX4" fmla="*/ 220027 w 377189"/>
                <a:gd name="connsiteY4" fmla="*/ 43815 h 648652"/>
                <a:gd name="connsiteX5" fmla="*/ 0 w 377189"/>
                <a:gd name="connsiteY5" fmla="*/ 310515 h 648652"/>
                <a:gd name="connsiteX6" fmla="*/ 0 w 377189"/>
                <a:gd name="connsiteY6" fmla="*/ 542925 h 648652"/>
                <a:gd name="connsiteX7" fmla="*/ 75248 w 377189"/>
                <a:gd name="connsiteY7" fmla="*/ 622935 h 648652"/>
                <a:gd name="connsiteX8" fmla="*/ 377190 w 377189"/>
                <a:gd name="connsiteY8" fmla="*/ 648653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189" h="648652">
                  <a:moveTo>
                    <a:pt x="245745" y="84773"/>
                  </a:moveTo>
                  <a:lnTo>
                    <a:pt x="302895" y="177165"/>
                  </a:lnTo>
                  <a:lnTo>
                    <a:pt x="350520" y="108585"/>
                  </a:lnTo>
                  <a:lnTo>
                    <a:pt x="251460" y="0"/>
                  </a:lnTo>
                  <a:lnTo>
                    <a:pt x="220027" y="43815"/>
                  </a:lnTo>
                  <a:cubicBezTo>
                    <a:pt x="40005" y="43815"/>
                    <a:pt x="0" y="205740"/>
                    <a:pt x="0" y="310515"/>
                  </a:cubicBezTo>
                  <a:lnTo>
                    <a:pt x="0" y="542925"/>
                  </a:lnTo>
                  <a:cubicBezTo>
                    <a:pt x="0" y="589598"/>
                    <a:pt x="25717" y="617220"/>
                    <a:pt x="75248" y="622935"/>
                  </a:cubicBezTo>
                  <a:cubicBezTo>
                    <a:pt x="113348" y="627698"/>
                    <a:pt x="377190" y="648653"/>
                    <a:pt x="377190" y="648653"/>
                  </a:cubicBezTo>
                </a:path>
              </a:pathLst>
            </a:custGeom>
            <a:noFill/>
            <a:ln w="19050" cap="flat">
              <a:solidFill>
                <a:schemeClr val="bg2"/>
              </a:solidFill>
              <a:prstDash val="solid"/>
              <a:miter/>
            </a:ln>
          </p:spPr>
          <p:txBody>
            <a:bodyPr rtlCol="0" anchor="ctr"/>
            <a:lstStyle/>
            <a:p>
              <a:endParaRPr lang="da-DK"/>
            </a:p>
          </p:txBody>
        </p:sp>
        <p:sp>
          <p:nvSpPr>
            <p:cNvPr id="28" name="Kombinationstegning 132">
              <a:extLst>
                <a:ext uri="{FF2B5EF4-FFF2-40B4-BE49-F238E27FC236}">
                  <a16:creationId xmlns:a16="http://schemas.microsoft.com/office/drawing/2014/main" id="{F86422E0-D468-4D29-93AB-B024BC658254}"/>
                </a:ext>
              </a:extLst>
            </p:cNvPr>
            <p:cNvSpPr/>
            <p:nvPr/>
          </p:nvSpPr>
          <p:spPr>
            <a:xfrm>
              <a:off x="5057775" y="2952750"/>
              <a:ext cx="200025" cy="447675"/>
            </a:xfrm>
            <a:custGeom>
              <a:avLst/>
              <a:gdLst>
                <a:gd name="connsiteX0" fmla="*/ 52388 w 200025"/>
                <a:gd name="connsiteY0" fmla="*/ 110490 h 447675"/>
                <a:gd name="connsiteX1" fmla="*/ 40005 w 200025"/>
                <a:gd name="connsiteY1" fmla="*/ 167640 h 447675"/>
                <a:gd name="connsiteX2" fmla="*/ 0 w 200025"/>
                <a:gd name="connsiteY2" fmla="*/ 98107 h 447675"/>
                <a:gd name="connsiteX3" fmla="*/ 33338 w 200025"/>
                <a:gd name="connsiteY3" fmla="*/ 0 h 447675"/>
                <a:gd name="connsiteX4" fmla="*/ 60008 w 200025"/>
                <a:gd name="connsiteY4" fmla="*/ 61913 h 447675"/>
                <a:gd name="connsiteX5" fmla="*/ 60008 w 200025"/>
                <a:gd name="connsiteY5" fmla="*/ 61913 h 447675"/>
                <a:gd name="connsiteX6" fmla="*/ 200025 w 200025"/>
                <a:gd name="connsiteY6" fmla="*/ 304800 h 447675"/>
                <a:gd name="connsiteX7" fmla="*/ 200025 w 200025"/>
                <a:gd name="connsiteY7"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447675">
                  <a:moveTo>
                    <a:pt x="52388" y="110490"/>
                  </a:moveTo>
                  <a:lnTo>
                    <a:pt x="40005" y="167640"/>
                  </a:lnTo>
                  <a:lnTo>
                    <a:pt x="0" y="98107"/>
                  </a:lnTo>
                  <a:lnTo>
                    <a:pt x="33338" y="0"/>
                  </a:lnTo>
                  <a:lnTo>
                    <a:pt x="60008" y="61913"/>
                  </a:lnTo>
                  <a:lnTo>
                    <a:pt x="60008" y="61913"/>
                  </a:lnTo>
                  <a:cubicBezTo>
                    <a:pt x="143828" y="110490"/>
                    <a:pt x="200025" y="201930"/>
                    <a:pt x="200025" y="304800"/>
                  </a:cubicBezTo>
                  <a:lnTo>
                    <a:pt x="200025" y="447675"/>
                  </a:lnTo>
                </a:path>
              </a:pathLst>
            </a:custGeom>
            <a:noFill/>
            <a:ln w="19050" cap="flat">
              <a:solidFill>
                <a:schemeClr val="bg2"/>
              </a:solidFill>
              <a:prstDash val="solid"/>
              <a:miter/>
            </a:ln>
          </p:spPr>
          <p:txBody>
            <a:bodyPr rtlCol="0" anchor="ctr"/>
            <a:lstStyle/>
            <a:p>
              <a:endParaRPr lang="da-DK"/>
            </a:p>
          </p:txBody>
        </p:sp>
        <p:sp>
          <p:nvSpPr>
            <p:cNvPr id="29" name="Kombinationstegning 133">
              <a:extLst>
                <a:ext uri="{FF2B5EF4-FFF2-40B4-BE49-F238E27FC236}">
                  <a16:creationId xmlns:a16="http://schemas.microsoft.com/office/drawing/2014/main" id="{4B748D5E-82E9-46D6-980D-E9DACD24FDFC}"/>
                </a:ext>
              </a:extLst>
            </p:cNvPr>
            <p:cNvSpPr/>
            <p:nvPr/>
          </p:nvSpPr>
          <p:spPr>
            <a:xfrm>
              <a:off x="4862512" y="2660332"/>
              <a:ext cx="423862" cy="280987"/>
            </a:xfrm>
            <a:custGeom>
              <a:avLst/>
              <a:gdLst>
                <a:gd name="connsiteX0" fmla="*/ 423863 w 423862"/>
                <a:gd name="connsiteY0" fmla="*/ 0 h 280987"/>
                <a:gd name="connsiteX1" fmla="*/ 423863 w 423862"/>
                <a:gd name="connsiteY1" fmla="*/ 29527 h 280987"/>
                <a:gd name="connsiteX2" fmla="*/ 181927 w 423862"/>
                <a:gd name="connsiteY2" fmla="*/ 280987 h 280987"/>
                <a:gd name="connsiteX3" fmla="*/ 175260 w 423862"/>
                <a:gd name="connsiteY3" fmla="*/ 280987 h 280987"/>
                <a:gd name="connsiteX4" fmla="*/ 0 w 423862"/>
                <a:gd name="connsiteY4" fmla="*/ 202883 h 28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62" h="280987">
                  <a:moveTo>
                    <a:pt x="423863" y="0"/>
                  </a:moveTo>
                  <a:lnTo>
                    <a:pt x="423863" y="29527"/>
                  </a:lnTo>
                  <a:cubicBezTo>
                    <a:pt x="423863" y="167640"/>
                    <a:pt x="315278" y="280987"/>
                    <a:pt x="181927" y="280987"/>
                  </a:cubicBezTo>
                  <a:lnTo>
                    <a:pt x="175260" y="280987"/>
                  </a:lnTo>
                  <a:cubicBezTo>
                    <a:pt x="106680" y="280987"/>
                    <a:pt x="44767" y="251460"/>
                    <a:pt x="0" y="202883"/>
                  </a:cubicBezTo>
                </a:path>
              </a:pathLst>
            </a:custGeom>
            <a:noFill/>
            <a:ln w="19050" cap="flat">
              <a:solidFill>
                <a:schemeClr val="bg2"/>
              </a:solidFill>
              <a:prstDash val="solid"/>
              <a:miter/>
            </a:ln>
          </p:spPr>
          <p:txBody>
            <a:bodyPr rtlCol="0" anchor="ctr"/>
            <a:lstStyle/>
            <a:p>
              <a:endParaRPr lang="da-DK"/>
            </a:p>
          </p:txBody>
        </p:sp>
        <p:sp>
          <p:nvSpPr>
            <p:cNvPr id="30" name="Kombinationstegning 134">
              <a:extLst>
                <a:ext uri="{FF2B5EF4-FFF2-40B4-BE49-F238E27FC236}">
                  <a16:creationId xmlns:a16="http://schemas.microsoft.com/office/drawing/2014/main" id="{E2BEEB5F-7141-4508-8099-E88B6E1665AB}"/>
                </a:ext>
              </a:extLst>
            </p:cNvPr>
            <p:cNvSpPr/>
            <p:nvPr/>
          </p:nvSpPr>
          <p:spPr>
            <a:xfrm>
              <a:off x="5177790" y="2678430"/>
              <a:ext cx="61912" cy="70484"/>
            </a:xfrm>
            <a:custGeom>
              <a:avLst/>
              <a:gdLst>
                <a:gd name="connsiteX0" fmla="*/ 0 w 61912"/>
                <a:gd name="connsiteY0" fmla="*/ 0 h 70484"/>
                <a:gd name="connsiteX1" fmla="*/ 26670 w 61912"/>
                <a:gd name="connsiteY1" fmla="*/ 0 h 70484"/>
                <a:gd name="connsiteX2" fmla="*/ 61913 w 61912"/>
                <a:gd name="connsiteY2" fmla="*/ 35242 h 70484"/>
                <a:gd name="connsiteX3" fmla="*/ 61913 w 61912"/>
                <a:gd name="connsiteY3" fmla="*/ 35242 h 70484"/>
                <a:gd name="connsiteX4" fmla="*/ 26670 w 61912"/>
                <a:gd name="connsiteY4" fmla="*/ 70485 h 70484"/>
                <a:gd name="connsiteX5" fmla="*/ 0 w 61912"/>
                <a:gd name="connsiteY5" fmla="*/ 70485 h 7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12" h="70484">
                  <a:moveTo>
                    <a:pt x="0" y="0"/>
                  </a:moveTo>
                  <a:lnTo>
                    <a:pt x="26670" y="0"/>
                  </a:lnTo>
                  <a:cubicBezTo>
                    <a:pt x="45720" y="0"/>
                    <a:pt x="61913" y="16192"/>
                    <a:pt x="61913" y="35242"/>
                  </a:cubicBezTo>
                  <a:lnTo>
                    <a:pt x="61913" y="35242"/>
                  </a:lnTo>
                  <a:cubicBezTo>
                    <a:pt x="61913" y="54292"/>
                    <a:pt x="45720" y="70485"/>
                    <a:pt x="26670" y="70485"/>
                  </a:cubicBezTo>
                  <a:lnTo>
                    <a:pt x="0" y="70485"/>
                  </a:lnTo>
                </a:path>
              </a:pathLst>
            </a:custGeom>
            <a:noFill/>
            <a:ln w="19050" cap="flat">
              <a:solidFill>
                <a:schemeClr val="bg2"/>
              </a:solidFill>
              <a:prstDash val="solid"/>
              <a:miter/>
            </a:ln>
          </p:spPr>
          <p:txBody>
            <a:bodyPr rtlCol="0" anchor="ctr"/>
            <a:lstStyle/>
            <a:p>
              <a:endParaRPr lang="da-DK"/>
            </a:p>
          </p:txBody>
        </p:sp>
        <p:grpSp>
          <p:nvGrpSpPr>
            <p:cNvPr id="31" name="Grafik 3">
              <a:extLst>
                <a:ext uri="{FF2B5EF4-FFF2-40B4-BE49-F238E27FC236}">
                  <a16:creationId xmlns:a16="http://schemas.microsoft.com/office/drawing/2014/main" id="{2643C70A-BCF0-4A6E-9AC9-50C98D00A1C4}"/>
                </a:ext>
              </a:extLst>
            </p:cNvPr>
            <p:cNvGrpSpPr/>
            <p:nvPr/>
          </p:nvGrpSpPr>
          <p:grpSpPr>
            <a:xfrm>
              <a:off x="4701539" y="2267330"/>
              <a:ext cx="607694" cy="511257"/>
              <a:chOff x="4701539" y="2267330"/>
              <a:chExt cx="607694" cy="511257"/>
            </a:xfrm>
            <a:noFill/>
          </p:grpSpPr>
          <p:sp>
            <p:nvSpPr>
              <p:cNvPr id="58" name="Kombinationstegning 136">
                <a:extLst>
                  <a:ext uri="{FF2B5EF4-FFF2-40B4-BE49-F238E27FC236}">
                    <a16:creationId xmlns:a16="http://schemas.microsoft.com/office/drawing/2014/main" id="{6B8FC033-5369-4A94-B2B3-C3FD3CA08319}"/>
                  </a:ext>
                </a:extLst>
              </p:cNvPr>
              <p:cNvSpPr/>
              <p:nvPr/>
            </p:nvSpPr>
            <p:spPr>
              <a:xfrm>
                <a:off x="4965382" y="2458402"/>
                <a:ext cx="307657" cy="43814"/>
              </a:xfrm>
              <a:custGeom>
                <a:avLst/>
                <a:gdLst>
                  <a:gd name="connsiteX0" fmla="*/ 307658 w 307657"/>
                  <a:gd name="connsiteY0" fmla="*/ 43815 h 43814"/>
                  <a:gd name="connsiteX1" fmla="*/ 0 w 307657"/>
                  <a:gd name="connsiteY1" fmla="*/ 0 h 43814"/>
                </a:gdLst>
                <a:ahLst/>
                <a:cxnLst>
                  <a:cxn ang="0">
                    <a:pos x="connsiteX0" y="connsiteY0"/>
                  </a:cxn>
                  <a:cxn ang="0">
                    <a:pos x="connsiteX1" y="connsiteY1"/>
                  </a:cxn>
                </a:cxnLst>
                <a:rect l="l" t="t" r="r" b="b"/>
                <a:pathLst>
                  <a:path w="307657" h="43814">
                    <a:moveTo>
                      <a:pt x="307658" y="43815"/>
                    </a:moveTo>
                    <a:cubicBezTo>
                      <a:pt x="176213" y="-21908"/>
                      <a:pt x="92392" y="64770"/>
                      <a:pt x="0" y="0"/>
                    </a:cubicBezTo>
                  </a:path>
                </a:pathLst>
              </a:custGeom>
              <a:noFill/>
              <a:ln w="19050" cap="flat">
                <a:solidFill>
                  <a:schemeClr val="bg2"/>
                </a:solidFill>
                <a:prstDash val="solid"/>
                <a:miter/>
              </a:ln>
            </p:spPr>
            <p:txBody>
              <a:bodyPr rtlCol="0" anchor="ctr"/>
              <a:lstStyle/>
              <a:p>
                <a:endParaRPr lang="da-DK"/>
              </a:p>
            </p:txBody>
          </p:sp>
          <p:sp>
            <p:nvSpPr>
              <p:cNvPr id="59" name="Kombinationstegning 137">
                <a:extLst>
                  <a:ext uri="{FF2B5EF4-FFF2-40B4-BE49-F238E27FC236}">
                    <a16:creationId xmlns:a16="http://schemas.microsoft.com/office/drawing/2014/main" id="{EDCD4436-B067-417F-946D-C0B6C956FE93}"/>
                  </a:ext>
                </a:extLst>
              </p:cNvPr>
              <p:cNvSpPr/>
              <p:nvPr/>
            </p:nvSpPr>
            <p:spPr>
              <a:xfrm>
                <a:off x="4701539" y="2267330"/>
                <a:ext cx="607694" cy="511257"/>
              </a:xfrm>
              <a:custGeom>
                <a:avLst/>
                <a:gdLst>
                  <a:gd name="connsiteX0" fmla="*/ 227648 w 607694"/>
                  <a:gd name="connsiteY0" fmla="*/ 215837 h 511257"/>
                  <a:gd name="connsiteX1" fmla="*/ 203835 w 607694"/>
                  <a:gd name="connsiteY1" fmla="*/ 441579 h 511257"/>
                  <a:gd name="connsiteX2" fmla="*/ 151448 w 607694"/>
                  <a:gd name="connsiteY2" fmla="*/ 503492 h 511257"/>
                  <a:gd name="connsiteX3" fmla="*/ 0 w 607694"/>
                  <a:gd name="connsiteY3" fmla="*/ 508254 h 511257"/>
                  <a:gd name="connsiteX4" fmla="*/ 20955 w 607694"/>
                  <a:gd name="connsiteY4" fmla="*/ 212979 h 511257"/>
                  <a:gd name="connsiteX5" fmla="*/ 246698 w 607694"/>
                  <a:gd name="connsiteY5" fmla="*/ 7239 h 511257"/>
                  <a:gd name="connsiteX6" fmla="*/ 607695 w 607694"/>
                  <a:gd name="connsiteY6" fmla="*/ 227267 h 5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94" h="511257">
                    <a:moveTo>
                      <a:pt x="227648" y="215837"/>
                    </a:moveTo>
                    <a:cubicBezTo>
                      <a:pt x="199073" y="292989"/>
                      <a:pt x="200025" y="368237"/>
                      <a:pt x="203835" y="441579"/>
                    </a:cubicBezTo>
                    <a:cubicBezTo>
                      <a:pt x="205740" y="473012"/>
                      <a:pt x="181927" y="499682"/>
                      <a:pt x="151448" y="503492"/>
                    </a:cubicBezTo>
                    <a:cubicBezTo>
                      <a:pt x="105727" y="509207"/>
                      <a:pt x="50483" y="514922"/>
                      <a:pt x="0" y="508254"/>
                    </a:cubicBezTo>
                    <a:cubicBezTo>
                      <a:pt x="15240" y="433007"/>
                      <a:pt x="5715" y="277749"/>
                      <a:pt x="20955" y="212979"/>
                    </a:cubicBezTo>
                    <a:cubicBezTo>
                      <a:pt x="43815" y="113919"/>
                      <a:pt x="125730" y="30099"/>
                      <a:pt x="246698" y="7239"/>
                    </a:cubicBezTo>
                    <a:cubicBezTo>
                      <a:pt x="412432" y="-24193"/>
                      <a:pt x="570548" y="46292"/>
                      <a:pt x="607695" y="227267"/>
                    </a:cubicBezTo>
                  </a:path>
                </a:pathLst>
              </a:custGeom>
              <a:noFill/>
              <a:ln w="19050" cap="flat">
                <a:solidFill>
                  <a:schemeClr val="bg2"/>
                </a:solidFill>
                <a:prstDash val="solid"/>
                <a:miter/>
              </a:ln>
            </p:spPr>
            <p:txBody>
              <a:bodyPr rtlCol="0" anchor="ctr"/>
              <a:lstStyle/>
              <a:p>
                <a:endParaRPr lang="da-DK" dirty="0"/>
              </a:p>
            </p:txBody>
          </p:sp>
        </p:grpSp>
        <p:sp>
          <p:nvSpPr>
            <p:cNvPr id="32" name="Kombinationstegning 138">
              <a:extLst>
                <a:ext uri="{FF2B5EF4-FFF2-40B4-BE49-F238E27FC236}">
                  <a16:creationId xmlns:a16="http://schemas.microsoft.com/office/drawing/2014/main" id="{D8488265-78F9-4FF3-91EE-A67DFFEF5D0B}"/>
                </a:ext>
              </a:extLst>
            </p:cNvPr>
            <p:cNvSpPr/>
            <p:nvPr/>
          </p:nvSpPr>
          <p:spPr>
            <a:xfrm>
              <a:off x="4859655" y="2621280"/>
              <a:ext cx="186689" cy="9525"/>
            </a:xfrm>
            <a:custGeom>
              <a:avLst/>
              <a:gdLst>
                <a:gd name="connsiteX0" fmla="*/ 186690 w 186689"/>
                <a:gd name="connsiteY0" fmla="*/ 0 h 9525"/>
                <a:gd name="connsiteX1" fmla="*/ 0 w 186689"/>
                <a:gd name="connsiteY1" fmla="*/ 0 h 9525"/>
              </a:gdLst>
              <a:ahLst/>
              <a:cxnLst>
                <a:cxn ang="0">
                  <a:pos x="connsiteX0" y="connsiteY0"/>
                </a:cxn>
                <a:cxn ang="0">
                  <a:pos x="connsiteX1" y="connsiteY1"/>
                </a:cxn>
              </a:cxnLst>
              <a:rect l="l" t="t" r="r" b="b"/>
              <a:pathLst>
                <a:path w="186689" h="9525">
                  <a:moveTo>
                    <a:pt x="186690" y="0"/>
                  </a:moveTo>
                  <a:lnTo>
                    <a:pt x="0" y="0"/>
                  </a:lnTo>
                </a:path>
              </a:pathLst>
            </a:custGeom>
            <a:ln w="19050" cap="flat">
              <a:solidFill>
                <a:schemeClr val="bg2"/>
              </a:solidFill>
              <a:prstDash val="solid"/>
              <a:miter/>
            </a:ln>
          </p:spPr>
          <p:txBody>
            <a:bodyPr rtlCol="0" anchor="ctr"/>
            <a:lstStyle/>
            <a:p>
              <a:endParaRPr lang="da-DK"/>
            </a:p>
          </p:txBody>
        </p:sp>
        <p:sp>
          <p:nvSpPr>
            <p:cNvPr id="33" name="Kombinationstegning 139">
              <a:extLst>
                <a:ext uri="{FF2B5EF4-FFF2-40B4-BE49-F238E27FC236}">
                  <a16:creationId xmlns:a16="http://schemas.microsoft.com/office/drawing/2014/main" id="{DBB04E41-4E09-4135-9E81-A5B46096A374}"/>
                </a:ext>
              </a:extLst>
            </p:cNvPr>
            <p:cNvSpPr/>
            <p:nvPr/>
          </p:nvSpPr>
          <p:spPr>
            <a:xfrm>
              <a:off x="5037527" y="2762250"/>
              <a:ext cx="142167" cy="97155"/>
            </a:xfrm>
            <a:custGeom>
              <a:avLst/>
              <a:gdLst>
                <a:gd name="connsiteX0" fmla="*/ 23105 w 142167"/>
                <a:gd name="connsiteY0" fmla="*/ 97155 h 97155"/>
                <a:gd name="connsiteX1" fmla="*/ 15485 w 142167"/>
                <a:gd name="connsiteY1" fmla="*/ 0 h 97155"/>
                <a:gd name="connsiteX2" fmla="*/ 142167 w 142167"/>
                <a:gd name="connsiteY2" fmla="*/ 43815 h 97155"/>
              </a:gdLst>
              <a:ahLst/>
              <a:cxnLst>
                <a:cxn ang="0">
                  <a:pos x="connsiteX0" y="connsiteY0"/>
                </a:cxn>
                <a:cxn ang="0">
                  <a:pos x="connsiteX1" y="connsiteY1"/>
                </a:cxn>
                <a:cxn ang="0">
                  <a:pos x="connsiteX2" y="connsiteY2"/>
                </a:cxn>
              </a:cxnLst>
              <a:rect l="l" t="t" r="r" b="b"/>
              <a:pathLst>
                <a:path w="142167" h="97155">
                  <a:moveTo>
                    <a:pt x="23105" y="97155"/>
                  </a:moveTo>
                  <a:cubicBezTo>
                    <a:pt x="-9280" y="81915"/>
                    <a:pt x="-3565" y="30480"/>
                    <a:pt x="15485" y="0"/>
                  </a:cubicBezTo>
                  <a:cubicBezTo>
                    <a:pt x="25010" y="57150"/>
                    <a:pt x="96447" y="83820"/>
                    <a:pt x="142167" y="43815"/>
                  </a:cubicBezTo>
                </a:path>
              </a:pathLst>
            </a:custGeom>
            <a:noFill/>
            <a:ln w="19050" cap="flat">
              <a:solidFill>
                <a:schemeClr val="bg2"/>
              </a:solidFill>
              <a:prstDash val="solid"/>
              <a:miter/>
            </a:ln>
          </p:spPr>
          <p:txBody>
            <a:bodyPr rtlCol="0" anchor="ctr"/>
            <a:lstStyle/>
            <a:p>
              <a:endParaRPr lang="da-DK"/>
            </a:p>
          </p:txBody>
        </p:sp>
        <p:sp>
          <p:nvSpPr>
            <p:cNvPr id="34" name="Kombinationstegning 140">
              <a:extLst>
                <a:ext uri="{FF2B5EF4-FFF2-40B4-BE49-F238E27FC236}">
                  <a16:creationId xmlns:a16="http://schemas.microsoft.com/office/drawing/2014/main" id="{0AC0A01D-DFF9-4D93-8C26-2A8E6DBAFACA}"/>
                </a:ext>
              </a:extLst>
            </p:cNvPr>
            <p:cNvSpPr/>
            <p:nvPr/>
          </p:nvSpPr>
          <p:spPr>
            <a:xfrm>
              <a:off x="5030152" y="3100387"/>
              <a:ext cx="14287" cy="217169"/>
            </a:xfrm>
            <a:custGeom>
              <a:avLst/>
              <a:gdLst>
                <a:gd name="connsiteX0" fmla="*/ 0 w 14287"/>
                <a:gd name="connsiteY0" fmla="*/ 0 h 217169"/>
                <a:gd name="connsiteX1" fmla="*/ 13335 w 14287"/>
                <a:gd name="connsiteY1" fmla="*/ 120968 h 217169"/>
                <a:gd name="connsiteX2" fmla="*/ 14288 w 14287"/>
                <a:gd name="connsiteY2" fmla="*/ 217170 h 217169"/>
              </a:gdLst>
              <a:ahLst/>
              <a:cxnLst>
                <a:cxn ang="0">
                  <a:pos x="connsiteX0" y="connsiteY0"/>
                </a:cxn>
                <a:cxn ang="0">
                  <a:pos x="connsiteX1" y="connsiteY1"/>
                </a:cxn>
                <a:cxn ang="0">
                  <a:pos x="connsiteX2" y="connsiteY2"/>
                </a:cxn>
              </a:cxnLst>
              <a:rect l="l" t="t" r="r" b="b"/>
              <a:pathLst>
                <a:path w="14287" h="217169">
                  <a:moveTo>
                    <a:pt x="0" y="0"/>
                  </a:moveTo>
                  <a:cubicBezTo>
                    <a:pt x="9525" y="39053"/>
                    <a:pt x="14288" y="80010"/>
                    <a:pt x="13335" y="120968"/>
                  </a:cubicBezTo>
                  <a:cubicBezTo>
                    <a:pt x="12383" y="153353"/>
                    <a:pt x="8573" y="185738"/>
                    <a:pt x="14288" y="217170"/>
                  </a:cubicBezTo>
                </a:path>
              </a:pathLst>
            </a:custGeom>
            <a:noFill/>
            <a:ln w="19050" cap="flat">
              <a:solidFill>
                <a:schemeClr val="bg2"/>
              </a:solidFill>
              <a:prstDash val="solid"/>
              <a:miter/>
            </a:ln>
          </p:spPr>
          <p:txBody>
            <a:bodyPr rtlCol="0" anchor="ctr"/>
            <a:lstStyle/>
            <a:p>
              <a:endParaRPr lang="da-DK"/>
            </a:p>
          </p:txBody>
        </p:sp>
        <p:sp>
          <p:nvSpPr>
            <p:cNvPr id="35" name="Kombinationstegning 151">
              <a:extLst>
                <a:ext uri="{FF2B5EF4-FFF2-40B4-BE49-F238E27FC236}">
                  <a16:creationId xmlns:a16="http://schemas.microsoft.com/office/drawing/2014/main" id="{D1E1A826-ABDC-41E8-BEE7-B41EFD4877FB}"/>
                </a:ext>
              </a:extLst>
            </p:cNvPr>
            <p:cNvSpPr/>
            <p:nvPr/>
          </p:nvSpPr>
          <p:spPr>
            <a:xfrm>
              <a:off x="5939790" y="2700337"/>
              <a:ext cx="59054" cy="29527"/>
            </a:xfrm>
            <a:custGeom>
              <a:avLst/>
              <a:gdLst>
                <a:gd name="connsiteX0" fmla="*/ 0 w 59054"/>
                <a:gd name="connsiteY0" fmla="*/ 0 h 29527"/>
                <a:gd name="connsiteX1" fmla="*/ 29527 w 59054"/>
                <a:gd name="connsiteY1" fmla="*/ 29528 h 29527"/>
                <a:gd name="connsiteX2" fmla="*/ 29527 w 59054"/>
                <a:gd name="connsiteY2" fmla="*/ 29528 h 29527"/>
                <a:gd name="connsiteX3" fmla="*/ 59055 w 59054"/>
                <a:gd name="connsiteY3" fmla="*/ 0 h 29527"/>
              </a:gdLst>
              <a:ahLst/>
              <a:cxnLst>
                <a:cxn ang="0">
                  <a:pos x="connsiteX0" y="connsiteY0"/>
                </a:cxn>
                <a:cxn ang="0">
                  <a:pos x="connsiteX1" y="connsiteY1"/>
                </a:cxn>
                <a:cxn ang="0">
                  <a:pos x="connsiteX2" y="connsiteY2"/>
                </a:cxn>
                <a:cxn ang="0">
                  <a:pos x="connsiteX3" y="connsiteY3"/>
                </a:cxn>
              </a:cxnLst>
              <a:rect l="l" t="t" r="r" b="b"/>
              <a:pathLst>
                <a:path w="59054" h="29527">
                  <a:moveTo>
                    <a:pt x="0" y="0"/>
                  </a:moveTo>
                  <a:cubicBezTo>
                    <a:pt x="0" y="16193"/>
                    <a:pt x="13335" y="29528"/>
                    <a:pt x="29527" y="29528"/>
                  </a:cubicBezTo>
                  <a:lnTo>
                    <a:pt x="29527" y="29528"/>
                  </a:lnTo>
                  <a:cubicBezTo>
                    <a:pt x="45720" y="29528"/>
                    <a:pt x="59055" y="16193"/>
                    <a:pt x="59055" y="0"/>
                  </a:cubicBezTo>
                </a:path>
              </a:pathLst>
            </a:custGeom>
            <a:noFill/>
            <a:ln w="19050" cap="flat">
              <a:solidFill>
                <a:schemeClr val="bg2"/>
              </a:solidFill>
              <a:prstDash val="solid"/>
              <a:miter/>
            </a:ln>
          </p:spPr>
          <p:txBody>
            <a:bodyPr rtlCol="0" anchor="ctr"/>
            <a:lstStyle/>
            <a:p>
              <a:endParaRPr lang="da-DK"/>
            </a:p>
          </p:txBody>
        </p:sp>
        <p:sp>
          <p:nvSpPr>
            <p:cNvPr id="36" name="Kombinationstegning 152">
              <a:extLst>
                <a:ext uri="{FF2B5EF4-FFF2-40B4-BE49-F238E27FC236}">
                  <a16:creationId xmlns:a16="http://schemas.microsoft.com/office/drawing/2014/main" id="{3418D356-C2DD-4696-867A-88082AEFC544}"/>
                </a:ext>
              </a:extLst>
            </p:cNvPr>
            <p:cNvSpPr/>
            <p:nvPr/>
          </p:nvSpPr>
          <p:spPr>
            <a:xfrm>
              <a:off x="5932170" y="2631757"/>
              <a:ext cx="5715" cy="5715"/>
            </a:xfrm>
            <a:custGeom>
              <a:avLst/>
              <a:gdLst>
                <a:gd name="connsiteX0" fmla="*/ 5715 w 5715"/>
                <a:gd name="connsiteY0" fmla="*/ 2858 h 5715"/>
                <a:gd name="connsiteX1" fmla="*/ 2857 w 5715"/>
                <a:gd name="connsiteY1" fmla="*/ 5715 h 5715"/>
                <a:gd name="connsiteX2" fmla="*/ 0 w 5715"/>
                <a:gd name="connsiteY2" fmla="*/ 2858 h 5715"/>
                <a:gd name="connsiteX3" fmla="*/ 2857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7" y="5715"/>
                  </a:cubicBezTo>
                  <a:cubicBezTo>
                    <a:pt x="1279" y="5715"/>
                    <a:pt x="0" y="4436"/>
                    <a:pt x="0" y="2858"/>
                  </a:cubicBezTo>
                  <a:cubicBezTo>
                    <a:pt x="0" y="1279"/>
                    <a:pt x="1279" y="0"/>
                    <a:pt x="2857" y="0"/>
                  </a:cubicBezTo>
                  <a:cubicBezTo>
                    <a:pt x="4436" y="0"/>
                    <a:pt x="5715" y="1279"/>
                    <a:pt x="5715" y="2858"/>
                  </a:cubicBezTo>
                  <a:close/>
                </a:path>
              </a:pathLst>
            </a:custGeom>
            <a:solidFill>
              <a:srgbClr val="623460"/>
            </a:solidFill>
            <a:ln w="19050" cap="flat">
              <a:solidFill>
                <a:schemeClr val="bg2"/>
              </a:solidFill>
              <a:prstDash val="solid"/>
              <a:miter/>
            </a:ln>
          </p:spPr>
          <p:txBody>
            <a:bodyPr rtlCol="0" anchor="ctr"/>
            <a:lstStyle/>
            <a:p>
              <a:endParaRPr lang="da-DK"/>
            </a:p>
          </p:txBody>
        </p:sp>
        <p:sp>
          <p:nvSpPr>
            <p:cNvPr id="37" name="Kombinationstegning 153">
              <a:extLst>
                <a:ext uri="{FF2B5EF4-FFF2-40B4-BE49-F238E27FC236}">
                  <a16:creationId xmlns:a16="http://schemas.microsoft.com/office/drawing/2014/main" id="{9BB010AF-F6B1-4186-AC5F-7B87C676ADB6}"/>
                </a:ext>
              </a:extLst>
            </p:cNvPr>
            <p:cNvSpPr/>
            <p:nvPr/>
          </p:nvSpPr>
          <p:spPr>
            <a:xfrm>
              <a:off x="5995987"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19050" cap="flat">
              <a:solidFill>
                <a:schemeClr val="bg2"/>
              </a:solidFill>
              <a:prstDash val="solid"/>
              <a:miter/>
            </a:ln>
          </p:spPr>
          <p:txBody>
            <a:bodyPr rtlCol="0" anchor="ctr"/>
            <a:lstStyle/>
            <a:p>
              <a:endParaRPr lang="da-DK"/>
            </a:p>
          </p:txBody>
        </p:sp>
        <p:sp>
          <p:nvSpPr>
            <p:cNvPr id="38" name="Kombinationstegning 154">
              <a:extLst>
                <a:ext uri="{FF2B5EF4-FFF2-40B4-BE49-F238E27FC236}">
                  <a16:creationId xmlns:a16="http://schemas.microsoft.com/office/drawing/2014/main" id="{7C3278F2-196E-43DC-9391-874836CF8BAE}"/>
                </a:ext>
              </a:extLst>
            </p:cNvPr>
            <p:cNvSpPr/>
            <p:nvPr/>
          </p:nvSpPr>
          <p:spPr>
            <a:xfrm>
              <a:off x="5813107" y="2565082"/>
              <a:ext cx="388620" cy="296227"/>
            </a:xfrm>
            <a:custGeom>
              <a:avLst/>
              <a:gdLst>
                <a:gd name="connsiteX0" fmla="*/ 388620 w 388620"/>
                <a:gd name="connsiteY0" fmla="*/ 176212 h 296227"/>
                <a:gd name="connsiteX1" fmla="*/ 206692 w 388620"/>
                <a:gd name="connsiteY1" fmla="*/ 296227 h 296227"/>
                <a:gd name="connsiteX2" fmla="*/ 200977 w 388620"/>
                <a:gd name="connsiteY2" fmla="*/ 296227 h 296227"/>
                <a:gd name="connsiteX3" fmla="*/ 0 w 388620"/>
                <a:gd name="connsiteY3" fmla="*/ 86677 h 296227"/>
                <a:gd name="connsiteX4" fmla="*/ 0 w 388620"/>
                <a:gd name="connsiteY4" fmla="*/ 0 h 29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296227">
                  <a:moveTo>
                    <a:pt x="388620" y="176212"/>
                  </a:moveTo>
                  <a:cubicBezTo>
                    <a:pt x="356235" y="246698"/>
                    <a:pt x="286702" y="296227"/>
                    <a:pt x="206692" y="296227"/>
                  </a:cubicBezTo>
                  <a:lnTo>
                    <a:pt x="200977" y="296227"/>
                  </a:lnTo>
                  <a:cubicBezTo>
                    <a:pt x="90488" y="296227"/>
                    <a:pt x="0" y="201930"/>
                    <a:pt x="0" y="86677"/>
                  </a:cubicBezTo>
                  <a:lnTo>
                    <a:pt x="0" y="0"/>
                  </a:lnTo>
                </a:path>
              </a:pathLst>
            </a:custGeom>
            <a:noFill/>
            <a:ln w="19050" cap="flat">
              <a:solidFill>
                <a:schemeClr val="bg2"/>
              </a:solidFill>
              <a:prstDash val="solid"/>
              <a:miter/>
            </a:ln>
          </p:spPr>
          <p:txBody>
            <a:bodyPr rtlCol="0" anchor="ctr"/>
            <a:lstStyle/>
            <a:p>
              <a:endParaRPr lang="da-DK"/>
            </a:p>
          </p:txBody>
        </p:sp>
        <p:sp>
          <p:nvSpPr>
            <p:cNvPr id="39" name="Kombinationstegning 155">
              <a:extLst>
                <a:ext uri="{FF2B5EF4-FFF2-40B4-BE49-F238E27FC236}">
                  <a16:creationId xmlns:a16="http://schemas.microsoft.com/office/drawing/2014/main" id="{72D7F0F7-CAC5-4099-87EF-911902B5AA6E}"/>
                </a:ext>
              </a:extLst>
            </p:cNvPr>
            <p:cNvSpPr/>
            <p:nvPr/>
          </p:nvSpPr>
          <p:spPr>
            <a:xfrm>
              <a:off x="5975032" y="2748915"/>
              <a:ext cx="101917" cy="43814"/>
            </a:xfrm>
            <a:custGeom>
              <a:avLst/>
              <a:gdLst>
                <a:gd name="connsiteX0" fmla="*/ 0 w 101917"/>
                <a:gd name="connsiteY0" fmla="*/ 32385 h 43814"/>
                <a:gd name="connsiteX1" fmla="*/ 59055 w 101917"/>
                <a:gd name="connsiteY1" fmla="*/ 40957 h 43814"/>
                <a:gd name="connsiteX2" fmla="*/ 101917 w 101917"/>
                <a:gd name="connsiteY2" fmla="*/ 0 h 43814"/>
              </a:gdLst>
              <a:ahLst/>
              <a:cxnLst>
                <a:cxn ang="0">
                  <a:pos x="connsiteX0" y="connsiteY0"/>
                </a:cxn>
                <a:cxn ang="0">
                  <a:pos x="connsiteX1" y="connsiteY1"/>
                </a:cxn>
                <a:cxn ang="0">
                  <a:pos x="connsiteX2" y="connsiteY2"/>
                </a:cxn>
              </a:cxnLst>
              <a:rect l="l" t="t" r="r" b="b"/>
              <a:pathLst>
                <a:path w="101917" h="43814">
                  <a:moveTo>
                    <a:pt x="0" y="32385"/>
                  </a:moveTo>
                  <a:cubicBezTo>
                    <a:pt x="13335" y="43815"/>
                    <a:pt x="42863" y="46672"/>
                    <a:pt x="59055" y="40957"/>
                  </a:cubicBezTo>
                  <a:cubicBezTo>
                    <a:pt x="80010" y="33338"/>
                    <a:pt x="94297" y="20003"/>
                    <a:pt x="101917" y="0"/>
                  </a:cubicBezTo>
                </a:path>
              </a:pathLst>
            </a:custGeom>
            <a:noFill/>
            <a:ln w="19050" cap="flat">
              <a:solidFill>
                <a:schemeClr val="bg2"/>
              </a:solidFill>
              <a:prstDash val="solid"/>
              <a:miter/>
            </a:ln>
          </p:spPr>
          <p:txBody>
            <a:bodyPr rtlCol="0" anchor="ctr"/>
            <a:lstStyle/>
            <a:p>
              <a:endParaRPr lang="da-DK"/>
            </a:p>
          </p:txBody>
        </p:sp>
        <p:sp>
          <p:nvSpPr>
            <p:cNvPr id="40" name="Kombinationstegning 156">
              <a:extLst>
                <a:ext uri="{FF2B5EF4-FFF2-40B4-BE49-F238E27FC236}">
                  <a16:creationId xmlns:a16="http://schemas.microsoft.com/office/drawing/2014/main" id="{B771E960-A832-4825-A565-BBE36C4B8ABA}"/>
                </a:ext>
              </a:extLst>
            </p:cNvPr>
            <p:cNvSpPr/>
            <p:nvPr/>
          </p:nvSpPr>
          <p:spPr>
            <a:xfrm>
              <a:off x="6004557" y="3015615"/>
              <a:ext cx="18100" cy="205740"/>
            </a:xfrm>
            <a:custGeom>
              <a:avLst/>
              <a:gdLst>
                <a:gd name="connsiteX0" fmla="*/ 18100 w 18100"/>
                <a:gd name="connsiteY0" fmla="*/ 0 h 205740"/>
                <a:gd name="connsiteX1" fmla="*/ 8575 w 18100"/>
                <a:gd name="connsiteY1" fmla="*/ 205740 h 205740"/>
              </a:gdLst>
              <a:ahLst/>
              <a:cxnLst>
                <a:cxn ang="0">
                  <a:pos x="connsiteX0" y="connsiteY0"/>
                </a:cxn>
                <a:cxn ang="0">
                  <a:pos x="connsiteX1" y="connsiteY1"/>
                </a:cxn>
              </a:cxnLst>
              <a:rect l="l" t="t" r="r" b="b"/>
              <a:pathLst>
                <a:path w="18100" h="205740">
                  <a:moveTo>
                    <a:pt x="18100" y="0"/>
                  </a:moveTo>
                  <a:cubicBezTo>
                    <a:pt x="18100" y="74295"/>
                    <a:pt x="-15237" y="113347"/>
                    <a:pt x="8575" y="205740"/>
                  </a:cubicBezTo>
                </a:path>
              </a:pathLst>
            </a:custGeom>
            <a:noFill/>
            <a:ln w="19050" cap="flat">
              <a:solidFill>
                <a:schemeClr val="bg2"/>
              </a:solidFill>
              <a:prstDash val="solid"/>
              <a:miter/>
            </a:ln>
          </p:spPr>
          <p:txBody>
            <a:bodyPr rtlCol="0" anchor="ctr"/>
            <a:lstStyle/>
            <a:p>
              <a:endParaRPr lang="da-DK"/>
            </a:p>
          </p:txBody>
        </p:sp>
        <p:sp>
          <p:nvSpPr>
            <p:cNvPr id="41" name="Kombinationstegning 157">
              <a:extLst>
                <a:ext uri="{FF2B5EF4-FFF2-40B4-BE49-F238E27FC236}">
                  <a16:creationId xmlns:a16="http://schemas.microsoft.com/office/drawing/2014/main" id="{1784B192-5E37-4156-B04B-60C459C50837}"/>
                </a:ext>
              </a:extLst>
            </p:cNvPr>
            <p:cNvSpPr/>
            <p:nvPr/>
          </p:nvSpPr>
          <p:spPr>
            <a:xfrm>
              <a:off x="6948487" y="2551517"/>
              <a:ext cx="89534" cy="43092"/>
            </a:xfrm>
            <a:custGeom>
              <a:avLst/>
              <a:gdLst>
                <a:gd name="connsiteX0" fmla="*/ 0 w 89534"/>
                <a:gd name="connsiteY0" fmla="*/ 7850 h 43092"/>
                <a:gd name="connsiteX1" fmla="*/ 26670 w 89534"/>
                <a:gd name="connsiteY1" fmla="*/ 230 h 43092"/>
                <a:gd name="connsiteX2" fmla="*/ 53340 w 89534"/>
                <a:gd name="connsiteY2" fmla="*/ 8803 h 43092"/>
                <a:gd name="connsiteX3" fmla="*/ 76200 w 89534"/>
                <a:gd name="connsiteY3" fmla="*/ 21185 h 43092"/>
                <a:gd name="connsiteX4" fmla="*/ 89535 w 89534"/>
                <a:gd name="connsiteY4" fmla="*/ 43092 h 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43092">
                  <a:moveTo>
                    <a:pt x="0" y="7850"/>
                  </a:moveTo>
                  <a:cubicBezTo>
                    <a:pt x="6668" y="1182"/>
                    <a:pt x="17145" y="-722"/>
                    <a:pt x="26670" y="230"/>
                  </a:cubicBezTo>
                  <a:cubicBezTo>
                    <a:pt x="36195" y="1182"/>
                    <a:pt x="44768" y="4992"/>
                    <a:pt x="53340" y="8803"/>
                  </a:cubicBezTo>
                  <a:cubicBezTo>
                    <a:pt x="61913" y="12612"/>
                    <a:pt x="69532" y="15470"/>
                    <a:pt x="76200" y="21185"/>
                  </a:cubicBezTo>
                  <a:cubicBezTo>
                    <a:pt x="82868" y="26900"/>
                    <a:pt x="88582" y="34520"/>
                    <a:pt x="89535" y="43092"/>
                  </a:cubicBezTo>
                </a:path>
              </a:pathLst>
            </a:custGeom>
            <a:noFill/>
            <a:ln w="19050" cap="flat">
              <a:solidFill>
                <a:schemeClr val="bg2"/>
              </a:solidFill>
              <a:prstDash val="solid"/>
              <a:miter/>
            </a:ln>
          </p:spPr>
          <p:txBody>
            <a:bodyPr rtlCol="0" anchor="ctr"/>
            <a:lstStyle/>
            <a:p>
              <a:endParaRPr lang="da-DK"/>
            </a:p>
          </p:txBody>
        </p:sp>
        <p:sp>
          <p:nvSpPr>
            <p:cNvPr id="42" name="Kombinationstegning 158">
              <a:extLst>
                <a:ext uri="{FF2B5EF4-FFF2-40B4-BE49-F238E27FC236}">
                  <a16:creationId xmlns:a16="http://schemas.microsoft.com/office/drawing/2014/main" id="{87C79DD8-30A2-4684-9C4D-74D442E653C5}"/>
                </a:ext>
              </a:extLst>
            </p:cNvPr>
            <p:cNvSpPr/>
            <p:nvPr/>
          </p:nvSpPr>
          <p:spPr>
            <a:xfrm>
              <a:off x="5893117" y="2567940"/>
              <a:ext cx="46672" cy="10477"/>
            </a:xfrm>
            <a:custGeom>
              <a:avLst/>
              <a:gdLst>
                <a:gd name="connsiteX0" fmla="*/ 0 w 46672"/>
                <a:gd name="connsiteY0" fmla="*/ 10477 h 10477"/>
                <a:gd name="connsiteX1" fmla="*/ 46673 w 46672"/>
                <a:gd name="connsiteY1" fmla="*/ 0 h 10477"/>
              </a:gdLst>
              <a:ahLst/>
              <a:cxnLst>
                <a:cxn ang="0">
                  <a:pos x="connsiteX0" y="connsiteY0"/>
                </a:cxn>
                <a:cxn ang="0">
                  <a:pos x="connsiteX1" y="connsiteY1"/>
                </a:cxn>
              </a:cxnLst>
              <a:rect l="l" t="t" r="r" b="b"/>
              <a:pathLst>
                <a:path w="46672" h="10477">
                  <a:moveTo>
                    <a:pt x="0" y="10477"/>
                  </a:moveTo>
                  <a:cubicBezTo>
                    <a:pt x="14288" y="2857"/>
                    <a:pt x="30480" y="0"/>
                    <a:pt x="46673" y="0"/>
                  </a:cubicBezTo>
                </a:path>
              </a:pathLst>
            </a:custGeom>
            <a:noFill/>
            <a:ln w="19050" cap="flat">
              <a:solidFill>
                <a:schemeClr val="bg2"/>
              </a:solidFill>
              <a:prstDash val="solid"/>
              <a:miter/>
            </a:ln>
          </p:spPr>
          <p:txBody>
            <a:bodyPr rtlCol="0" anchor="ctr"/>
            <a:lstStyle/>
            <a:p>
              <a:endParaRPr lang="da-DK"/>
            </a:p>
          </p:txBody>
        </p:sp>
        <p:sp>
          <p:nvSpPr>
            <p:cNvPr id="43" name="Kombinationstegning 159">
              <a:extLst>
                <a:ext uri="{FF2B5EF4-FFF2-40B4-BE49-F238E27FC236}">
                  <a16:creationId xmlns:a16="http://schemas.microsoft.com/office/drawing/2014/main" id="{DFE07D65-8E4A-4E20-B43B-BBCA85B2A173}"/>
                </a:ext>
              </a:extLst>
            </p:cNvPr>
            <p:cNvSpPr/>
            <p:nvPr/>
          </p:nvSpPr>
          <p:spPr>
            <a:xfrm>
              <a:off x="6014084" y="2577320"/>
              <a:ext cx="18097" cy="9669"/>
            </a:xfrm>
            <a:custGeom>
              <a:avLst/>
              <a:gdLst>
                <a:gd name="connsiteX0" fmla="*/ 0 w 18097"/>
                <a:gd name="connsiteY0" fmla="*/ 145 h 9669"/>
                <a:gd name="connsiteX1" fmla="*/ 18098 w 18097"/>
                <a:gd name="connsiteY1" fmla="*/ 9670 h 9669"/>
              </a:gdLst>
              <a:ahLst/>
              <a:cxnLst>
                <a:cxn ang="0">
                  <a:pos x="connsiteX0" y="connsiteY0"/>
                </a:cxn>
                <a:cxn ang="0">
                  <a:pos x="connsiteX1" y="connsiteY1"/>
                </a:cxn>
              </a:cxnLst>
              <a:rect l="l" t="t" r="r" b="b"/>
              <a:pathLst>
                <a:path w="18097" h="9669">
                  <a:moveTo>
                    <a:pt x="0" y="145"/>
                  </a:moveTo>
                  <a:cubicBezTo>
                    <a:pt x="7620" y="-808"/>
                    <a:pt x="15240" y="3002"/>
                    <a:pt x="18098" y="9670"/>
                  </a:cubicBezTo>
                </a:path>
              </a:pathLst>
            </a:custGeom>
            <a:noFill/>
            <a:ln w="19050" cap="flat">
              <a:solidFill>
                <a:schemeClr val="bg2"/>
              </a:solidFill>
              <a:prstDash val="solid"/>
              <a:miter/>
            </a:ln>
          </p:spPr>
          <p:txBody>
            <a:bodyPr rtlCol="0" anchor="ctr"/>
            <a:lstStyle/>
            <a:p>
              <a:endParaRPr lang="da-DK"/>
            </a:p>
          </p:txBody>
        </p:sp>
        <p:sp>
          <p:nvSpPr>
            <p:cNvPr id="44" name="Kombinationstegning 160">
              <a:extLst>
                <a:ext uri="{FF2B5EF4-FFF2-40B4-BE49-F238E27FC236}">
                  <a16:creationId xmlns:a16="http://schemas.microsoft.com/office/drawing/2014/main" id="{2EC3DC4A-6F06-43E4-8C82-7841ABC3F618}"/>
                </a:ext>
              </a:extLst>
            </p:cNvPr>
            <p:cNvSpPr/>
            <p:nvPr/>
          </p:nvSpPr>
          <p:spPr>
            <a:xfrm>
              <a:off x="6967208" y="3382327"/>
              <a:ext cx="159019" cy="206371"/>
            </a:xfrm>
            <a:custGeom>
              <a:avLst/>
              <a:gdLst>
                <a:gd name="connsiteX0" fmla="*/ 156539 w 159019"/>
                <a:gd name="connsiteY0" fmla="*/ 82867 h 206371"/>
                <a:gd name="connsiteX1" fmla="*/ 79386 w 159019"/>
                <a:gd name="connsiteY1" fmla="*/ 0 h 206371"/>
                <a:gd name="connsiteX2" fmla="*/ 26999 w 159019"/>
                <a:gd name="connsiteY2" fmla="*/ 35242 h 206371"/>
                <a:gd name="connsiteX3" fmla="*/ 36524 w 159019"/>
                <a:gd name="connsiteY3" fmla="*/ 67628 h 206371"/>
                <a:gd name="connsiteX4" fmla="*/ 2234 w 159019"/>
                <a:gd name="connsiteY4" fmla="*/ 123825 h 206371"/>
                <a:gd name="connsiteX5" fmla="*/ 10806 w 159019"/>
                <a:gd name="connsiteY5" fmla="*/ 175260 h 206371"/>
                <a:gd name="connsiteX6" fmla="*/ 98436 w 159019"/>
                <a:gd name="connsiteY6" fmla="*/ 204788 h 206371"/>
                <a:gd name="connsiteX7" fmla="*/ 156539 w 159019"/>
                <a:gd name="connsiteY7" fmla="*/ 82867 h 2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19" h="206371">
                  <a:moveTo>
                    <a:pt x="156539" y="82867"/>
                  </a:moveTo>
                  <a:cubicBezTo>
                    <a:pt x="152729" y="38100"/>
                    <a:pt x="116534" y="953"/>
                    <a:pt x="79386" y="0"/>
                  </a:cubicBezTo>
                  <a:cubicBezTo>
                    <a:pt x="61289" y="0"/>
                    <a:pt x="26999" y="5715"/>
                    <a:pt x="26999" y="35242"/>
                  </a:cubicBezTo>
                  <a:cubicBezTo>
                    <a:pt x="26999" y="44767"/>
                    <a:pt x="41286" y="55245"/>
                    <a:pt x="36524" y="67628"/>
                  </a:cubicBezTo>
                  <a:cubicBezTo>
                    <a:pt x="28904" y="87630"/>
                    <a:pt x="6044" y="100013"/>
                    <a:pt x="2234" y="123825"/>
                  </a:cubicBezTo>
                  <a:cubicBezTo>
                    <a:pt x="-1576" y="143828"/>
                    <a:pt x="-1576" y="157163"/>
                    <a:pt x="10806" y="175260"/>
                  </a:cubicBezTo>
                  <a:cubicBezTo>
                    <a:pt x="25094" y="196215"/>
                    <a:pt x="63194" y="211455"/>
                    <a:pt x="98436" y="204788"/>
                  </a:cubicBezTo>
                  <a:cubicBezTo>
                    <a:pt x="168921" y="193357"/>
                    <a:pt x="160349" y="135255"/>
                    <a:pt x="156539" y="82867"/>
                  </a:cubicBezTo>
                  <a:close/>
                </a:path>
              </a:pathLst>
            </a:custGeom>
            <a:noFill/>
            <a:ln w="19050" cap="flat">
              <a:solidFill>
                <a:schemeClr val="bg2"/>
              </a:solidFill>
              <a:prstDash val="solid"/>
              <a:miter/>
            </a:ln>
          </p:spPr>
          <p:txBody>
            <a:bodyPr rtlCol="0" anchor="ctr"/>
            <a:lstStyle/>
            <a:p>
              <a:endParaRPr lang="da-DK"/>
            </a:p>
          </p:txBody>
        </p:sp>
        <p:sp>
          <p:nvSpPr>
            <p:cNvPr id="45" name="Kombinationstegning 162">
              <a:extLst>
                <a:ext uri="{FF2B5EF4-FFF2-40B4-BE49-F238E27FC236}">
                  <a16:creationId xmlns:a16="http://schemas.microsoft.com/office/drawing/2014/main" id="{019ED276-FDBD-4C42-9451-C08A301FF456}"/>
                </a:ext>
              </a:extLst>
            </p:cNvPr>
            <p:cNvSpPr/>
            <p:nvPr/>
          </p:nvSpPr>
          <p:spPr>
            <a:xfrm>
              <a:off x="5070157" y="2561272"/>
              <a:ext cx="104775" cy="91440"/>
            </a:xfrm>
            <a:custGeom>
              <a:avLst/>
              <a:gdLst>
                <a:gd name="connsiteX0" fmla="*/ 104775 w 104775"/>
                <a:gd name="connsiteY0" fmla="*/ 45720 h 91440"/>
                <a:gd name="connsiteX1" fmla="*/ 52388 w 104775"/>
                <a:gd name="connsiteY1" fmla="*/ 91440 h 91440"/>
                <a:gd name="connsiteX2" fmla="*/ 0 w 104775"/>
                <a:gd name="connsiteY2" fmla="*/ 45720 h 91440"/>
                <a:gd name="connsiteX3" fmla="*/ 52388 w 104775"/>
                <a:gd name="connsiteY3" fmla="*/ 0 h 91440"/>
                <a:gd name="connsiteX4" fmla="*/ 104775 w 104775"/>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91440">
                  <a:moveTo>
                    <a:pt x="104775" y="45720"/>
                  </a:moveTo>
                  <a:cubicBezTo>
                    <a:pt x="104775" y="70970"/>
                    <a:pt x="81320" y="91440"/>
                    <a:pt x="52388" y="91440"/>
                  </a:cubicBezTo>
                  <a:cubicBezTo>
                    <a:pt x="23455" y="91440"/>
                    <a:pt x="0" y="70970"/>
                    <a:pt x="0" y="45720"/>
                  </a:cubicBezTo>
                  <a:cubicBezTo>
                    <a:pt x="0" y="20469"/>
                    <a:pt x="23455" y="0"/>
                    <a:pt x="52388" y="0"/>
                  </a:cubicBezTo>
                  <a:cubicBezTo>
                    <a:pt x="81320" y="0"/>
                    <a:pt x="104775" y="20469"/>
                    <a:pt x="104775" y="45720"/>
                  </a:cubicBezTo>
                  <a:close/>
                </a:path>
              </a:pathLst>
            </a:custGeom>
            <a:noFill/>
            <a:ln w="19050" cap="flat">
              <a:solidFill>
                <a:schemeClr val="bg2"/>
              </a:solidFill>
              <a:prstDash val="solid"/>
              <a:miter/>
            </a:ln>
          </p:spPr>
          <p:txBody>
            <a:bodyPr rtlCol="0" anchor="ctr"/>
            <a:lstStyle/>
            <a:p>
              <a:endParaRPr lang="da-DK"/>
            </a:p>
          </p:txBody>
        </p:sp>
        <p:sp>
          <p:nvSpPr>
            <p:cNvPr id="46" name="Kombinationstegning 163">
              <a:extLst>
                <a:ext uri="{FF2B5EF4-FFF2-40B4-BE49-F238E27FC236}">
                  <a16:creationId xmlns:a16="http://schemas.microsoft.com/office/drawing/2014/main" id="{B7E80862-D706-4A39-8618-4CD0FC276BB6}"/>
                </a:ext>
              </a:extLst>
            </p:cNvPr>
            <p:cNvSpPr/>
            <p:nvPr/>
          </p:nvSpPr>
          <p:spPr>
            <a:xfrm>
              <a:off x="5192077" y="2557462"/>
              <a:ext cx="91440" cy="91440"/>
            </a:xfrm>
            <a:custGeom>
              <a:avLst/>
              <a:gdLst>
                <a:gd name="connsiteX0" fmla="*/ 91440 w 91440"/>
                <a:gd name="connsiteY0" fmla="*/ 45720 h 91440"/>
                <a:gd name="connsiteX1" fmla="*/ 45720 w 91440"/>
                <a:gd name="connsiteY1" fmla="*/ 91440 h 91440"/>
                <a:gd name="connsiteX2" fmla="*/ 0 w 91440"/>
                <a:gd name="connsiteY2" fmla="*/ 45720 h 91440"/>
                <a:gd name="connsiteX3" fmla="*/ 45720 w 91440"/>
                <a:gd name="connsiteY3" fmla="*/ 0 h 91440"/>
                <a:gd name="connsiteX4" fmla="*/ 91440 w 91440"/>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91440">
                  <a:moveTo>
                    <a:pt x="91440" y="45720"/>
                  </a:moveTo>
                  <a:cubicBezTo>
                    <a:pt x="91440" y="70971"/>
                    <a:pt x="70970" y="91440"/>
                    <a:pt x="45720" y="91440"/>
                  </a:cubicBezTo>
                  <a:cubicBezTo>
                    <a:pt x="20469" y="91440"/>
                    <a:pt x="0" y="70971"/>
                    <a:pt x="0" y="45720"/>
                  </a:cubicBezTo>
                  <a:cubicBezTo>
                    <a:pt x="0" y="20470"/>
                    <a:pt x="20469" y="0"/>
                    <a:pt x="45720" y="0"/>
                  </a:cubicBezTo>
                  <a:cubicBezTo>
                    <a:pt x="70970" y="0"/>
                    <a:pt x="91440" y="20470"/>
                    <a:pt x="91440" y="45720"/>
                  </a:cubicBezTo>
                  <a:close/>
                </a:path>
              </a:pathLst>
            </a:custGeom>
            <a:noFill/>
            <a:ln w="19050" cap="flat">
              <a:solidFill>
                <a:schemeClr val="bg2"/>
              </a:solidFill>
              <a:prstDash val="solid"/>
              <a:miter/>
            </a:ln>
          </p:spPr>
          <p:txBody>
            <a:bodyPr rtlCol="0" anchor="ctr"/>
            <a:lstStyle/>
            <a:p>
              <a:endParaRPr lang="da-DK"/>
            </a:p>
          </p:txBody>
        </p:sp>
        <p:sp>
          <p:nvSpPr>
            <p:cNvPr id="47" name="Kombinationstegning 164">
              <a:extLst>
                <a:ext uri="{FF2B5EF4-FFF2-40B4-BE49-F238E27FC236}">
                  <a16:creationId xmlns:a16="http://schemas.microsoft.com/office/drawing/2014/main" id="{63347841-0FB4-41C8-A97E-BD28FA90623D}"/>
                </a:ext>
              </a:extLst>
            </p:cNvPr>
            <p:cNvSpPr/>
            <p:nvPr/>
          </p:nvSpPr>
          <p:spPr>
            <a:xfrm>
              <a:off x="5081386" y="3450056"/>
              <a:ext cx="256643" cy="198512"/>
            </a:xfrm>
            <a:custGeom>
              <a:avLst/>
              <a:gdLst>
                <a:gd name="connsiteX0" fmla="*/ 255471 w 256643"/>
                <a:gd name="connsiteY0" fmla="*/ 102769 h 198512"/>
                <a:gd name="connsiteX1" fmla="*/ 215466 w 256643"/>
                <a:gd name="connsiteY1" fmla="*/ 109436 h 198512"/>
                <a:gd name="connsiteX2" fmla="*/ 164031 w 256643"/>
                <a:gd name="connsiteY2" fmla="*/ 93244 h 198512"/>
                <a:gd name="connsiteX3" fmla="*/ 174508 w 256643"/>
                <a:gd name="connsiteY3" fmla="*/ 138011 h 198512"/>
                <a:gd name="connsiteX4" fmla="*/ 111643 w 256643"/>
                <a:gd name="connsiteY4" fmla="*/ 143726 h 198512"/>
                <a:gd name="connsiteX5" fmla="*/ 114501 w 256643"/>
                <a:gd name="connsiteY5" fmla="*/ 188494 h 198512"/>
                <a:gd name="connsiteX6" fmla="*/ 55446 w 256643"/>
                <a:gd name="connsiteY6" fmla="*/ 194209 h 198512"/>
                <a:gd name="connsiteX7" fmla="*/ 13536 w 256643"/>
                <a:gd name="connsiteY7" fmla="*/ 60859 h 198512"/>
                <a:gd name="connsiteX8" fmla="*/ 167841 w 256643"/>
                <a:gd name="connsiteY8" fmla="*/ 14186 h 198512"/>
                <a:gd name="connsiteX9" fmla="*/ 216418 w 256643"/>
                <a:gd name="connsiteY9" fmla="*/ 46571 h 198512"/>
                <a:gd name="connsiteX10" fmla="*/ 255471 w 256643"/>
                <a:gd name="connsiteY10" fmla="*/ 102769 h 1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43" h="198512">
                  <a:moveTo>
                    <a:pt x="255471" y="102769"/>
                  </a:moveTo>
                  <a:cubicBezTo>
                    <a:pt x="248803" y="122771"/>
                    <a:pt x="225943" y="112294"/>
                    <a:pt x="215466" y="109436"/>
                  </a:cubicBezTo>
                  <a:cubicBezTo>
                    <a:pt x="193558" y="103721"/>
                    <a:pt x="168793" y="95149"/>
                    <a:pt x="164031" y="93244"/>
                  </a:cubicBezTo>
                  <a:cubicBezTo>
                    <a:pt x="175461" y="107531"/>
                    <a:pt x="185938" y="120866"/>
                    <a:pt x="174508" y="138011"/>
                  </a:cubicBezTo>
                  <a:cubicBezTo>
                    <a:pt x="158316" y="160871"/>
                    <a:pt x="123073" y="150394"/>
                    <a:pt x="111643" y="143726"/>
                  </a:cubicBezTo>
                  <a:cubicBezTo>
                    <a:pt x="129741" y="151346"/>
                    <a:pt x="126883" y="174206"/>
                    <a:pt x="114501" y="188494"/>
                  </a:cubicBezTo>
                  <a:cubicBezTo>
                    <a:pt x="101166" y="202781"/>
                    <a:pt x="74496" y="198971"/>
                    <a:pt x="55446" y="194209"/>
                  </a:cubicBezTo>
                  <a:cubicBezTo>
                    <a:pt x="-11229" y="175159"/>
                    <a:pt x="-7419" y="94196"/>
                    <a:pt x="13536" y="60859"/>
                  </a:cubicBezTo>
                  <a:cubicBezTo>
                    <a:pt x="54493" y="-5816"/>
                    <a:pt x="118311" y="-11531"/>
                    <a:pt x="167841" y="14186"/>
                  </a:cubicBezTo>
                  <a:cubicBezTo>
                    <a:pt x="184986" y="23711"/>
                    <a:pt x="201178" y="35141"/>
                    <a:pt x="216418" y="46571"/>
                  </a:cubicBezTo>
                  <a:cubicBezTo>
                    <a:pt x="231658" y="57049"/>
                    <a:pt x="263091" y="80861"/>
                    <a:pt x="255471" y="102769"/>
                  </a:cubicBezTo>
                  <a:close/>
                </a:path>
              </a:pathLst>
            </a:custGeom>
            <a:noFill/>
            <a:ln w="19050" cap="flat">
              <a:solidFill>
                <a:schemeClr val="bg2"/>
              </a:solidFill>
              <a:prstDash val="solid"/>
              <a:miter/>
            </a:ln>
          </p:spPr>
          <p:txBody>
            <a:bodyPr rtlCol="0" anchor="ctr"/>
            <a:lstStyle/>
            <a:p>
              <a:endParaRPr lang="da-DK"/>
            </a:p>
          </p:txBody>
        </p:sp>
        <p:sp>
          <p:nvSpPr>
            <p:cNvPr id="48" name="Kombinationstegning 165">
              <a:extLst>
                <a:ext uri="{FF2B5EF4-FFF2-40B4-BE49-F238E27FC236}">
                  <a16:creationId xmlns:a16="http://schemas.microsoft.com/office/drawing/2014/main" id="{7129D9E0-94BF-4400-A6D8-B448A38AE046}"/>
                </a:ext>
              </a:extLst>
            </p:cNvPr>
            <p:cNvSpPr/>
            <p:nvPr/>
          </p:nvSpPr>
          <p:spPr>
            <a:xfrm>
              <a:off x="4565332" y="3187065"/>
              <a:ext cx="111442" cy="405765"/>
            </a:xfrm>
            <a:custGeom>
              <a:avLst/>
              <a:gdLst>
                <a:gd name="connsiteX0" fmla="*/ 111442 w 111442"/>
                <a:gd name="connsiteY0" fmla="*/ 0 h 405765"/>
                <a:gd name="connsiteX1" fmla="*/ 104775 w 111442"/>
                <a:gd name="connsiteY1" fmla="*/ 0 h 405765"/>
                <a:gd name="connsiteX2" fmla="*/ 0 w 111442"/>
                <a:gd name="connsiteY2" fmla="*/ 104775 h 405765"/>
                <a:gd name="connsiteX3" fmla="*/ 0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111442" y="0"/>
                  </a:moveTo>
                  <a:lnTo>
                    <a:pt x="104775" y="0"/>
                  </a:lnTo>
                  <a:cubicBezTo>
                    <a:pt x="46672" y="0"/>
                    <a:pt x="0" y="46672"/>
                    <a:pt x="0" y="104775"/>
                  </a:cubicBezTo>
                  <a:lnTo>
                    <a:pt x="0" y="405765"/>
                  </a:lnTo>
                </a:path>
              </a:pathLst>
            </a:custGeom>
            <a:noFill/>
            <a:ln w="19050" cap="flat">
              <a:solidFill>
                <a:schemeClr val="bg2"/>
              </a:solidFill>
              <a:prstDash val="solid"/>
              <a:miter/>
            </a:ln>
          </p:spPr>
          <p:txBody>
            <a:bodyPr rtlCol="0" anchor="ctr"/>
            <a:lstStyle/>
            <a:p>
              <a:endParaRPr lang="da-DK"/>
            </a:p>
          </p:txBody>
        </p:sp>
        <p:sp>
          <p:nvSpPr>
            <p:cNvPr id="49" name="Kombinationstegning 166">
              <a:extLst>
                <a:ext uri="{FF2B5EF4-FFF2-40B4-BE49-F238E27FC236}">
                  <a16:creationId xmlns:a16="http://schemas.microsoft.com/office/drawing/2014/main" id="{7886E19F-AE4F-4ADA-B041-F17DF70DD632}"/>
                </a:ext>
              </a:extLst>
            </p:cNvPr>
            <p:cNvSpPr/>
            <p:nvPr/>
          </p:nvSpPr>
          <p:spPr>
            <a:xfrm>
              <a:off x="5635942" y="3098482"/>
              <a:ext cx="111442" cy="280035"/>
            </a:xfrm>
            <a:custGeom>
              <a:avLst/>
              <a:gdLst>
                <a:gd name="connsiteX0" fmla="*/ 111442 w 111442"/>
                <a:gd name="connsiteY0" fmla="*/ 0 h 280035"/>
                <a:gd name="connsiteX1" fmla="*/ 104775 w 111442"/>
                <a:gd name="connsiteY1" fmla="*/ 0 h 280035"/>
                <a:gd name="connsiteX2" fmla="*/ 0 w 111442"/>
                <a:gd name="connsiteY2" fmla="*/ 104775 h 280035"/>
                <a:gd name="connsiteX3" fmla="*/ 0 w 111442"/>
                <a:gd name="connsiteY3" fmla="*/ 280035 h 280035"/>
              </a:gdLst>
              <a:ahLst/>
              <a:cxnLst>
                <a:cxn ang="0">
                  <a:pos x="connsiteX0" y="connsiteY0"/>
                </a:cxn>
                <a:cxn ang="0">
                  <a:pos x="connsiteX1" y="connsiteY1"/>
                </a:cxn>
                <a:cxn ang="0">
                  <a:pos x="connsiteX2" y="connsiteY2"/>
                </a:cxn>
                <a:cxn ang="0">
                  <a:pos x="connsiteX3" y="connsiteY3"/>
                </a:cxn>
              </a:cxnLst>
              <a:rect l="l" t="t" r="r" b="b"/>
              <a:pathLst>
                <a:path w="111442" h="280035">
                  <a:moveTo>
                    <a:pt x="111442" y="0"/>
                  </a:moveTo>
                  <a:lnTo>
                    <a:pt x="104775" y="0"/>
                  </a:lnTo>
                  <a:cubicBezTo>
                    <a:pt x="46673" y="0"/>
                    <a:pt x="0" y="46673"/>
                    <a:pt x="0" y="104775"/>
                  </a:cubicBezTo>
                  <a:lnTo>
                    <a:pt x="0" y="280035"/>
                  </a:lnTo>
                </a:path>
              </a:pathLst>
            </a:custGeom>
            <a:noFill/>
            <a:ln w="19050" cap="flat">
              <a:solidFill>
                <a:schemeClr val="bg2"/>
              </a:solidFill>
              <a:prstDash val="solid"/>
              <a:miter/>
            </a:ln>
          </p:spPr>
          <p:txBody>
            <a:bodyPr rtlCol="0" anchor="ctr"/>
            <a:lstStyle/>
            <a:p>
              <a:endParaRPr lang="da-DK"/>
            </a:p>
          </p:txBody>
        </p:sp>
        <p:sp>
          <p:nvSpPr>
            <p:cNvPr id="50" name="Kombinationstegning 167">
              <a:extLst>
                <a:ext uri="{FF2B5EF4-FFF2-40B4-BE49-F238E27FC236}">
                  <a16:creationId xmlns:a16="http://schemas.microsoft.com/office/drawing/2014/main" id="{511EDB44-8A8A-47B5-9220-5BD398B1E0AF}"/>
                </a:ext>
              </a:extLst>
            </p:cNvPr>
            <p:cNvSpPr/>
            <p:nvPr/>
          </p:nvSpPr>
          <p:spPr>
            <a:xfrm>
              <a:off x="7423784" y="3243262"/>
              <a:ext cx="111442" cy="405765"/>
            </a:xfrm>
            <a:custGeom>
              <a:avLst/>
              <a:gdLst>
                <a:gd name="connsiteX0" fmla="*/ 0 w 111442"/>
                <a:gd name="connsiteY0" fmla="*/ 0 h 405765"/>
                <a:gd name="connsiteX1" fmla="*/ 6668 w 111442"/>
                <a:gd name="connsiteY1" fmla="*/ 0 h 405765"/>
                <a:gd name="connsiteX2" fmla="*/ 111443 w 111442"/>
                <a:gd name="connsiteY2" fmla="*/ 104775 h 405765"/>
                <a:gd name="connsiteX3" fmla="*/ 111443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0" y="0"/>
                  </a:moveTo>
                  <a:lnTo>
                    <a:pt x="6668" y="0"/>
                  </a:lnTo>
                  <a:cubicBezTo>
                    <a:pt x="64770" y="0"/>
                    <a:pt x="111443" y="46672"/>
                    <a:pt x="111443" y="104775"/>
                  </a:cubicBezTo>
                  <a:lnTo>
                    <a:pt x="111443" y="405765"/>
                  </a:lnTo>
                </a:path>
              </a:pathLst>
            </a:custGeom>
            <a:noFill/>
            <a:ln w="19050" cap="flat">
              <a:solidFill>
                <a:schemeClr val="bg2"/>
              </a:solidFill>
              <a:prstDash val="solid"/>
              <a:miter/>
            </a:ln>
          </p:spPr>
          <p:txBody>
            <a:bodyPr rtlCol="0" anchor="ctr"/>
            <a:lstStyle/>
            <a:p>
              <a:endParaRPr lang="da-DK"/>
            </a:p>
          </p:txBody>
        </p:sp>
        <p:sp>
          <p:nvSpPr>
            <p:cNvPr id="51" name="Kombinationstegning 168">
              <a:extLst>
                <a:ext uri="{FF2B5EF4-FFF2-40B4-BE49-F238E27FC236}">
                  <a16:creationId xmlns:a16="http://schemas.microsoft.com/office/drawing/2014/main" id="{EC6D9D6B-5093-42FC-8913-8E641E4C0157}"/>
                </a:ext>
              </a:extLst>
            </p:cNvPr>
            <p:cNvSpPr/>
            <p:nvPr/>
          </p:nvSpPr>
          <p:spPr>
            <a:xfrm>
              <a:off x="5085397" y="2506979"/>
              <a:ext cx="48577" cy="11429"/>
            </a:xfrm>
            <a:custGeom>
              <a:avLst/>
              <a:gdLst>
                <a:gd name="connsiteX0" fmla="*/ 0 w 48577"/>
                <a:gd name="connsiteY0" fmla="*/ 11430 h 11429"/>
                <a:gd name="connsiteX1" fmla="*/ 48578 w 48577"/>
                <a:gd name="connsiteY1" fmla="*/ 0 h 11429"/>
              </a:gdLst>
              <a:ahLst/>
              <a:cxnLst>
                <a:cxn ang="0">
                  <a:pos x="connsiteX0" y="connsiteY0"/>
                </a:cxn>
                <a:cxn ang="0">
                  <a:pos x="connsiteX1" y="connsiteY1"/>
                </a:cxn>
              </a:cxnLst>
              <a:rect l="l" t="t" r="r" b="b"/>
              <a:pathLst>
                <a:path w="48577" h="11429">
                  <a:moveTo>
                    <a:pt x="0" y="11430"/>
                  </a:moveTo>
                  <a:cubicBezTo>
                    <a:pt x="16193" y="6667"/>
                    <a:pt x="32385" y="2858"/>
                    <a:pt x="48578" y="0"/>
                  </a:cubicBezTo>
                </a:path>
              </a:pathLst>
            </a:custGeom>
            <a:noFill/>
            <a:ln w="19050" cap="flat">
              <a:solidFill>
                <a:schemeClr val="bg2"/>
              </a:solidFill>
              <a:prstDash val="solid"/>
              <a:miter/>
            </a:ln>
          </p:spPr>
          <p:txBody>
            <a:bodyPr rtlCol="0" anchor="ctr"/>
            <a:lstStyle/>
            <a:p>
              <a:endParaRPr lang="da-DK"/>
            </a:p>
          </p:txBody>
        </p:sp>
        <p:sp>
          <p:nvSpPr>
            <p:cNvPr id="52" name="Kombinationstegning 169">
              <a:extLst>
                <a:ext uri="{FF2B5EF4-FFF2-40B4-BE49-F238E27FC236}">
                  <a16:creationId xmlns:a16="http://schemas.microsoft.com/office/drawing/2014/main" id="{3853284E-F0C7-4E35-A401-CFAE3F45E046}"/>
                </a:ext>
              </a:extLst>
            </p:cNvPr>
            <p:cNvSpPr/>
            <p:nvPr/>
          </p:nvSpPr>
          <p:spPr>
            <a:xfrm>
              <a:off x="5220652" y="2514600"/>
              <a:ext cx="59054" cy="16192"/>
            </a:xfrm>
            <a:custGeom>
              <a:avLst/>
              <a:gdLst>
                <a:gd name="connsiteX0" fmla="*/ 0 w 59054"/>
                <a:gd name="connsiteY0" fmla="*/ 0 h 16192"/>
                <a:gd name="connsiteX1" fmla="*/ 59055 w 59054"/>
                <a:gd name="connsiteY1" fmla="*/ 16192 h 16192"/>
              </a:gdLst>
              <a:ahLst/>
              <a:cxnLst>
                <a:cxn ang="0">
                  <a:pos x="connsiteX0" y="connsiteY0"/>
                </a:cxn>
                <a:cxn ang="0">
                  <a:pos x="connsiteX1" y="connsiteY1"/>
                </a:cxn>
              </a:cxnLst>
              <a:rect l="l" t="t" r="r" b="b"/>
              <a:pathLst>
                <a:path w="59054" h="16192">
                  <a:moveTo>
                    <a:pt x="0" y="0"/>
                  </a:moveTo>
                  <a:cubicBezTo>
                    <a:pt x="20002" y="2858"/>
                    <a:pt x="40005" y="8572"/>
                    <a:pt x="59055" y="16192"/>
                  </a:cubicBezTo>
                </a:path>
              </a:pathLst>
            </a:custGeom>
            <a:noFill/>
            <a:ln w="19050" cap="flat">
              <a:solidFill>
                <a:schemeClr val="bg2"/>
              </a:solidFill>
              <a:prstDash val="solid"/>
              <a:miter/>
            </a:ln>
          </p:spPr>
          <p:txBody>
            <a:bodyPr rtlCol="0" anchor="ctr"/>
            <a:lstStyle/>
            <a:p>
              <a:endParaRPr lang="da-DK"/>
            </a:p>
          </p:txBody>
        </p:sp>
        <p:sp>
          <p:nvSpPr>
            <p:cNvPr id="53" name="Kombinationstegning 170">
              <a:extLst>
                <a:ext uri="{FF2B5EF4-FFF2-40B4-BE49-F238E27FC236}">
                  <a16:creationId xmlns:a16="http://schemas.microsoft.com/office/drawing/2014/main" id="{B7776D80-A66B-436D-82FA-B79283CE3CDA}"/>
                </a:ext>
              </a:extLst>
            </p:cNvPr>
            <p:cNvSpPr/>
            <p:nvPr/>
          </p:nvSpPr>
          <p:spPr>
            <a:xfrm>
              <a:off x="5800725" y="2446020"/>
              <a:ext cx="414337" cy="140970"/>
            </a:xfrm>
            <a:custGeom>
              <a:avLst/>
              <a:gdLst>
                <a:gd name="connsiteX0" fmla="*/ 414338 w 414337"/>
                <a:gd name="connsiteY0" fmla="*/ 140970 h 140970"/>
                <a:gd name="connsiteX1" fmla="*/ 221933 w 414337"/>
                <a:gd name="connsiteY1" fmla="*/ 0 h 140970"/>
                <a:gd name="connsiteX2" fmla="*/ 77153 w 414337"/>
                <a:gd name="connsiteY2" fmla="*/ 80010 h 140970"/>
                <a:gd name="connsiteX3" fmla="*/ 0 w 414337"/>
                <a:gd name="connsiteY3" fmla="*/ 64770 h 140970"/>
              </a:gdLst>
              <a:ahLst/>
              <a:cxnLst>
                <a:cxn ang="0">
                  <a:pos x="connsiteX0" y="connsiteY0"/>
                </a:cxn>
                <a:cxn ang="0">
                  <a:pos x="connsiteX1" y="connsiteY1"/>
                </a:cxn>
                <a:cxn ang="0">
                  <a:pos x="connsiteX2" y="connsiteY2"/>
                </a:cxn>
                <a:cxn ang="0">
                  <a:pos x="connsiteX3" y="connsiteY3"/>
                </a:cxn>
              </a:cxnLst>
              <a:rect l="l" t="t" r="r" b="b"/>
              <a:pathLst>
                <a:path w="414337" h="140970">
                  <a:moveTo>
                    <a:pt x="414338" y="140970"/>
                  </a:moveTo>
                  <a:cubicBezTo>
                    <a:pt x="329565" y="140970"/>
                    <a:pt x="243840" y="80963"/>
                    <a:pt x="221933" y="0"/>
                  </a:cubicBezTo>
                  <a:cubicBezTo>
                    <a:pt x="189547" y="40005"/>
                    <a:pt x="137160" y="80010"/>
                    <a:pt x="77153" y="80010"/>
                  </a:cubicBezTo>
                  <a:cubicBezTo>
                    <a:pt x="49530" y="80010"/>
                    <a:pt x="23813" y="74295"/>
                    <a:pt x="0" y="64770"/>
                  </a:cubicBezTo>
                </a:path>
              </a:pathLst>
            </a:custGeom>
            <a:noFill/>
            <a:ln w="19050" cap="flat">
              <a:solidFill>
                <a:schemeClr val="bg2"/>
              </a:solidFill>
              <a:prstDash val="solid"/>
              <a:miter/>
            </a:ln>
          </p:spPr>
          <p:txBody>
            <a:bodyPr rtlCol="0" anchor="ctr"/>
            <a:lstStyle/>
            <a:p>
              <a:endParaRPr lang="da-DK"/>
            </a:p>
          </p:txBody>
        </p:sp>
        <p:sp>
          <p:nvSpPr>
            <p:cNvPr id="54" name="Kombinationstegning 171">
              <a:extLst>
                <a:ext uri="{FF2B5EF4-FFF2-40B4-BE49-F238E27FC236}">
                  <a16:creationId xmlns:a16="http://schemas.microsoft.com/office/drawing/2014/main" id="{98AA9ED0-5A22-4C7C-A8A7-6FF2E93E9815}"/>
                </a:ext>
              </a:extLst>
            </p:cNvPr>
            <p:cNvSpPr/>
            <p:nvPr/>
          </p:nvSpPr>
          <p:spPr>
            <a:xfrm>
              <a:off x="6172200" y="2588895"/>
              <a:ext cx="78104" cy="111442"/>
            </a:xfrm>
            <a:custGeom>
              <a:avLst/>
              <a:gdLst>
                <a:gd name="connsiteX0" fmla="*/ 39053 w 78104"/>
                <a:gd name="connsiteY0" fmla="*/ 111442 h 111442"/>
                <a:gd name="connsiteX1" fmla="*/ 39053 w 78104"/>
                <a:gd name="connsiteY1" fmla="*/ 111442 h 111442"/>
                <a:gd name="connsiteX2" fmla="*/ 78105 w 78104"/>
                <a:gd name="connsiteY2" fmla="*/ 72390 h 111442"/>
                <a:gd name="connsiteX3" fmla="*/ 78105 w 78104"/>
                <a:gd name="connsiteY3" fmla="*/ 39052 h 111442"/>
                <a:gd name="connsiteX4" fmla="*/ 39053 w 78104"/>
                <a:gd name="connsiteY4" fmla="*/ 0 h 111442"/>
                <a:gd name="connsiteX5" fmla="*/ 39053 w 78104"/>
                <a:gd name="connsiteY5" fmla="*/ 0 h 111442"/>
                <a:gd name="connsiteX6" fmla="*/ 0 w 78104"/>
                <a:gd name="connsiteY6" fmla="*/ 39052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4" h="111442">
                  <a:moveTo>
                    <a:pt x="39053" y="111442"/>
                  </a:moveTo>
                  <a:lnTo>
                    <a:pt x="39053" y="111442"/>
                  </a:lnTo>
                  <a:cubicBezTo>
                    <a:pt x="60960" y="111442"/>
                    <a:pt x="78105" y="93345"/>
                    <a:pt x="78105" y="72390"/>
                  </a:cubicBezTo>
                  <a:lnTo>
                    <a:pt x="78105" y="39052"/>
                  </a:lnTo>
                  <a:cubicBezTo>
                    <a:pt x="78105" y="17145"/>
                    <a:pt x="60008" y="0"/>
                    <a:pt x="39053" y="0"/>
                  </a:cubicBezTo>
                  <a:lnTo>
                    <a:pt x="39053" y="0"/>
                  </a:lnTo>
                  <a:cubicBezTo>
                    <a:pt x="17145" y="0"/>
                    <a:pt x="0" y="18097"/>
                    <a:pt x="0" y="39052"/>
                  </a:cubicBezTo>
                </a:path>
              </a:pathLst>
            </a:custGeom>
            <a:noFill/>
            <a:ln w="19050" cap="flat">
              <a:solidFill>
                <a:schemeClr val="bg2"/>
              </a:solidFill>
              <a:prstDash val="solid"/>
              <a:miter/>
            </a:ln>
          </p:spPr>
          <p:txBody>
            <a:bodyPr rtlCol="0" anchor="ctr"/>
            <a:lstStyle/>
            <a:p>
              <a:endParaRPr lang="da-DK"/>
            </a:p>
          </p:txBody>
        </p:sp>
        <p:sp>
          <p:nvSpPr>
            <p:cNvPr id="55" name="Kombinationstegning 172">
              <a:extLst>
                <a:ext uri="{FF2B5EF4-FFF2-40B4-BE49-F238E27FC236}">
                  <a16:creationId xmlns:a16="http://schemas.microsoft.com/office/drawing/2014/main" id="{4C5760BE-01AA-49B9-BE09-D44807A3D2A0}"/>
                </a:ext>
              </a:extLst>
            </p:cNvPr>
            <p:cNvSpPr/>
            <p:nvPr/>
          </p:nvSpPr>
          <p:spPr>
            <a:xfrm>
              <a:off x="5760720" y="2278379"/>
              <a:ext cx="550545" cy="399097"/>
            </a:xfrm>
            <a:custGeom>
              <a:avLst/>
              <a:gdLst>
                <a:gd name="connsiteX0" fmla="*/ 521017 w 550545"/>
                <a:gd name="connsiteY0" fmla="*/ 399098 h 399097"/>
                <a:gd name="connsiteX1" fmla="*/ 550545 w 550545"/>
                <a:gd name="connsiteY1" fmla="*/ 275273 h 399097"/>
                <a:gd name="connsiteX2" fmla="*/ 275272 w 550545"/>
                <a:gd name="connsiteY2" fmla="*/ 0 h 399097"/>
                <a:gd name="connsiteX3" fmla="*/ 0 w 550545"/>
                <a:gd name="connsiteY3" fmla="*/ 275273 h 399097"/>
              </a:gdLst>
              <a:ahLst/>
              <a:cxnLst>
                <a:cxn ang="0">
                  <a:pos x="connsiteX0" y="connsiteY0"/>
                </a:cxn>
                <a:cxn ang="0">
                  <a:pos x="connsiteX1" y="connsiteY1"/>
                </a:cxn>
                <a:cxn ang="0">
                  <a:pos x="connsiteX2" y="connsiteY2"/>
                </a:cxn>
                <a:cxn ang="0">
                  <a:pos x="connsiteX3" y="connsiteY3"/>
                </a:cxn>
              </a:cxnLst>
              <a:rect l="l" t="t" r="r" b="b"/>
              <a:pathLst>
                <a:path w="550545" h="399097">
                  <a:moveTo>
                    <a:pt x="521017" y="399098"/>
                  </a:moveTo>
                  <a:cubicBezTo>
                    <a:pt x="540068" y="361950"/>
                    <a:pt x="550545" y="320040"/>
                    <a:pt x="550545" y="275273"/>
                  </a:cubicBezTo>
                  <a:cubicBezTo>
                    <a:pt x="550545" y="123825"/>
                    <a:pt x="427672" y="0"/>
                    <a:pt x="275272" y="0"/>
                  </a:cubicBezTo>
                  <a:cubicBezTo>
                    <a:pt x="122872" y="0"/>
                    <a:pt x="0" y="122873"/>
                    <a:pt x="0" y="275273"/>
                  </a:cubicBezTo>
                </a:path>
              </a:pathLst>
            </a:custGeom>
            <a:noFill/>
            <a:ln w="19050" cap="flat">
              <a:solidFill>
                <a:schemeClr val="bg2"/>
              </a:solidFill>
              <a:prstDash val="solid"/>
              <a:miter/>
            </a:ln>
          </p:spPr>
          <p:txBody>
            <a:bodyPr rtlCol="0" anchor="ctr"/>
            <a:lstStyle/>
            <a:p>
              <a:endParaRPr lang="da-DK"/>
            </a:p>
          </p:txBody>
        </p:sp>
        <p:sp>
          <p:nvSpPr>
            <p:cNvPr id="56" name="Kombinationstegning 173">
              <a:extLst>
                <a:ext uri="{FF2B5EF4-FFF2-40B4-BE49-F238E27FC236}">
                  <a16:creationId xmlns:a16="http://schemas.microsoft.com/office/drawing/2014/main" id="{C9B4B625-B78B-44FB-9720-FD2E71B6E18B}"/>
                </a:ext>
              </a:extLst>
            </p:cNvPr>
            <p:cNvSpPr/>
            <p:nvPr/>
          </p:nvSpPr>
          <p:spPr>
            <a:xfrm>
              <a:off x="6153150" y="2273755"/>
              <a:ext cx="121919" cy="85587"/>
            </a:xfrm>
            <a:custGeom>
              <a:avLst/>
              <a:gdLst>
                <a:gd name="connsiteX0" fmla="*/ 121920 w 121919"/>
                <a:gd name="connsiteY0" fmla="*/ 85587 h 85587"/>
                <a:gd name="connsiteX1" fmla="*/ 0 w 121919"/>
                <a:gd name="connsiteY1" fmla="*/ 1767 h 85587"/>
              </a:gdLst>
              <a:ahLst/>
              <a:cxnLst>
                <a:cxn ang="0">
                  <a:pos x="connsiteX0" y="connsiteY0"/>
                </a:cxn>
                <a:cxn ang="0">
                  <a:pos x="connsiteX1" y="connsiteY1"/>
                </a:cxn>
              </a:cxnLst>
              <a:rect l="l" t="t" r="r" b="b"/>
              <a:pathLst>
                <a:path w="121919" h="85587">
                  <a:moveTo>
                    <a:pt x="121920" y="85587"/>
                  </a:moveTo>
                  <a:cubicBezTo>
                    <a:pt x="111442" y="28437"/>
                    <a:pt x="57150" y="-8710"/>
                    <a:pt x="0" y="1767"/>
                  </a:cubicBezTo>
                </a:path>
              </a:pathLst>
            </a:custGeom>
            <a:noFill/>
            <a:ln w="19050" cap="flat">
              <a:solidFill>
                <a:schemeClr val="bg2"/>
              </a:solidFill>
              <a:prstDash val="solid"/>
              <a:miter/>
            </a:ln>
          </p:spPr>
          <p:txBody>
            <a:bodyPr rtlCol="0" anchor="ctr"/>
            <a:lstStyle/>
            <a:p>
              <a:endParaRPr lang="da-DK"/>
            </a:p>
          </p:txBody>
        </p:sp>
        <p:sp>
          <p:nvSpPr>
            <p:cNvPr id="57" name="Kombinationstegning 174">
              <a:extLst>
                <a:ext uri="{FF2B5EF4-FFF2-40B4-BE49-F238E27FC236}">
                  <a16:creationId xmlns:a16="http://schemas.microsoft.com/office/drawing/2014/main" id="{DDFB02FE-C39C-4DF4-A8A7-336FEFE98F96}"/>
                </a:ext>
              </a:extLst>
            </p:cNvPr>
            <p:cNvSpPr/>
            <p:nvPr/>
          </p:nvSpPr>
          <p:spPr>
            <a:xfrm>
              <a:off x="6174104" y="2286952"/>
              <a:ext cx="208597" cy="505777"/>
            </a:xfrm>
            <a:custGeom>
              <a:avLst/>
              <a:gdLst>
                <a:gd name="connsiteX0" fmla="*/ 52388 w 208597"/>
                <a:gd name="connsiteY0" fmla="*/ 0 h 505777"/>
                <a:gd name="connsiteX1" fmla="*/ 179070 w 208597"/>
                <a:gd name="connsiteY1" fmla="*/ 126682 h 505777"/>
                <a:gd name="connsiteX2" fmla="*/ 179070 w 208597"/>
                <a:gd name="connsiteY2" fmla="*/ 410528 h 505777"/>
                <a:gd name="connsiteX3" fmla="*/ 208598 w 208597"/>
                <a:gd name="connsiteY3" fmla="*/ 505778 h 505777"/>
                <a:gd name="connsiteX4" fmla="*/ 0 w 208597"/>
                <a:gd name="connsiteY4" fmla="*/ 505778 h 50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505777">
                  <a:moveTo>
                    <a:pt x="52388" y="0"/>
                  </a:moveTo>
                  <a:cubicBezTo>
                    <a:pt x="121920" y="0"/>
                    <a:pt x="179070" y="56197"/>
                    <a:pt x="179070" y="126682"/>
                  </a:cubicBezTo>
                  <a:cubicBezTo>
                    <a:pt x="179070" y="126682"/>
                    <a:pt x="179070" y="321945"/>
                    <a:pt x="179070" y="410528"/>
                  </a:cubicBezTo>
                  <a:cubicBezTo>
                    <a:pt x="179070" y="450532"/>
                    <a:pt x="191452" y="483870"/>
                    <a:pt x="208598" y="505778"/>
                  </a:cubicBezTo>
                  <a:lnTo>
                    <a:pt x="0" y="505778"/>
                  </a:lnTo>
                </a:path>
              </a:pathLst>
            </a:custGeom>
            <a:noFill/>
            <a:ln w="19050" cap="flat">
              <a:solidFill>
                <a:schemeClr val="bg2"/>
              </a:solidFill>
              <a:prstDash val="solid"/>
              <a:miter/>
            </a:ln>
          </p:spPr>
          <p:txBody>
            <a:bodyPr rtlCol="0" anchor="ctr"/>
            <a:lstStyle/>
            <a:p>
              <a:endParaRPr lang="da-DK"/>
            </a:p>
          </p:txBody>
        </p:sp>
      </p:grpSp>
    </p:spTree>
    <p:extLst>
      <p:ext uri="{BB962C8B-B14F-4D97-AF65-F5344CB8AC3E}">
        <p14:creationId xmlns:p14="http://schemas.microsoft.com/office/powerpoint/2010/main" val="3910332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B905DA26-A58E-404D-A988-FB12AFB329E7}"/>
              </a:ext>
            </a:extLst>
          </p:cNvPr>
          <p:cNvSpPr>
            <a:spLocks noGrp="1"/>
          </p:cNvSpPr>
          <p:nvPr>
            <p:ph idx="1"/>
          </p:nvPr>
        </p:nvSpPr>
        <p:spPr>
          <a:xfrm>
            <a:off x="432000" y="1339691"/>
            <a:ext cx="8317145" cy="1389795"/>
          </a:xfrm>
        </p:spPr>
        <p:txBody>
          <a:bodyPr/>
          <a:lstStyle/>
          <a:p>
            <a:pPr marL="0" indent="0">
              <a:buNone/>
            </a:pPr>
            <a:r>
              <a:rPr lang="da-DK" dirty="0"/>
              <a:t>Grundlaget for det tværfaglige arbejde med rehabilitering er, at borgeren oplever sammenhæng, mening og virkning i forhold til sit mål og den støtte, borgeren får. Tværfagligt samarbejde er en forudsætning for, at det kan lykkes, og her er særligt to ting vigtige:</a:t>
            </a:r>
          </a:p>
          <a:p>
            <a:r>
              <a:rPr lang="da-DK" dirty="0"/>
              <a:t>Det tværfaglige team koordinerer og deler viden om borgerens proces undervejs</a:t>
            </a:r>
          </a:p>
          <a:p>
            <a:r>
              <a:rPr lang="da-DK" dirty="0"/>
              <a:t>Alle involverede kender deres respektive rolle og ansvarsområde i rehabiliteringsindsatsen. </a:t>
            </a:r>
          </a:p>
        </p:txBody>
      </p:sp>
      <p:sp>
        <p:nvSpPr>
          <p:cNvPr id="4" name="Titel 3">
            <a:extLst>
              <a:ext uri="{FF2B5EF4-FFF2-40B4-BE49-F238E27FC236}">
                <a16:creationId xmlns:a16="http://schemas.microsoft.com/office/drawing/2014/main" id="{18F49BBE-199D-4CEC-88BF-665FF21BECE2}"/>
              </a:ext>
            </a:extLst>
          </p:cNvPr>
          <p:cNvSpPr>
            <a:spLocks noGrp="1"/>
          </p:cNvSpPr>
          <p:nvPr>
            <p:ph type="title"/>
          </p:nvPr>
        </p:nvSpPr>
        <p:spPr>
          <a:xfrm>
            <a:off x="432000" y="632970"/>
            <a:ext cx="8398800" cy="551594"/>
          </a:xfrm>
        </p:spPr>
        <p:txBody>
          <a:bodyPr/>
          <a:lstStyle/>
          <a:p>
            <a:r>
              <a:rPr lang="da-DK" dirty="0"/>
              <a:t>Tværfagligt samarbejde</a:t>
            </a:r>
          </a:p>
        </p:txBody>
      </p:sp>
      <p:sp>
        <p:nvSpPr>
          <p:cNvPr id="6" name="Kombinationstegning 7">
            <a:extLst>
              <a:ext uri="{FF2B5EF4-FFF2-40B4-BE49-F238E27FC236}">
                <a16:creationId xmlns:a16="http://schemas.microsoft.com/office/drawing/2014/main" id="{83E55A90-AC6B-4BE0-B826-60DACB1CD574}"/>
              </a:ext>
            </a:extLst>
          </p:cNvPr>
          <p:cNvSpPr/>
          <p:nvPr/>
        </p:nvSpPr>
        <p:spPr>
          <a:xfrm>
            <a:off x="432000" y="3099814"/>
            <a:ext cx="4784236" cy="2530995"/>
          </a:xfrm>
          <a:custGeom>
            <a:avLst/>
            <a:gdLst>
              <a:gd name="connsiteX0" fmla="*/ 0 w 5603323"/>
              <a:gd name="connsiteY0" fmla="*/ 459764 h 2758528"/>
              <a:gd name="connsiteX1" fmla="*/ 459764 w 5603323"/>
              <a:gd name="connsiteY1" fmla="*/ 0 h 2758528"/>
              <a:gd name="connsiteX2" fmla="*/ 5143559 w 5603323"/>
              <a:gd name="connsiteY2" fmla="*/ 0 h 2758528"/>
              <a:gd name="connsiteX3" fmla="*/ 5603323 w 5603323"/>
              <a:gd name="connsiteY3" fmla="*/ 459764 h 2758528"/>
              <a:gd name="connsiteX4" fmla="*/ 5603323 w 5603323"/>
              <a:gd name="connsiteY4" fmla="*/ 2298764 h 2758528"/>
              <a:gd name="connsiteX5" fmla="*/ 5143559 w 5603323"/>
              <a:gd name="connsiteY5" fmla="*/ 2758528 h 2758528"/>
              <a:gd name="connsiteX6" fmla="*/ 459764 w 5603323"/>
              <a:gd name="connsiteY6" fmla="*/ 2758528 h 2758528"/>
              <a:gd name="connsiteX7" fmla="*/ 0 w 5603323"/>
              <a:gd name="connsiteY7" fmla="*/ 2298764 h 2758528"/>
              <a:gd name="connsiteX8" fmla="*/ 0 w 5603323"/>
              <a:gd name="connsiteY8" fmla="*/ 459764 h 275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3323" h="2758528">
                <a:moveTo>
                  <a:pt x="0" y="459764"/>
                </a:moveTo>
                <a:cubicBezTo>
                  <a:pt x="0" y="205843"/>
                  <a:pt x="205843" y="0"/>
                  <a:pt x="459764" y="0"/>
                </a:cubicBezTo>
                <a:lnTo>
                  <a:pt x="5143559" y="0"/>
                </a:lnTo>
                <a:cubicBezTo>
                  <a:pt x="5397480" y="0"/>
                  <a:pt x="5603323" y="205843"/>
                  <a:pt x="5603323" y="459764"/>
                </a:cubicBezTo>
                <a:lnTo>
                  <a:pt x="5603323" y="2298764"/>
                </a:lnTo>
                <a:cubicBezTo>
                  <a:pt x="5603323" y="2552685"/>
                  <a:pt x="5397480" y="2758528"/>
                  <a:pt x="5143559" y="2758528"/>
                </a:cubicBezTo>
                <a:lnTo>
                  <a:pt x="459764" y="2758528"/>
                </a:lnTo>
                <a:cubicBezTo>
                  <a:pt x="205843" y="2758528"/>
                  <a:pt x="0" y="2552685"/>
                  <a:pt x="0" y="2298764"/>
                </a:cubicBezTo>
                <a:lnTo>
                  <a:pt x="0" y="459764"/>
                </a:lnTo>
                <a:close/>
              </a:path>
            </a:pathLst>
          </a:custGeom>
          <a:noFill/>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288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Skab struktur</a:t>
            </a:r>
          </a:p>
          <a:p>
            <a:pPr lvl="0" defTabSz="622300">
              <a:lnSpc>
                <a:spcPct val="90000"/>
              </a:lnSpc>
              <a:spcBef>
                <a:spcPct val="0"/>
              </a:spcBef>
              <a:spcAft>
                <a:spcPct val="35000"/>
              </a:spcAft>
            </a:pPr>
            <a:r>
              <a:rPr lang="da-DK" sz="1700" dirty="0">
                <a:solidFill>
                  <a:schemeClr val="bg2"/>
                </a:solidFill>
              </a:rPr>
              <a:t>Styrk det tværfaglige samarbejde med en god struktur. Det kan fx være i form af:</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Tydelige beskrivelser af roller og arbejdsgange</a:t>
            </a:r>
          </a:p>
          <a:p>
            <a:pPr marL="285750" lvl="0" indent="-285750" defTabSz="622300">
              <a:lnSpc>
                <a:spcPct val="90000"/>
              </a:lnSpc>
              <a:spcBef>
                <a:spcPct val="0"/>
              </a:spcBef>
              <a:spcAft>
                <a:spcPct val="35000"/>
              </a:spcAft>
              <a:buFont typeface="Arial" panose="020B0604020202020204" pitchFamily="34" charset="0"/>
              <a:buChar char="•"/>
            </a:pPr>
            <a:r>
              <a:rPr lang="da-DK" sz="1700" dirty="0">
                <a:solidFill>
                  <a:schemeClr val="bg2"/>
                </a:solidFill>
              </a:rPr>
              <a:t>Faste tværfaglige møder om borgernes rehabiliteringsprocesser og mål.</a:t>
            </a:r>
          </a:p>
        </p:txBody>
      </p:sp>
      <p:sp>
        <p:nvSpPr>
          <p:cNvPr id="8" name="Kombinationstegning 7">
            <a:extLst>
              <a:ext uri="{FF2B5EF4-FFF2-40B4-BE49-F238E27FC236}">
                <a16:creationId xmlns:a16="http://schemas.microsoft.com/office/drawing/2014/main" id="{D77CAC0F-6B63-4405-BA20-6CC654B87DC4}"/>
              </a:ext>
            </a:extLst>
          </p:cNvPr>
          <p:cNvSpPr/>
          <p:nvPr/>
        </p:nvSpPr>
        <p:spPr>
          <a:xfrm>
            <a:off x="5352083" y="3099814"/>
            <a:ext cx="4394589" cy="2530995"/>
          </a:xfrm>
          <a:custGeom>
            <a:avLst/>
            <a:gdLst>
              <a:gd name="connsiteX0" fmla="*/ 0 w 5603323"/>
              <a:gd name="connsiteY0" fmla="*/ 459764 h 2758528"/>
              <a:gd name="connsiteX1" fmla="*/ 459764 w 5603323"/>
              <a:gd name="connsiteY1" fmla="*/ 0 h 2758528"/>
              <a:gd name="connsiteX2" fmla="*/ 5143559 w 5603323"/>
              <a:gd name="connsiteY2" fmla="*/ 0 h 2758528"/>
              <a:gd name="connsiteX3" fmla="*/ 5603323 w 5603323"/>
              <a:gd name="connsiteY3" fmla="*/ 459764 h 2758528"/>
              <a:gd name="connsiteX4" fmla="*/ 5603323 w 5603323"/>
              <a:gd name="connsiteY4" fmla="*/ 2298764 h 2758528"/>
              <a:gd name="connsiteX5" fmla="*/ 5143559 w 5603323"/>
              <a:gd name="connsiteY5" fmla="*/ 2758528 h 2758528"/>
              <a:gd name="connsiteX6" fmla="*/ 459764 w 5603323"/>
              <a:gd name="connsiteY6" fmla="*/ 2758528 h 2758528"/>
              <a:gd name="connsiteX7" fmla="*/ 0 w 5603323"/>
              <a:gd name="connsiteY7" fmla="*/ 2298764 h 2758528"/>
              <a:gd name="connsiteX8" fmla="*/ 0 w 5603323"/>
              <a:gd name="connsiteY8" fmla="*/ 459764 h 275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3323" h="2758528">
                <a:moveTo>
                  <a:pt x="0" y="459764"/>
                </a:moveTo>
                <a:cubicBezTo>
                  <a:pt x="0" y="205843"/>
                  <a:pt x="205843" y="0"/>
                  <a:pt x="459764" y="0"/>
                </a:cubicBezTo>
                <a:lnTo>
                  <a:pt x="5143559" y="0"/>
                </a:lnTo>
                <a:cubicBezTo>
                  <a:pt x="5397480" y="0"/>
                  <a:pt x="5603323" y="205843"/>
                  <a:pt x="5603323" y="459764"/>
                </a:cubicBezTo>
                <a:lnTo>
                  <a:pt x="5603323" y="2298764"/>
                </a:lnTo>
                <a:cubicBezTo>
                  <a:pt x="5603323" y="2552685"/>
                  <a:pt x="5397480" y="2758528"/>
                  <a:pt x="5143559" y="2758528"/>
                </a:cubicBezTo>
                <a:lnTo>
                  <a:pt x="459764" y="2758528"/>
                </a:lnTo>
                <a:cubicBezTo>
                  <a:pt x="205843" y="2758528"/>
                  <a:pt x="0" y="2552685"/>
                  <a:pt x="0" y="2298764"/>
                </a:cubicBezTo>
                <a:lnTo>
                  <a:pt x="0" y="459764"/>
                </a:lnTo>
                <a:close/>
              </a:path>
            </a:pathLst>
          </a:custGeom>
          <a:noFill/>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288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Hold fokus</a:t>
            </a:r>
          </a:p>
          <a:p>
            <a:pPr lvl="0" defTabSz="622300">
              <a:lnSpc>
                <a:spcPct val="90000"/>
              </a:lnSpc>
              <a:spcBef>
                <a:spcPct val="0"/>
              </a:spcBef>
              <a:spcAft>
                <a:spcPct val="35000"/>
              </a:spcAft>
            </a:pPr>
            <a:r>
              <a:rPr lang="da-DK" sz="1700" dirty="0">
                <a:solidFill>
                  <a:schemeClr val="bg2"/>
                </a:solidFill>
              </a:rPr>
              <a:t>Det kan være en god ide at drøfte det tværfaglige samarbejde ud fra en konkret borger og mål. Det øger fokus på kerneopgaven, hvilket fremmer den faglige argumentation frem for personlige holdninger, der ikke er fagligt begrundede. </a:t>
            </a:r>
          </a:p>
        </p:txBody>
      </p:sp>
    </p:spTree>
    <p:extLst>
      <p:ext uri="{BB962C8B-B14F-4D97-AF65-F5344CB8AC3E}">
        <p14:creationId xmlns:p14="http://schemas.microsoft.com/office/powerpoint/2010/main" val="1704419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lumMod val="90000"/>
              <a:lumOff val="10000"/>
            </a:schemeClr>
          </a:solidFill>
        </p:spPr>
        <p:txBody>
          <a:bodyPr wrap="square" lIns="0" tIns="0" rIns="0" bIns="0" rtlCol="0">
            <a:spAutoFit/>
          </a:bodyPr>
          <a:lstStyle/>
          <a:p>
            <a:endParaRPr lang="da-DK" sz="2000" dirty="0" err="1"/>
          </a:p>
        </p:txBody>
      </p:sp>
      <p:sp>
        <p:nvSpPr>
          <p:cNvPr id="6" name="Kombinationstegning 9">
            <a:extLst>
              <a:ext uri="{FF2B5EF4-FFF2-40B4-BE49-F238E27FC236}">
                <a16:creationId xmlns:a16="http://schemas.microsoft.com/office/drawing/2014/main" id="{0E917C14-179E-4033-B795-54200BD78046}"/>
              </a:ext>
            </a:extLst>
          </p:cNvPr>
          <p:cNvSpPr/>
          <p:nvPr/>
        </p:nvSpPr>
        <p:spPr>
          <a:xfrm>
            <a:off x="272264" y="191152"/>
            <a:ext cx="11645757" cy="6475695"/>
          </a:xfrm>
          <a:custGeom>
            <a:avLst/>
            <a:gdLst>
              <a:gd name="connsiteX0" fmla="*/ 0 w 5584864"/>
              <a:gd name="connsiteY0" fmla="*/ 460831 h 2764930"/>
              <a:gd name="connsiteX1" fmla="*/ 460831 w 5584864"/>
              <a:gd name="connsiteY1" fmla="*/ 0 h 2764930"/>
              <a:gd name="connsiteX2" fmla="*/ 5124033 w 5584864"/>
              <a:gd name="connsiteY2" fmla="*/ 0 h 2764930"/>
              <a:gd name="connsiteX3" fmla="*/ 5584864 w 5584864"/>
              <a:gd name="connsiteY3" fmla="*/ 460831 h 2764930"/>
              <a:gd name="connsiteX4" fmla="*/ 5584864 w 5584864"/>
              <a:gd name="connsiteY4" fmla="*/ 2304099 h 2764930"/>
              <a:gd name="connsiteX5" fmla="*/ 5124033 w 5584864"/>
              <a:gd name="connsiteY5" fmla="*/ 2764930 h 2764930"/>
              <a:gd name="connsiteX6" fmla="*/ 460831 w 5584864"/>
              <a:gd name="connsiteY6" fmla="*/ 2764930 h 2764930"/>
              <a:gd name="connsiteX7" fmla="*/ 0 w 5584864"/>
              <a:gd name="connsiteY7" fmla="*/ 2304099 h 2764930"/>
              <a:gd name="connsiteX8" fmla="*/ 0 w 5584864"/>
              <a:gd name="connsiteY8" fmla="*/ 460831 h 276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4864" h="2764930">
                <a:moveTo>
                  <a:pt x="0" y="460831"/>
                </a:moveTo>
                <a:cubicBezTo>
                  <a:pt x="0" y="206321"/>
                  <a:pt x="206321" y="0"/>
                  <a:pt x="460831" y="0"/>
                </a:cubicBezTo>
                <a:lnTo>
                  <a:pt x="5124033" y="0"/>
                </a:lnTo>
                <a:cubicBezTo>
                  <a:pt x="5378543" y="0"/>
                  <a:pt x="5584864" y="206321"/>
                  <a:pt x="5584864" y="460831"/>
                </a:cubicBezTo>
                <a:lnTo>
                  <a:pt x="5584864" y="2304099"/>
                </a:lnTo>
                <a:cubicBezTo>
                  <a:pt x="5584864" y="2558609"/>
                  <a:pt x="5378543" y="2764930"/>
                  <a:pt x="5124033" y="2764930"/>
                </a:cubicBezTo>
                <a:lnTo>
                  <a:pt x="460831" y="2764930"/>
                </a:lnTo>
                <a:cubicBezTo>
                  <a:pt x="206321" y="2764930"/>
                  <a:pt x="0" y="2558609"/>
                  <a:pt x="0" y="2304099"/>
                </a:cubicBezTo>
                <a:lnTo>
                  <a:pt x="0" y="460831"/>
                </a:lnTo>
                <a:close/>
              </a:path>
            </a:pathLst>
          </a:custGeom>
          <a:ln>
            <a:solidFill>
              <a:schemeClr val="bg2">
                <a:lumMod val="90000"/>
                <a:lumOff val="1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576000" tIns="360000" rIns="360000" bIns="360000" numCol="1" spcCol="1270" anchor="t" anchorCtr="0">
            <a:noAutofit/>
          </a:bodyPr>
          <a:lstStyle/>
          <a:p>
            <a:pPr lvl="0" defTabSz="622300">
              <a:lnSpc>
                <a:spcPct val="90000"/>
              </a:lnSpc>
              <a:spcBef>
                <a:spcPct val="0"/>
              </a:spcBef>
              <a:spcAft>
                <a:spcPct val="35000"/>
              </a:spcAft>
            </a:pPr>
            <a:r>
              <a:rPr lang="da-DK" sz="2000" b="1" dirty="0">
                <a:solidFill>
                  <a:schemeClr val="bg2"/>
                </a:solidFill>
              </a:rPr>
              <a:t>Case: Tværfagligt samarbejde</a:t>
            </a:r>
          </a:p>
          <a:p>
            <a:pPr lvl="0" defTabSz="622300">
              <a:lnSpc>
                <a:spcPct val="90000"/>
              </a:lnSpc>
              <a:spcBef>
                <a:spcPct val="0"/>
              </a:spcBef>
              <a:spcAft>
                <a:spcPct val="35000"/>
              </a:spcAft>
            </a:pPr>
            <a:r>
              <a:rPr lang="da-DK" sz="1850" dirty="0">
                <a:solidFill>
                  <a:schemeClr val="bg2"/>
                </a:solidFill>
              </a:rPr>
              <a:t>En leder af et hjemmeplejedistrikt oplever, at det tværfaglige samarbejde om rehabilitering ikke rigtigt fungerer. I forbindelse med de tværfaglige rehabiliteringsmøder er der ofte en lidt dårlig stemning. Særligt er der ofte uenigheder mellem en bestemt terapeut og en bestemt sygeplejerske, og deres diskussioner fylder meget på møderne. De er begge meget engagerede, fagligt dygtige og gode til at formulere sig.</a:t>
            </a:r>
          </a:p>
          <a:p>
            <a:pPr lvl="0" defTabSz="622300">
              <a:lnSpc>
                <a:spcPct val="90000"/>
              </a:lnSpc>
              <a:spcBef>
                <a:spcPct val="0"/>
              </a:spcBef>
              <a:spcAft>
                <a:spcPct val="35000"/>
              </a:spcAft>
            </a:pPr>
            <a:r>
              <a:rPr lang="da-DK" sz="1850" dirty="0">
                <a:solidFill>
                  <a:schemeClr val="bg2"/>
                </a:solidFill>
              </a:rPr>
              <a:t>På dagens tværfaglige møde er terapeuten og sygeplejersken uenige om en kompleks borgersag. Borgeren, Keld, har diabetes, taber sig, får ikke taget sin medicin, og sygeplejersken har observeret, at han ikke har fået et bad længe. Keld har desuden nedsat fysisk funktionsevne. Deres diskussion handler ikke så meget om, hvorvidt rehabilitering er relevant for Keld, men mere om prioriteringen af indsatserne. De er enige om, at det vil være for meget for Keld, hvis han på samme tid skal starte op i et behandlingsforløb, modtage genoptræning og indgå i en rehabiliteringsproces. Sygeplejersken mener – ud fra hendes faglighed – at det er behandlingen, der skal prioriteres før en evt. rehabilitering kan komme på tale, hvorimod terapeuten argumenterer for, at rehabiliteringen ikke skal vente eller nedprioriteres.</a:t>
            </a:r>
          </a:p>
          <a:p>
            <a:pPr lvl="0" defTabSz="622300">
              <a:lnSpc>
                <a:spcPct val="90000"/>
              </a:lnSpc>
              <a:spcBef>
                <a:spcPct val="0"/>
              </a:spcBef>
              <a:spcAft>
                <a:spcPct val="35000"/>
              </a:spcAft>
            </a:pPr>
            <a:r>
              <a:rPr lang="da-DK" sz="1850" dirty="0">
                <a:solidFill>
                  <a:schemeClr val="bg2"/>
                </a:solidFill>
              </a:rPr>
              <a:t>På mødet deltager også social- og sundhedshjælperen, som er Kelds faste kontaktperson i hjemmeplejen. Hendes rolle på mødet er at dele den viden, hun har fra hverdagsobservationer hos Keld. Men til mødet er hun tilbageholdende med at byde ind med sin viden, og når hun bliver spurgt direkte, svarer hun kortfattet. Lederen ved fra andre sammenhænge, at social- og sundhedshjælperen er rigtig god til at observere og analysere, hvordan det går hos borgerne, og det ærgrer hende, at hun ikke kommer mere på banen.</a:t>
            </a:r>
          </a:p>
        </p:txBody>
      </p:sp>
    </p:spTree>
    <p:extLst>
      <p:ext uri="{BB962C8B-B14F-4D97-AF65-F5344CB8AC3E}">
        <p14:creationId xmlns:p14="http://schemas.microsoft.com/office/powerpoint/2010/main" val="143219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2197B69-F181-48F2-8F10-5BDDE657E35D}"/>
              </a:ext>
            </a:extLst>
          </p:cNvPr>
          <p:cNvSpPr>
            <a:spLocks noGrp="1"/>
          </p:cNvSpPr>
          <p:nvPr>
            <p:ph idx="1"/>
          </p:nvPr>
        </p:nvSpPr>
        <p:spPr>
          <a:xfrm>
            <a:off x="432000" y="1900800"/>
            <a:ext cx="6234807" cy="4197600"/>
          </a:xfrm>
        </p:spPr>
        <p:txBody>
          <a:bodyPr/>
          <a:lstStyle/>
          <a:p>
            <a:pPr marL="0" indent="0">
              <a:buNone/>
            </a:pPr>
            <a:r>
              <a:rPr lang="da-DK" sz="1800" dirty="0"/>
              <a:t>En rehabiliteringsproces er sjældent lineær. Den kan bedst anskues som en cyklisk proces, som består af:</a:t>
            </a:r>
          </a:p>
          <a:p>
            <a:r>
              <a:rPr lang="da-DK" sz="1800" dirty="0"/>
              <a:t>En indledende fase</a:t>
            </a:r>
          </a:p>
          <a:p>
            <a:r>
              <a:rPr lang="da-DK" sz="1800" dirty="0"/>
              <a:t>En målrettet fase</a:t>
            </a:r>
          </a:p>
          <a:p>
            <a:r>
              <a:rPr lang="da-DK" sz="1800" dirty="0"/>
              <a:t>En evaluerende fase. </a:t>
            </a:r>
          </a:p>
          <a:p>
            <a:pPr marL="0" indent="0">
              <a:buNone/>
            </a:pPr>
            <a:endParaRPr lang="da-DK" sz="1800" dirty="0"/>
          </a:p>
          <a:p>
            <a:pPr marL="0" indent="0">
              <a:buNone/>
            </a:pPr>
            <a:r>
              <a:rPr lang="da-DK" sz="1800" dirty="0"/>
              <a:t>Faserne vil ofte være flydende og afhænger af den enkelte borger. Selvom processen kan beskrives som cyklisk, går den i praksis ofte frem og tilbage, fordi der under både målsætning og indsatser kan vise sig yderligere behov, som skal afdækkes, ligesom mål og delmål kan ændre sig undervejs. Især i længerevarende forløb kan rehabiliteringsprocessen også anskues som en spiral, hvor løbende opfølgninger fører til nye, tilpassede mål og indsatser. </a:t>
            </a:r>
          </a:p>
        </p:txBody>
      </p:sp>
      <p:sp>
        <p:nvSpPr>
          <p:cNvPr id="3" name="Pladsholder til slidenummer 2">
            <a:extLst>
              <a:ext uri="{FF2B5EF4-FFF2-40B4-BE49-F238E27FC236}">
                <a16:creationId xmlns:a16="http://schemas.microsoft.com/office/drawing/2014/main" id="{692C12A2-5797-495F-9BEE-BB0FC6BEE129}"/>
              </a:ext>
            </a:extLst>
          </p:cNvPr>
          <p:cNvSpPr>
            <a:spLocks noGrp="1"/>
          </p:cNvSpPr>
          <p:nvPr>
            <p:ph type="sldNum" sz="quarter" idx="12"/>
          </p:nvPr>
        </p:nvSpPr>
        <p:spPr/>
        <p:txBody>
          <a:bodyPr/>
          <a:lstStyle/>
          <a:p>
            <a:r>
              <a:rPr lang="da-DK"/>
              <a:t>Side </a:t>
            </a:r>
            <a:fld id="{24C8C45C-947F-4981-8B3F-4F32E973C901}" type="slidenum">
              <a:rPr lang="da-DK" smtClean="0"/>
              <a:pPr/>
              <a:t>3</a:t>
            </a:fld>
            <a:endParaRPr lang="da-DK" dirty="0"/>
          </a:p>
        </p:txBody>
      </p:sp>
      <p:sp>
        <p:nvSpPr>
          <p:cNvPr id="4" name="Titel 3">
            <a:extLst>
              <a:ext uri="{FF2B5EF4-FFF2-40B4-BE49-F238E27FC236}">
                <a16:creationId xmlns:a16="http://schemas.microsoft.com/office/drawing/2014/main" id="{75311813-1C2D-4032-B497-065DE91D998B}"/>
              </a:ext>
            </a:extLst>
          </p:cNvPr>
          <p:cNvSpPr>
            <a:spLocks noGrp="1"/>
          </p:cNvSpPr>
          <p:nvPr>
            <p:ph type="title"/>
          </p:nvPr>
        </p:nvSpPr>
        <p:spPr/>
        <p:txBody>
          <a:bodyPr/>
          <a:lstStyle/>
          <a:p>
            <a:r>
              <a:rPr lang="da-DK" dirty="0"/>
              <a:t>Rehabiliteringsmodellen</a:t>
            </a:r>
          </a:p>
        </p:txBody>
      </p:sp>
      <p:pic>
        <p:nvPicPr>
          <p:cNvPr id="5" name="Pladsholder til indhold 9">
            <a:extLst>
              <a:ext uri="{FF2B5EF4-FFF2-40B4-BE49-F238E27FC236}">
                <a16:creationId xmlns:a16="http://schemas.microsoft.com/office/drawing/2014/main" id="{5C966734-14F9-4EB1-A6D6-39C2CF268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709" y="8466"/>
            <a:ext cx="4843291" cy="6849533"/>
          </a:xfrm>
          <a:prstGeom prst="rect">
            <a:avLst/>
          </a:prstGeom>
        </p:spPr>
      </p:pic>
    </p:spTree>
    <p:extLst>
      <p:ext uri="{BB962C8B-B14F-4D97-AF65-F5344CB8AC3E}">
        <p14:creationId xmlns:p14="http://schemas.microsoft.com/office/powerpoint/2010/main" val="348496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3447098"/>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Hvad handler spændingerne i det tværfaglige samarbejde om i dette eksempel?</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Hvorfor tror I, at social- og sundhedshjælperen ikke kommer mere på banen og deler ud af sin viden om Keld?</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kan medarbejderne og deres leder gøre for at fremme det tværfaglige samarbejde i teamet?</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6" y="575935"/>
            <a:ext cx="5774076" cy="492443"/>
          </a:xfrm>
          <a:prstGeom prst="rect">
            <a:avLst/>
          </a:prstGeom>
          <a:noFill/>
        </p:spPr>
        <p:txBody>
          <a:bodyPr wrap="square" lIns="0" tIns="0" rIns="0" bIns="0" rtlCol="0">
            <a:spAutoFit/>
          </a:bodyPr>
          <a:lstStyle/>
          <a:p>
            <a:pPr lvl="0"/>
            <a:r>
              <a:rPr lang="da-DK" sz="3200" b="1" dirty="0">
                <a:solidFill>
                  <a:prstClr val="white"/>
                </a:solidFill>
              </a:rPr>
              <a:t>SPØRGSMÅL - CASE</a:t>
            </a:r>
            <a:endParaRPr lang="da-DK" sz="2000" dirty="0"/>
          </a:p>
        </p:txBody>
      </p:sp>
    </p:spTree>
    <p:extLst>
      <p:ext uri="{BB962C8B-B14F-4D97-AF65-F5344CB8AC3E}">
        <p14:creationId xmlns:p14="http://schemas.microsoft.com/office/powerpoint/2010/main" val="2297341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3877985"/>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Hvornår synes du, at jeres tværfaglige samarbejde går godt?</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Er der områder, hvor du synes, I kan styrke jeres tværfaglige samarbejde?</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Har du forslag til, hvordan I kan gøre det?</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kan jeres leder gøre for at styrke det tværfaglige samarbejde? </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6" y="575935"/>
            <a:ext cx="6315570" cy="492443"/>
          </a:xfrm>
          <a:prstGeom prst="rect">
            <a:avLst/>
          </a:prstGeom>
          <a:noFill/>
        </p:spPr>
        <p:txBody>
          <a:bodyPr wrap="square" lIns="0" tIns="0" rIns="0" bIns="0" rtlCol="0">
            <a:spAutoFit/>
          </a:bodyPr>
          <a:lstStyle/>
          <a:p>
            <a:pPr lvl="0"/>
            <a:r>
              <a:rPr lang="da-DK" sz="3200" b="1" dirty="0">
                <a:solidFill>
                  <a:prstClr val="white"/>
                </a:solidFill>
              </a:rPr>
              <a:t>SPØRGSMÅL – EGEN PRAKSIS</a:t>
            </a:r>
            <a:endParaRPr lang="da-DK" sz="2000" dirty="0"/>
          </a:p>
        </p:txBody>
      </p:sp>
    </p:spTree>
    <p:extLst>
      <p:ext uri="{BB962C8B-B14F-4D97-AF65-F5344CB8AC3E}">
        <p14:creationId xmlns:p14="http://schemas.microsoft.com/office/powerpoint/2010/main" val="2695467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06D5AD-7FDE-4130-979C-EFF42AF029E3}"/>
              </a:ext>
            </a:extLst>
          </p:cNvPr>
          <p:cNvSpPr>
            <a:spLocks noGrp="1"/>
          </p:cNvSpPr>
          <p:nvPr>
            <p:ph type="ctrTitle"/>
          </p:nvPr>
        </p:nvSpPr>
        <p:spPr>
          <a:xfrm>
            <a:off x="432000" y="614024"/>
            <a:ext cx="6940800" cy="1637470"/>
          </a:xfrm>
        </p:spPr>
        <p:txBody>
          <a:bodyPr/>
          <a:lstStyle/>
          <a:p>
            <a:r>
              <a:rPr lang="da-DK" sz="5400"/>
              <a:t>Samarbejde med pårørende</a:t>
            </a:r>
            <a:endParaRPr lang="da-DK" sz="5400" dirty="0"/>
          </a:p>
        </p:txBody>
      </p:sp>
      <p:sp>
        <p:nvSpPr>
          <p:cNvPr id="2" name="Pladsholder til tekst 1">
            <a:extLst>
              <a:ext uri="{FF2B5EF4-FFF2-40B4-BE49-F238E27FC236}">
                <a16:creationId xmlns:a16="http://schemas.microsoft.com/office/drawing/2014/main" id="{51F79B45-92C7-4E93-8637-27D09B9633C5}"/>
              </a:ext>
            </a:extLst>
          </p:cNvPr>
          <p:cNvSpPr>
            <a:spLocks noGrp="1"/>
          </p:cNvSpPr>
          <p:nvPr>
            <p:ph type="body" sz="quarter" idx="13"/>
          </p:nvPr>
        </p:nvSpPr>
        <p:spPr/>
        <p:txBody>
          <a:bodyPr/>
          <a:lstStyle/>
          <a:p>
            <a:endParaRPr lang="da-DK"/>
          </a:p>
        </p:txBody>
      </p:sp>
      <p:grpSp>
        <p:nvGrpSpPr>
          <p:cNvPr id="5" name="Gruppe 4">
            <a:extLst>
              <a:ext uri="{FF2B5EF4-FFF2-40B4-BE49-F238E27FC236}">
                <a16:creationId xmlns:a16="http://schemas.microsoft.com/office/drawing/2014/main" id="{6001E3F0-7CB8-4235-AA07-65455EF50F26}"/>
              </a:ext>
            </a:extLst>
          </p:cNvPr>
          <p:cNvGrpSpPr>
            <a:grpSpLocks noChangeAspect="1"/>
          </p:cNvGrpSpPr>
          <p:nvPr/>
        </p:nvGrpSpPr>
        <p:grpSpPr>
          <a:xfrm>
            <a:off x="6194216" y="2628296"/>
            <a:ext cx="4858453" cy="3212438"/>
            <a:chOff x="2806960" y="2705762"/>
            <a:chExt cx="4858453" cy="3212438"/>
          </a:xfrm>
        </p:grpSpPr>
        <p:sp>
          <p:nvSpPr>
            <p:cNvPr id="6" name="Kombinationstegning 7">
              <a:extLst>
                <a:ext uri="{FF2B5EF4-FFF2-40B4-BE49-F238E27FC236}">
                  <a16:creationId xmlns:a16="http://schemas.microsoft.com/office/drawing/2014/main" id="{4FA80D4F-0405-4BE3-92E2-E283001F2D1C}"/>
                </a:ext>
              </a:extLst>
            </p:cNvPr>
            <p:cNvSpPr/>
            <p:nvPr/>
          </p:nvSpPr>
          <p:spPr>
            <a:xfrm>
              <a:off x="4201568" y="4465667"/>
              <a:ext cx="795569" cy="859777"/>
            </a:xfrm>
            <a:custGeom>
              <a:avLst/>
              <a:gdLst>
                <a:gd name="connsiteX0" fmla="*/ 0 w 400140"/>
                <a:gd name="connsiteY0" fmla="*/ 0 h 432434"/>
                <a:gd name="connsiteX1" fmla="*/ 0 w 400140"/>
                <a:gd name="connsiteY1" fmla="*/ 361950 h 432434"/>
                <a:gd name="connsiteX2" fmla="*/ 70333 w 400140"/>
                <a:gd name="connsiteY2" fmla="*/ 432435 h 432434"/>
                <a:gd name="connsiteX3" fmla="*/ 124509 w 400140"/>
                <a:gd name="connsiteY3" fmla="*/ 432435 h 432434"/>
                <a:gd name="connsiteX4" fmla="*/ 190090 w 400140"/>
                <a:gd name="connsiteY4" fmla="*/ 432435 h 432434"/>
                <a:gd name="connsiteX5" fmla="*/ 400140 w 400140"/>
                <a:gd name="connsiteY5" fmla="*/ 432435 h 4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140" h="432434">
                  <a:moveTo>
                    <a:pt x="0" y="0"/>
                  </a:moveTo>
                  <a:lnTo>
                    <a:pt x="0" y="361950"/>
                  </a:lnTo>
                  <a:cubicBezTo>
                    <a:pt x="0" y="401003"/>
                    <a:pt x="31365" y="432435"/>
                    <a:pt x="70333" y="432435"/>
                  </a:cubicBezTo>
                  <a:lnTo>
                    <a:pt x="124509" y="432435"/>
                  </a:lnTo>
                  <a:lnTo>
                    <a:pt x="190090" y="432435"/>
                  </a:lnTo>
                  <a:lnTo>
                    <a:pt x="400140" y="432435"/>
                  </a:lnTo>
                </a:path>
              </a:pathLst>
            </a:custGeom>
            <a:noFill/>
            <a:ln w="19050" cap="flat">
              <a:solidFill>
                <a:schemeClr val="bg2"/>
              </a:solidFill>
              <a:prstDash val="solid"/>
              <a:miter/>
            </a:ln>
          </p:spPr>
          <p:txBody>
            <a:bodyPr rtlCol="0" anchor="ctr"/>
            <a:lstStyle/>
            <a:p>
              <a:endParaRPr lang="da-DK"/>
            </a:p>
          </p:txBody>
        </p:sp>
        <p:sp>
          <p:nvSpPr>
            <p:cNvPr id="7" name="Kombinationstegning 8">
              <a:extLst>
                <a:ext uri="{FF2B5EF4-FFF2-40B4-BE49-F238E27FC236}">
                  <a16:creationId xmlns:a16="http://schemas.microsoft.com/office/drawing/2014/main" id="{EE890E8D-B4F3-4713-AC1E-C78D1A6AE92F}"/>
                </a:ext>
              </a:extLst>
            </p:cNvPr>
            <p:cNvSpPr/>
            <p:nvPr/>
          </p:nvSpPr>
          <p:spPr>
            <a:xfrm>
              <a:off x="4449122" y="5325446"/>
              <a:ext cx="128499" cy="592754"/>
            </a:xfrm>
            <a:custGeom>
              <a:avLst/>
              <a:gdLst>
                <a:gd name="connsiteX0" fmla="*/ 0 w 64630"/>
                <a:gd name="connsiteY0" fmla="*/ 0 h 298132"/>
                <a:gd name="connsiteX1" fmla="*/ 0 w 64630"/>
                <a:gd name="connsiteY1" fmla="*/ 265748 h 298132"/>
                <a:gd name="connsiteX2" fmla="*/ 32315 w 64630"/>
                <a:gd name="connsiteY2" fmla="*/ 298133 h 298132"/>
                <a:gd name="connsiteX3" fmla="*/ 32315 w 64630"/>
                <a:gd name="connsiteY3" fmla="*/ 298133 h 298132"/>
                <a:gd name="connsiteX4" fmla="*/ 64631 w 64630"/>
                <a:gd name="connsiteY4" fmla="*/ 265748 h 298132"/>
                <a:gd name="connsiteX5" fmla="*/ 64631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0" y="0"/>
                  </a:moveTo>
                  <a:lnTo>
                    <a:pt x="0" y="265748"/>
                  </a:lnTo>
                  <a:cubicBezTo>
                    <a:pt x="0" y="283845"/>
                    <a:pt x="14257" y="298133"/>
                    <a:pt x="32315" y="298133"/>
                  </a:cubicBezTo>
                  <a:lnTo>
                    <a:pt x="32315" y="298133"/>
                  </a:lnTo>
                  <a:cubicBezTo>
                    <a:pt x="50374" y="298133"/>
                    <a:pt x="64631" y="283845"/>
                    <a:pt x="64631" y="265748"/>
                  </a:cubicBezTo>
                  <a:lnTo>
                    <a:pt x="64631" y="0"/>
                  </a:lnTo>
                </a:path>
              </a:pathLst>
            </a:custGeom>
            <a:noFill/>
            <a:ln w="19050" cap="flat">
              <a:solidFill>
                <a:schemeClr val="bg2"/>
              </a:solidFill>
              <a:prstDash val="solid"/>
              <a:miter/>
            </a:ln>
          </p:spPr>
          <p:txBody>
            <a:bodyPr rtlCol="0" anchor="ctr"/>
            <a:lstStyle/>
            <a:p>
              <a:endParaRPr lang="da-DK"/>
            </a:p>
          </p:txBody>
        </p:sp>
        <p:sp>
          <p:nvSpPr>
            <p:cNvPr id="8" name="Kombinationstegning 10">
              <a:extLst>
                <a:ext uri="{FF2B5EF4-FFF2-40B4-BE49-F238E27FC236}">
                  <a16:creationId xmlns:a16="http://schemas.microsoft.com/office/drawing/2014/main" id="{4C494092-EE66-4213-B9EE-F258DB1A62A5}"/>
                </a:ext>
              </a:extLst>
            </p:cNvPr>
            <p:cNvSpPr/>
            <p:nvPr/>
          </p:nvSpPr>
          <p:spPr>
            <a:xfrm>
              <a:off x="7060706" y="4649365"/>
              <a:ext cx="202199" cy="18938"/>
            </a:xfrm>
            <a:custGeom>
              <a:avLst/>
              <a:gdLst>
                <a:gd name="connsiteX0" fmla="*/ 0 w 101698"/>
                <a:gd name="connsiteY0" fmla="*/ 0 h 9525"/>
                <a:gd name="connsiteX1" fmla="*/ 101698 w 101698"/>
                <a:gd name="connsiteY1" fmla="*/ 0 h 9525"/>
              </a:gdLst>
              <a:ahLst/>
              <a:cxnLst>
                <a:cxn ang="0">
                  <a:pos x="connsiteX0" y="connsiteY0"/>
                </a:cxn>
                <a:cxn ang="0">
                  <a:pos x="connsiteX1" y="connsiteY1"/>
                </a:cxn>
              </a:cxnLst>
              <a:rect l="l" t="t" r="r" b="b"/>
              <a:pathLst>
                <a:path w="101698" h="9525">
                  <a:moveTo>
                    <a:pt x="0" y="0"/>
                  </a:moveTo>
                  <a:lnTo>
                    <a:pt x="101698" y="0"/>
                  </a:lnTo>
                </a:path>
              </a:pathLst>
            </a:custGeom>
            <a:ln w="19050" cap="flat">
              <a:solidFill>
                <a:schemeClr val="bg2"/>
              </a:solidFill>
              <a:prstDash val="solid"/>
              <a:miter/>
            </a:ln>
          </p:spPr>
          <p:txBody>
            <a:bodyPr rtlCol="0" anchor="ctr"/>
            <a:lstStyle/>
            <a:p>
              <a:endParaRPr lang="da-DK"/>
            </a:p>
          </p:txBody>
        </p:sp>
        <p:sp>
          <p:nvSpPr>
            <p:cNvPr id="9" name="Kombinationstegning 11">
              <a:extLst>
                <a:ext uri="{FF2B5EF4-FFF2-40B4-BE49-F238E27FC236}">
                  <a16:creationId xmlns:a16="http://schemas.microsoft.com/office/drawing/2014/main" id="{22531336-EA8A-459B-8802-3CA8C7285AF1}"/>
                </a:ext>
              </a:extLst>
            </p:cNvPr>
            <p:cNvSpPr/>
            <p:nvPr/>
          </p:nvSpPr>
          <p:spPr>
            <a:xfrm>
              <a:off x="6956771" y="3954345"/>
              <a:ext cx="524982" cy="935411"/>
            </a:xfrm>
            <a:custGeom>
              <a:avLst/>
              <a:gdLst>
                <a:gd name="connsiteX0" fmla="*/ 17108 w 264045"/>
                <a:gd name="connsiteY0" fmla="*/ 0 h 470475"/>
                <a:gd name="connsiteX1" fmla="*/ 26613 w 264045"/>
                <a:gd name="connsiteY1" fmla="*/ 0 h 470475"/>
                <a:gd name="connsiteX2" fmla="*/ 256622 w 264045"/>
                <a:gd name="connsiteY2" fmla="*/ 230505 h 470475"/>
                <a:gd name="connsiteX3" fmla="*/ 256622 w 264045"/>
                <a:gd name="connsiteY3" fmla="*/ 304800 h 470475"/>
                <a:gd name="connsiteX4" fmla="*/ 256622 w 264045"/>
                <a:gd name="connsiteY4" fmla="*/ 340995 h 470475"/>
                <a:gd name="connsiteX5" fmla="*/ 263275 w 264045"/>
                <a:gd name="connsiteY5" fmla="*/ 406717 h 470475"/>
                <a:gd name="connsiteX6" fmla="*/ 246167 w 264045"/>
                <a:gd name="connsiteY6" fmla="*/ 449580 h 470475"/>
                <a:gd name="connsiteX7" fmla="*/ 171081 w 264045"/>
                <a:gd name="connsiteY7" fmla="*/ 469583 h 470475"/>
                <a:gd name="connsiteX8" fmla="*/ 99797 w 264045"/>
                <a:gd name="connsiteY8" fmla="*/ 469583 h 470475"/>
                <a:gd name="connsiteX9" fmla="*/ 0 w 264045"/>
                <a:gd name="connsiteY9" fmla="*/ 469583 h 470475"/>
                <a:gd name="connsiteX10" fmla="*/ 0 w 264045"/>
                <a:gd name="connsiteY10" fmla="*/ 348615 h 4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045" h="470475">
                  <a:moveTo>
                    <a:pt x="17108" y="0"/>
                  </a:moveTo>
                  <a:lnTo>
                    <a:pt x="26613" y="0"/>
                  </a:lnTo>
                  <a:cubicBezTo>
                    <a:pt x="153023" y="0"/>
                    <a:pt x="256622" y="103822"/>
                    <a:pt x="256622" y="230505"/>
                  </a:cubicBezTo>
                  <a:cubicBezTo>
                    <a:pt x="256622" y="255270"/>
                    <a:pt x="256622" y="280035"/>
                    <a:pt x="256622" y="304800"/>
                  </a:cubicBezTo>
                  <a:cubicBezTo>
                    <a:pt x="256622" y="325755"/>
                    <a:pt x="253770" y="320040"/>
                    <a:pt x="256622" y="340995"/>
                  </a:cubicBezTo>
                  <a:cubicBezTo>
                    <a:pt x="260424" y="363855"/>
                    <a:pt x="266126" y="382905"/>
                    <a:pt x="263275" y="406717"/>
                  </a:cubicBezTo>
                  <a:cubicBezTo>
                    <a:pt x="261374" y="421958"/>
                    <a:pt x="256622" y="438150"/>
                    <a:pt x="246167" y="449580"/>
                  </a:cubicBezTo>
                  <a:cubicBezTo>
                    <a:pt x="226207" y="472440"/>
                    <a:pt x="198644" y="471488"/>
                    <a:pt x="171081" y="469583"/>
                  </a:cubicBezTo>
                  <a:cubicBezTo>
                    <a:pt x="147320" y="468630"/>
                    <a:pt x="123559" y="469583"/>
                    <a:pt x="99797" y="469583"/>
                  </a:cubicBezTo>
                  <a:cubicBezTo>
                    <a:pt x="66532" y="469583"/>
                    <a:pt x="33266" y="469583"/>
                    <a:pt x="0" y="469583"/>
                  </a:cubicBezTo>
                  <a:lnTo>
                    <a:pt x="0" y="348615"/>
                  </a:lnTo>
                </a:path>
              </a:pathLst>
            </a:custGeom>
            <a:noFill/>
            <a:ln w="19050" cap="flat">
              <a:solidFill>
                <a:schemeClr val="bg2"/>
              </a:solidFill>
              <a:prstDash val="solid"/>
              <a:miter/>
            </a:ln>
          </p:spPr>
          <p:txBody>
            <a:bodyPr rtlCol="0" anchor="ctr"/>
            <a:lstStyle/>
            <a:p>
              <a:endParaRPr lang="da-DK"/>
            </a:p>
          </p:txBody>
        </p:sp>
        <p:sp>
          <p:nvSpPr>
            <p:cNvPr id="10" name="Kombinationstegning 12">
              <a:extLst>
                <a:ext uri="{FF2B5EF4-FFF2-40B4-BE49-F238E27FC236}">
                  <a16:creationId xmlns:a16="http://schemas.microsoft.com/office/drawing/2014/main" id="{5EF229A4-742E-4C72-B8C8-7B5D84C0E6DA}"/>
                </a:ext>
              </a:extLst>
            </p:cNvPr>
            <p:cNvSpPr/>
            <p:nvPr/>
          </p:nvSpPr>
          <p:spPr>
            <a:xfrm>
              <a:off x="6550483" y="3986538"/>
              <a:ext cx="253221" cy="482914"/>
            </a:xfrm>
            <a:custGeom>
              <a:avLst/>
              <a:gdLst>
                <a:gd name="connsiteX0" fmla="*/ 0 w 127360"/>
                <a:gd name="connsiteY0" fmla="*/ 242888 h 242887"/>
                <a:gd name="connsiteX1" fmla="*/ 39919 w 127360"/>
                <a:gd name="connsiteY1" fmla="*/ 104775 h 242887"/>
                <a:gd name="connsiteX2" fmla="*/ 127360 w 127360"/>
                <a:gd name="connsiteY2" fmla="*/ 0 h 242887"/>
              </a:gdLst>
              <a:ahLst/>
              <a:cxnLst>
                <a:cxn ang="0">
                  <a:pos x="connsiteX0" y="connsiteY0"/>
                </a:cxn>
                <a:cxn ang="0">
                  <a:pos x="connsiteX1" y="connsiteY1"/>
                </a:cxn>
                <a:cxn ang="0">
                  <a:pos x="connsiteX2" y="connsiteY2"/>
                </a:cxn>
              </a:cxnLst>
              <a:rect l="l" t="t" r="r" b="b"/>
              <a:pathLst>
                <a:path w="127360" h="242887">
                  <a:moveTo>
                    <a:pt x="0" y="242888"/>
                  </a:moveTo>
                  <a:cubicBezTo>
                    <a:pt x="14257" y="187642"/>
                    <a:pt x="28514" y="140017"/>
                    <a:pt x="39919" y="104775"/>
                  </a:cubicBezTo>
                  <a:cubicBezTo>
                    <a:pt x="57027" y="50483"/>
                    <a:pt x="83640" y="15240"/>
                    <a:pt x="127360" y="0"/>
                  </a:cubicBezTo>
                </a:path>
              </a:pathLst>
            </a:custGeom>
            <a:noFill/>
            <a:ln w="19050" cap="flat">
              <a:solidFill>
                <a:schemeClr val="bg2"/>
              </a:solidFill>
              <a:prstDash val="solid"/>
              <a:miter/>
            </a:ln>
          </p:spPr>
          <p:txBody>
            <a:bodyPr rtlCol="0" anchor="ctr"/>
            <a:lstStyle/>
            <a:p>
              <a:endParaRPr lang="da-DK"/>
            </a:p>
          </p:txBody>
        </p:sp>
        <p:sp>
          <p:nvSpPr>
            <p:cNvPr id="11" name="Kombinationstegning 13">
              <a:extLst>
                <a:ext uri="{FF2B5EF4-FFF2-40B4-BE49-F238E27FC236}">
                  <a16:creationId xmlns:a16="http://schemas.microsoft.com/office/drawing/2014/main" id="{6D30FDCF-6EBC-4EF8-9CD8-51A4B629B4A3}"/>
                </a:ext>
              </a:extLst>
            </p:cNvPr>
            <p:cNvSpPr/>
            <p:nvPr/>
          </p:nvSpPr>
          <p:spPr>
            <a:xfrm>
              <a:off x="6348032" y="2705762"/>
              <a:ext cx="1120998" cy="1009966"/>
            </a:xfrm>
            <a:custGeom>
              <a:avLst/>
              <a:gdLst>
                <a:gd name="connsiteX0" fmla="*/ 484857 w 563818"/>
                <a:gd name="connsiteY0" fmla="*/ 507973 h 507973"/>
                <a:gd name="connsiteX1" fmla="*/ 563745 w 563818"/>
                <a:gd name="connsiteY1" fmla="*/ 420343 h 507973"/>
                <a:gd name="connsiteX2" fmla="*/ 525727 w 563818"/>
                <a:gd name="connsiteY2" fmla="*/ 354621 h 507973"/>
                <a:gd name="connsiteX3" fmla="*/ 547587 w 563818"/>
                <a:gd name="connsiteY3" fmla="*/ 300328 h 507973"/>
                <a:gd name="connsiteX4" fmla="*/ 501015 w 563818"/>
                <a:gd name="connsiteY4" fmla="*/ 238416 h 507973"/>
                <a:gd name="connsiteX5" fmla="*/ 523826 w 563818"/>
                <a:gd name="connsiteY5" fmla="*/ 184123 h 507973"/>
                <a:gd name="connsiteX6" fmla="*/ 451591 w 563818"/>
                <a:gd name="connsiteY6" fmla="*/ 118401 h 507973"/>
                <a:gd name="connsiteX7" fmla="*/ 425929 w 563818"/>
                <a:gd name="connsiteY7" fmla="*/ 125068 h 507973"/>
                <a:gd name="connsiteX8" fmla="*/ 256749 w 563818"/>
                <a:gd name="connsiteY8" fmla="*/ 291 h 507973"/>
                <a:gd name="connsiteX9" fmla="*/ 108478 w 563818"/>
                <a:gd name="connsiteY9" fmla="*/ 113638 h 507973"/>
                <a:gd name="connsiteX10" fmla="*/ 101825 w 563818"/>
                <a:gd name="connsiteY10" fmla="*/ 113638 h 507973"/>
                <a:gd name="connsiteX11" fmla="*/ 127 w 563818"/>
                <a:gd name="connsiteY11" fmla="*/ 226986 h 507973"/>
                <a:gd name="connsiteX12" fmla="*/ 17235 w 563818"/>
                <a:gd name="connsiteY12" fmla="*/ 281278 h 50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18" h="507973">
                  <a:moveTo>
                    <a:pt x="484857" y="507973"/>
                  </a:moveTo>
                  <a:cubicBezTo>
                    <a:pt x="530479" y="505116"/>
                    <a:pt x="565645" y="466063"/>
                    <a:pt x="563745" y="420343"/>
                  </a:cubicBezTo>
                  <a:cubicBezTo>
                    <a:pt x="561844" y="392721"/>
                    <a:pt x="547587" y="368908"/>
                    <a:pt x="525727" y="354621"/>
                  </a:cubicBezTo>
                  <a:cubicBezTo>
                    <a:pt x="539983" y="341286"/>
                    <a:pt x="548537" y="322236"/>
                    <a:pt x="547587" y="300328"/>
                  </a:cubicBezTo>
                  <a:cubicBezTo>
                    <a:pt x="545686" y="271753"/>
                    <a:pt x="526677" y="246988"/>
                    <a:pt x="501015" y="238416"/>
                  </a:cubicBezTo>
                  <a:cubicBezTo>
                    <a:pt x="516222" y="225081"/>
                    <a:pt x="524776" y="205078"/>
                    <a:pt x="523826" y="184123"/>
                  </a:cubicBezTo>
                  <a:cubicBezTo>
                    <a:pt x="521925" y="146023"/>
                    <a:pt x="489609" y="116496"/>
                    <a:pt x="451591" y="118401"/>
                  </a:cubicBezTo>
                  <a:cubicBezTo>
                    <a:pt x="443037" y="118401"/>
                    <a:pt x="434483" y="121258"/>
                    <a:pt x="425929" y="125068"/>
                  </a:cubicBezTo>
                  <a:cubicBezTo>
                    <a:pt x="406920" y="49821"/>
                    <a:pt x="336587" y="-4472"/>
                    <a:pt x="256749" y="291"/>
                  </a:cubicBezTo>
                  <a:cubicBezTo>
                    <a:pt x="186415" y="4101"/>
                    <a:pt x="129388" y="50773"/>
                    <a:pt x="108478" y="113638"/>
                  </a:cubicBezTo>
                  <a:cubicBezTo>
                    <a:pt x="106577" y="113638"/>
                    <a:pt x="103726" y="113638"/>
                    <a:pt x="101825" y="113638"/>
                  </a:cubicBezTo>
                  <a:cubicBezTo>
                    <a:pt x="42897" y="116496"/>
                    <a:pt x="-2725" y="167931"/>
                    <a:pt x="127" y="226986"/>
                  </a:cubicBezTo>
                  <a:cubicBezTo>
                    <a:pt x="1077" y="246988"/>
                    <a:pt x="2978" y="267943"/>
                    <a:pt x="17235" y="281278"/>
                  </a:cubicBezTo>
                </a:path>
              </a:pathLst>
            </a:custGeom>
            <a:noFill/>
            <a:ln w="19050" cap="flat">
              <a:solidFill>
                <a:schemeClr val="bg2"/>
              </a:solidFill>
              <a:prstDash val="solid"/>
              <a:miter/>
            </a:ln>
          </p:spPr>
          <p:txBody>
            <a:bodyPr rtlCol="0" anchor="ctr"/>
            <a:lstStyle/>
            <a:p>
              <a:endParaRPr lang="da-DK"/>
            </a:p>
          </p:txBody>
        </p:sp>
        <p:sp>
          <p:nvSpPr>
            <p:cNvPr id="12" name="Kombinationstegning 15">
              <a:extLst>
                <a:ext uri="{FF2B5EF4-FFF2-40B4-BE49-F238E27FC236}">
                  <a16:creationId xmlns:a16="http://schemas.microsoft.com/office/drawing/2014/main" id="{B0B4B6B3-AE17-4954-8B96-41EB3BC459FA}"/>
                </a:ext>
              </a:extLst>
            </p:cNvPr>
            <p:cNvSpPr/>
            <p:nvPr/>
          </p:nvSpPr>
          <p:spPr>
            <a:xfrm>
              <a:off x="6480563" y="3086991"/>
              <a:ext cx="693523" cy="232935"/>
            </a:xfrm>
            <a:custGeom>
              <a:avLst/>
              <a:gdLst>
                <a:gd name="connsiteX0" fmla="*/ 0 w 348815"/>
                <a:gd name="connsiteY0" fmla="*/ 74295 h 117157"/>
                <a:gd name="connsiteX1" fmla="*/ 90293 w 348815"/>
                <a:gd name="connsiteY1" fmla="*/ 0 h 117157"/>
                <a:gd name="connsiteX2" fmla="*/ 211951 w 348815"/>
                <a:gd name="connsiteY2" fmla="*/ 82868 h 117157"/>
                <a:gd name="connsiteX3" fmla="*/ 274681 w 348815"/>
                <a:gd name="connsiteY3" fmla="*/ 60960 h 117157"/>
                <a:gd name="connsiteX4" fmla="*/ 348816 w 348815"/>
                <a:gd name="connsiteY4" fmla="*/ 117158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15" h="117157">
                  <a:moveTo>
                    <a:pt x="0" y="74295"/>
                  </a:moveTo>
                  <a:cubicBezTo>
                    <a:pt x="41820" y="66675"/>
                    <a:pt x="75086" y="38100"/>
                    <a:pt x="90293" y="0"/>
                  </a:cubicBezTo>
                  <a:cubicBezTo>
                    <a:pt x="107401" y="50483"/>
                    <a:pt x="155874" y="85725"/>
                    <a:pt x="211951" y="82868"/>
                  </a:cubicBezTo>
                  <a:cubicBezTo>
                    <a:pt x="235712" y="81915"/>
                    <a:pt x="256622" y="73343"/>
                    <a:pt x="274681" y="60960"/>
                  </a:cubicBezTo>
                  <a:cubicBezTo>
                    <a:pt x="287037" y="91440"/>
                    <a:pt x="315550" y="113348"/>
                    <a:pt x="348816" y="117158"/>
                  </a:cubicBezTo>
                </a:path>
              </a:pathLst>
            </a:custGeom>
            <a:noFill/>
            <a:ln w="19050" cap="flat">
              <a:solidFill>
                <a:schemeClr val="bg2"/>
              </a:solidFill>
              <a:prstDash val="solid"/>
              <a:miter/>
            </a:ln>
          </p:spPr>
          <p:txBody>
            <a:bodyPr rtlCol="0" anchor="ctr"/>
            <a:lstStyle/>
            <a:p>
              <a:endParaRPr lang="da-DK"/>
            </a:p>
          </p:txBody>
        </p:sp>
        <p:sp>
          <p:nvSpPr>
            <p:cNvPr id="13" name="Kombinationstegning 16">
              <a:extLst>
                <a:ext uri="{FF2B5EF4-FFF2-40B4-BE49-F238E27FC236}">
                  <a16:creationId xmlns:a16="http://schemas.microsoft.com/office/drawing/2014/main" id="{29DBD794-6430-448B-9DE7-52C8D10984A1}"/>
                </a:ext>
              </a:extLst>
            </p:cNvPr>
            <p:cNvSpPr/>
            <p:nvPr/>
          </p:nvSpPr>
          <p:spPr>
            <a:xfrm>
              <a:off x="6482454" y="3299095"/>
              <a:ext cx="731317" cy="530807"/>
            </a:xfrm>
            <a:custGeom>
              <a:avLst/>
              <a:gdLst>
                <a:gd name="connsiteX0" fmla="*/ 367825 w 367824"/>
                <a:gd name="connsiteY0" fmla="*/ 145732 h 266975"/>
                <a:gd name="connsiteX1" fmla="*/ 205298 w 367824"/>
                <a:gd name="connsiteY1" fmla="*/ 266700 h 266975"/>
                <a:gd name="connsiteX2" fmla="*/ 200545 w 367824"/>
                <a:gd name="connsiteY2" fmla="*/ 266700 h 266975"/>
                <a:gd name="connsiteX3" fmla="*/ 3802 w 367824"/>
                <a:gd name="connsiteY3" fmla="*/ 80963 h 266975"/>
                <a:gd name="connsiteX4" fmla="*/ 0 w 367824"/>
                <a:gd name="connsiteY4" fmla="*/ 0 h 26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824" h="266975">
                  <a:moveTo>
                    <a:pt x="367825" y="145732"/>
                  </a:moveTo>
                  <a:cubicBezTo>
                    <a:pt x="341212" y="213360"/>
                    <a:pt x="279433" y="262890"/>
                    <a:pt x="205298" y="266700"/>
                  </a:cubicBezTo>
                  <a:lnTo>
                    <a:pt x="200545" y="266700"/>
                  </a:lnTo>
                  <a:cubicBezTo>
                    <a:pt x="97897" y="272415"/>
                    <a:pt x="8554" y="188595"/>
                    <a:pt x="3802" y="80963"/>
                  </a:cubicBezTo>
                  <a:lnTo>
                    <a:pt x="0" y="0"/>
                  </a:lnTo>
                </a:path>
              </a:pathLst>
            </a:custGeom>
            <a:noFill/>
            <a:ln w="19050" cap="flat">
              <a:solidFill>
                <a:schemeClr val="bg2"/>
              </a:solidFill>
              <a:prstDash val="solid"/>
              <a:miter/>
            </a:ln>
          </p:spPr>
          <p:txBody>
            <a:bodyPr rtlCol="0" anchor="ctr"/>
            <a:lstStyle/>
            <a:p>
              <a:endParaRPr lang="da-DK"/>
            </a:p>
          </p:txBody>
        </p:sp>
        <p:sp>
          <p:nvSpPr>
            <p:cNvPr id="14" name="Kombinationstegning 17">
              <a:extLst>
                <a:ext uri="{FF2B5EF4-FFF2-40B4-BE49-F238E27FC236}">
                  <a16:creationId xmlns:a16="http://schemas.microsoft.com/office/drawing/2014/main" id="{E5F81D61-5CCE-49A5-9B9A-82FB872BDB7E}"/>
                </a:ext>
              </a:extLst>
            </p:cNvPr>
            <p:cNvSpPr/>
            <p:nvPr/>
          </p:nvSpPr>
          <p:spPr>
            <a:xfrm>
              <a:off x="6580609" y="3443022"/>
              <a:ext cx="79477" cy="109949"/>
            </a:xfrm>
            <a:custGeom>
              <a:avLst/>
              <a:gdLst>
                <a:gd name="connsiteX0" fmla="*/ 37123 w 39974"/>
                <a:gd name="connsiteY0" fmla="*/ 0 h 55300"/>
                <a:gd name="connsiteX1" fmla="*/ 25717 w 39974"/>
                <a:gd name="connsiteY1" fmla="*/ 952 h 55300"/>
                <a:gd name="connsiteX2" fmla="*/ 55 w 39974"/>
                <a:gd name="connsiteY2" fmla="*/ 29527 h 55300"/>
                <a:gd name="connsiteX3" fmla="*/ 55 w 39974"/>
                <a:gd name="connsiteY3" fmla="*/ 29527 h 55300"/>
                <a:gd name="connsiteX4" fmla="*/ 28569 w 39974"/>
                <a:gd name="connsiteY4" fmla="*/ 55245 h 55300"/>
                <a:gd name="connsiteX5" fmla="*/ 39974 w 39974"/>
                <a:gd name="connsiteY5" fmla="*/ 54292 h 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 h="55300">
                  <a:moveTo>
                    <a:pt x="37123" y="0"/>
                  </a:moveTo>
                  <a:lnTo>
                    <a:pt x="25717" y="952"/>
                  </a:lnTo>
                  <a:cubicBezTo>
                    <a:pt x="10510" y="1905"/>
                    <a:pt x="-895" y="14288"/>
                    <a:pt x="55" y="29527"/>
                  </a:cubicBezTo>
                  <a:lnTo>
                    <a:pt x="55" y="29527"/>
                  </a:lnTo>
                  <a:cubicBezTo>
                    <a:pt x="1006" y="44767"/>
                    <a:pt x="13362" y="56197"/>
                    <a:pt x="28569" y="55245"/>
                  </a:cubicBezTo>
                  <a:lnTo>
                    <a:pt x="39974" y="54292"/>
                  </a:lnTo>
                </a:path>
              </a:pathLst>
            </a:custGeom>
            <a:noFill/>
            <a:ln w="19050" cap="flat">
              <a:solidFill>
                <a:schemeClr val="bg2"/>
              </a:solidFill>
              <a:prstDash val="solid"/>
              <a:miter/>
            </a:ln>
          </p:spPr>
          <p:txBody>
            <a:bodyPr rtlCol="0" anchor="ctr"/>
            <a:lstStyle/>
            <a:p>
              <a:endParaRPr lang="da-DK"/>
            </a:p>
          </p:txBody>
        </p:sp>
        <p:sp>
          <p:nvSpPr>
            <p:cNvPr id="15" name="Kombinationstegning 18">
              <a:extLst>
                <a:ext uri="{FF2B5EF4-FFF2-40B4-BE49-F238E27FC236}">
                  <a16:creationId xmlns:a16="http://schemas.microsoft.com/office/drawing/2014/main" id="{852768D7-FE8B-4E3D-8126-0A8AE53C7329}"/>
                </a:ext>
              </a:extLst>
            </p:cNvPr>
            <p:cNvSpPr/>
            <p:nvPr/>
          </p:nvSpPr>
          <p:spPr>
            <a:xfrm>
              <a:off x="6610953" y="3359696"/>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19050" cap="flat">
              <a:solidFill>
                <a:schemeClr val="bg2"/>
              </a:solidFill>
              <a:prstDash val="solid"/>
              <a:miter/>
            </a:ln>
          </p:spPr>
          <p:txBody>
            <a:bodyPr rtlCol="0" anchor="ctr"/>
            <a:lstStyle/>
            <a:p>
              <a:endParaRPr lang="da-DK"/>
            </a:p>
          </p:txBody>
        </p:sp>
        <p:sp>
          <p:nvSpPr>
            <p:cNvPr id="16" name="Kombinationstegning 19">
              <a:extLst>
                <a:ext uri="{FF2B5EF4-FFF2-40B4-BE49-F238E27FC236}">
                  <a16:creationId xmlns:a16="http://schemas.microsoft.com/office/drawing/2014/main" id="{7CC47871-9BF1-46AE-B623-1AD4B66FB36F}"/>
                </a:ext>
              </a:extLst>
            </p:cNvPr>
            <p:cNvSpPr/>
            <p:nvPr/>
          </p:nvSpPr>
          <p:spPr>
            <a:xfrm>
              <a:off x="6730006" y="3354015"/>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19050" cap="flat">
              <a:solidFill>
                <a:schemeClr val="bg2"/>
              </a:solidFill>
              <a:prstDash val="solid"/>
              <a:miter/>
            </a:ln>
          </p:spPr>
          <p:txBody>
            <a:bodyPr rtlCol="0" anchor="ctr"/>
            <a:lstStyle/>
            <a:p>
              <a:endParaRPr lang="da-DK"/>
            </a:p>
          </p:txBody>
        </p:sp>
        <p:sp>
          <p:nvSpPr>
            <p:cNvPr id="17" name="Kombinationstegning 20">
              <a:extLst>
                <a:ext uri="{FF2B5EF4-FFF2-40B4-BE49-F238E27FC236}">
                  <a16:creationId xmlns:a16="http://schemas.microsoft.com/office/drawing/2014/main" id="{8A6861A2-78C7-4AEF-9536-8C4BF5B636B6}"/>
                </a:ext>
              </a:extLst>
            </p:cNvPr>
            <p:cNvSpPr/>
            <p:nvPr/>
          </p:nvSpPr>
          <p:spPr>
            <a:xfrm>
              <a:off x="6673314" y="3608381"/>
              <a:ext cx="169856" cy="118600"/>
            </a:xfrm>
            <a:custGeom>
              <a:avLst/>
              <a:gdLst>
                <a:gd name="connsiteX0" fmla="*/ 0 w 85431"/>
                <a:gd name="connsiteY0" fmla="*/ 21606 h 59651"/>
                <a:gd name="connsiteX1" fmla="*/ 75086 w 85431"/>
                <a:gd name="connsiteY1" fmla="*/ 1603 h 59651"/>
                <a:gd name="connsiteX2" fmla="*/ 83640 w 85431"/>
                <a:gd name="connsiteY2" fmla="*/ 4461 h 59651"/>
                <a:gd name="connsiteX3" fmla="*/ 80788 w 85431"/>
                <a:gd name="connsiteY3" fmla="*/ 47323 h 59651"/>
                <a:gd name="connsiteX4" fmla="*/ 50374 w 85431"/>
                <a:gd name="connsiteY4" fmla="*/ 57801 h 5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1" h="59651">
                  <a:moveTo>
                    <a:pt x="0" y="21606"/>
                  </a:moveTo>
                  <a:cubicBezTo>
                    <a:pt x="25662" y="33036"/>
                    <a:pt x="57027" y="25416"/>
                    <a:pt x="75086" y="1603"/>
                  </a:cubicBezTo>
                  <a:cubicBezTo>
                    <a:pt x="77937" y="-2207"/>
                    <a:pt x="83640" y="1603"/>
                    <a:pt x="83640" y="4461"/>
                  </a:cubicBezTo>
                  <a:cubicBezTo>
                    <a:pt x="85541" y="18748"/>
                    <a:pt x="87442" y="34941"/>
                    <a:pt x="80788" y="47323"/>
                  </a:cubicBezTo>
                  <a:cubicBezTo>
                    <a:pt x="75086" y="57801"/>
                    <a:pt x="61779" y="62563"/>
                    <a:pt x="50374" y="57801"/>
                  </a:cubicBezTo>
                </a:path>
              </a:pathLst>
            </a:custGeom>
            <a:noFill/>
            <a:ln w="19050" cap="flat">
              <a:solidFill>
                <a:schemeClr val="bg2"/>
              </a:solidFill>
              <a:prstDash val="solid"/>
              <a:miter/>
            </a:ln>
          </p:spPr>
          <p:txBody>
            <a:bodyPr rtlCol="0" anchor="ctr"/>
            <a:lstStyle/>
            <a:p>
              <a:endParaRPr lang="da-DK"/>
            </a:p>
          </p:txBody>
        </p:sp>
        <p:sp>
          <p:nvSpPr>
            <p:cNvPr id="18" name="Kombinationstegning 21">
              <a:extLst>
                <a:ext uri="{FF2B5EF4-FFF2-40B4-BE49-F238E27FC236}">
                  <a16:creationId xmlns:a16="http://schemas.microsoft.com/office/drawing/2014/main" id="{4FC3853D-02EF-4274-96BD-872FEDC09635}"/>
                </a:ext>
              </a:extLst>
            </p:cNvPr>
            <p:cNvSpPr/>
            <p:nvPr/>
          </p:nvSpPr>
          <p:spPr>
            <a:xfrm>
              <a:off x="7132435" y="3304695"/>
              <a:ext cx="151334" cy="210289"/>
            </a:xfrm>
            <a:custGeom>
              <a:avLst/>
              <a:gdLst>
                <a:gd name="connsiteX0" fmla="*/ 40909 w 76115"/>
                <a:gd name="connsiteY0" fmla="*/ 105768 h 105767"/>
                <a:gd name="connsiteX1" fmla="*/ 40909 w 76115"/>
                <a:gd name="connsiteY1" fmla="*/ 105768 h 105767"/>
                <a:gd name="connsiteX2" fmla="*/ 76076 w 76115"/>
                <a:gd name="connsiteY2" fmla="*/ 66715 h 105767"/>
                <a:gd name="connsiteX3" fmla="*/ 74175 w 76115"/>
                <a:gd name="connsiteY3" fmla="*/ 35283 h 105767"/>
                <a:gd name="connsiteX4" fmla="*/ 35207 w 76115"/>
                <a:gd name="connsiteY4" fmla="*/ 40 h 105767"/>
                <a:gd name="connsiteX5" fmla="*/ 35207 w 76115"/>
                <a:gd name="connsiteY5" fmla="*/ 40 h 105767"/>
                <a:gd name="connsiteX6" fmla="*/ 40 w 76115"/>
                <a:gd name="connsiteY6" fmla="*/ 39093 h 10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15" h="105767">
                  <a:moveTo>
                    <a:pt x="40909" y="105768"/>
                  </a:moveTo>
                  <a:lnTo>
                    <a:pt x="40909" y="105768"/>
                  </a:lnTo>
                  <a:cubicBezTo>
                    <a:pt x="60869" y="104815"/>
                    <a:pt x="77027" y="87670"/>
                    <a:pt x="76076" y="66715"/>
                  </a:cubicBezTo>
                  <a:lnTo>
                    <a:pt x="74175" y="35283"/>
                  </a:lnTo>
                  <a:cubicBezTo>
                    <a:pt x="73225" y="15280"/>
                    <a:pt x="56116" y="-913"/>
                    <a:pt x="35207" y="40"/>
                  </a:cubicBezTo>
                  <a:lnTo>
                    <a:pt x="35207" y="40"/>
                  </a:lnTo>
                  <a:cubicBezTo>
                    <a:pt x="15247" y="993"/>
                    <a:pt x="-910" y="18137"/>
                    <a:pt x="40" y="39093"/>
                  </a:cubicBezTo>
                </a:path>
              </a:pathLst>
            </a:custGeom>
            <a:noFill/>
            <a:ln w="19050" cap="flat">
              <a:solidFill>
                <a:schemeClr val="bg2"/>
              </a:solidFill>
              <a:prstDash val="solid"/>
              <a:miter/>
            </a:ln>
          </p:spPr>
          <p:txBody>
            <a:bodyPr rtlCol="0" anchor="ctr"/>
            <a:lstStyle/>
            <a:p>
              <a:endParaRPr lang="da-DK"/>
            </a:p>
          </p:txBody>
        </p:sp>
        <p:sp>
          <p:nvSpPr>
            <p:cNvPr id="19" name="Kombinationstegning 22">
              <a:extLst>
                <a:ext uri="{FF2B5EF4-FFF2-40B4-BE49-F238E27FC236}">
                  <a16:creationId xmlns:a16="http://schemas.microsoft.com/office/drawing/2014/main" id="{335D6DB5-18B0-4197-BA88-B4EFBF84F227}"/>
                </a:ext>
              </a:extLst>
            </p:cNvPr>
            <p:cNvSpPr/>
            <p:nvPr/>
          </p:nvSpPr>
          <p:spPr>
            <a:xfrm>
              <a:off x="6159311" y="5774274"/>
              <a:ext cx="302354" cy="128775"/>
            </a:xfrm>
            <a:custGeom>
              <a:avLst/>
              <a:gdLst>
                <a:gd name="connsiteX0" fmla="*/ 152072 w 152072"/>
                <a:gd name="connsiteY0" fmla="*/ 0 h 64769"/>
                <a:gd name="connsiteX1" fmla="*/ 32315 w 152072"/>
                <a:gd name="connsiteY1" fmla="*/ 0 h 64769"/>
                <a:gd name="connsiteX2" fmla="*/ 0 w 152072"/>
                <a:gd name="connsiteY2" fmla="*/ 32385 h 64769"/>
                <a:gd name="connsiteX3" fmla="*/ 0 w 152072"/>
                <a:gd name="connsiteY3" fmla="*/ 32385 h 64769"/>
                <a:gd name="connsiteX4" fmla="*/ 32315 w 152072"/>
                <a:gd name="connsiteY4" fmla="*/ 64770 h 64769"/>
                <a:gd name="connsiteX5" fmla="*/ 152072 w 152072"/>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72" h="64769">
                  <a:moveTo>
                    <a:pt x="152072" y="0"/>
                  </a:moveTo>
                  <a:lnTo>
                    <a:pt x="32315" y="0"/>
                  </a:lnTo>
                  <a:cubicBezTo>
                    <a:pt x="14257" y="0"/>
                    <a:pt x="0" y="14288"/>
                    <a:pt x="0" y="32385"/>
                  </a:cubicBezTo>
                  <a:lnTo>
                    <a:pt x="0" y="32385"/>
                  </a:lnTo>
                  <a:cubicBezTo>
                    <a:pt x="0" y="50482"/>
                    <a:pt x="14257" y="64770"/>
                    <a:pt x="32315" y="64770"/>
                  </a:cubicBezTo>
                  <a:lnTo>
                    <a:pt x="152072" y="64770"/>
                  </a:lnTo>
                </a:path>
              </a:pathLst>
            </a:custGeom>
            <a:noFill/>
            <a:ln w="19050" cap="flat">
              <a:solidFill>
                <a:schemeClr val="bg2"/>
              </a:solidFill>
              <a:prstDash val="solid"/>
              <a:miter/>
            </a:ln>
          </p:spPr>
          <p:txBody>
            <a:bodyPr rtlCol="0" anchor="ctr"/>
            <a:lstStyle/>
            <a:p>
              <a:endParaRPr lang="da-DK"/>
            </a:p>
          </p:txBody>
        </p:sp>
        <p:sp>
          <p:nvSpPr>
            <p:cNvPr id="20" name="Kombinationstegning 23">
              <a:extLst>
                <a:ext uri="{FF2B5EF4-FFF2-40B4-BE49-F238E27FC236}">
                  <a16:creationId xmlns:a16="http://schemas.microsoft.com/office/drawing/2014/main" id="{D4B41963-010F-4A11-82CB-FF8FE5444FC6}"/>
                </a:ext>
              </a:extLst>
            </p:cNvPr>
            <p:cNvSpPr/>
            <p:nvPr/>
          </p:nvSpPr>
          <p:spPr>
            <a:xfrm>
              <a:off x="6442769" y="5776167"/>
              <a:ext cx="366603" cy="128777"/>
            </a:xfrm>
            <a:custGeom>
              <a:avLst/>
              <a:gdLst>
                <a:gd name="connsiteX0" fmla="*/ 32315 w 184387"/>
                <a:gd name="connsiteY0" fmla="*/ 64770 h 64770"/>
                <a:gd name="connsiteX1" fmla="*/ 152072 w 184387"/>
                <a:gd name="connsiteY1" fmla="*/ 64770 h 64770"/>
                <a:gd name="connsiteX2" fmla="*/ 184388 w 184387"/>
                <a:gd name="connsiteY2" fmla="*/ 32385 h 64770"/>
                <a:gd name="connsiteX3" fmla="*/ 184388 w 184387"/>
                <a:gd name="connsiteY3" fmla="*/ 32385 h 64770"/>
                <a:gd name="connsiteX4" fmla="*/ 152072 w 184387"/>
                <a:gd name="connsiteY4" fmla="*/ 0 h 64770"/>
                <a:gd name="connsiteX5" fmla="*/ 117856 w 184387"/>
                <a:gd name="connsiteY5" fmla="*/ 0 h 64770"/>
                <a:gd name="connsiteX6" fmla="*/ 32315 w 184387"/>
                <a:gd name="connsiteY6" fmla="*/ 0 h 64770"/>
                <a:gd name="connsiteX7" fmla="*/ 0 w 184387"/>
                <a:gd name="connsiteY7" fmla="*/ 32385 h 64770"/>
                <a:gd name="connsiteX8" fmla="*/ 0 w 184387"/>
                <a:gd name="connsiteY8" fmla="*/ 32385 h 64770"/>
                <a:gd name="connsiteX9" fmla="*/ 32315 w 184387"/>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387" h="64770">
                  <a:moveTo>
                    <a:pt x="32315" y="64770"/>
                  </a:moveTo>
                  <a:lnTo>
                    <a:pt x="152072" y="64770"/>
                  </a:lnTo>
                  <a:cubicBezTo>
                    <a:pt x="170131" y="64770"/>
                    <a:pt x="184388" y="50483"/>
                    <a:pt x="184388" y="32385"/>
                  </a:cubicBezTo>
                  <a:lnTo>
                    <a:pt x="184388" y="32385"/>
                  </a:lnTo>
                  <a:cubicBezTo>
                    <a:pt x="184388" y="14288"/>
                    <a:pt x="170131" y="0"/>
                    <a:pt x="152072" y="0"/>
                  </a:cubicBezTo>
                  <a:lnTo>
                    <a:pt x="117856" y="0"/>
                  </a:lnTo>
                  <a:lnTo>
                    <a:pt x="32315" y="0"/>
                  </a:lnTo>
                  <a:cubicBezTo>
                    <a:pt x="14257" y="0"/>
                    <a:pt x="0" y="14288"/>
                    <a:pt x="0" y="32385"/>
                  </a:cubicBezTo>
                  <a:lnTo>
                    <a:pt x="0" y="32385"/>
                  </a:lnTo>
                  <a:cubicBezTo>
                    <a:pt x="0" y="49530"/>
                    <a:pt x="14257" y="64770"/>
                    <a:pt x="32315" y="64770"/>
                  </a:cubicBezTo>
                  <a:close/>
                </a:path>
              </a:pathLst>
            </a:custGeom>
            <a:noFill/>
            <a:ln w="19050" cap="flat">
              <a:solidFill>
                <a:schemeClr val="bg2"/>
              </a:solidFill>
              <a:prstDash val="solid"/>
              <a:miter/>
            </a:ln>
          </p:spPr>
          <p:txBody>
            <a:bodyPr rtlCol="0" anchor="ctr"/>
            <a:lstStyle/>
            <a:p>
              <a:endParaRPr lang="da-DK"/>
            </a:p>
          </p:txBody>
        </p:sp>
        <p:sp>
          <p:nvSpPr>
            <p:cNvPr id="21" name="Kombinationstegning 24">
              <a:extLst>
                <a:ext uri="{FF2B5EF4-FFF2-40B4-BE49-F238E27FC236}">
                  <a16:creationId xmlns:a16="http://schemas.microsoft.com/office/drawing/2014/main" id="{90314A32-262C-4DC2-91E5-F5F9B0AFC681}"/>
                </a:ext>
              </a:extLst>
            </p:cNvPr>
            <p:cNvSpPr/>
            <p:nvPr/>
          </p:nvSpPr>
          <p:spPr>
            <a:xfrm>
              <a:off x="6875514" y="4889875"/>
              <a:ext cx="536678" cy="340882"/>
            </a:xfrm>
            <a:custGeom>
              <a:avLst/>
              <a:gdLst>
                <a:gd name="connsiteX0" fmla="*/ 0 w 269928"/>
                <a:gd name="connsiteY0" fmla="*/ 171450 h 171450"/>
                <a:gd name="connsiteX1" fmla="*/ 150171 w 269928"/>
                <a:gd name="connsiteY1" fmla="*/ 171450 h 171450"/>
                <a:gd name="connsiteX2" fmla="*/ 269928 w 269928"/>
                <a:gd name="connsiteY2" fmla="*/ 56198 h 171450"/>
                <a:gd name="connsiteX3" fmla="*/ 269928 w 269928"/>
                <a:gd name="connsiteY3" fmla="*/ 0 h 171450"/>
              </a:gdLst>
              <a:ahLst/>
              <a:cxnLst>
                <a:cxn ang="0">
                  <a:pos x="connsiteX0" y="connsiteY0"/>
                </a:cxn>
                <a:cxn ang="0">
                  <a:pos x="connsiteX1" y="connsiteY1"/>
                </a:cxn>
                <a:cxn ang="0">
                  <a:pos x="connsiteX2" y="connsiteY2"/>
                </a:cxn>
                <a:cxn ang="0">
                  <a:pos x="connsiteX3" y="connsiteY3"/>
                </a:cxn>
              </a:cxnLst>
              <a:rect l="l" t="t" r="r" b="b"/>
              <a:pathLst>
                <a:path w="269928" h="171450">
                  <a:moveTo>
                    <a:pt x="0" y="171450"/>
                  </a:moveTo>
                  <a:lnTo>
                    <a:pt x="150171" y="171450"/>
                  </a:lnTo>
                  <a:cubicBezTo>
                    <a:pt x="220505" y="171450"/>
                    <a:pt x="269928" y="140970"/>
                    <a:pt x="269928" y="56198"/>
                  </a:cubicBezTo>
                  <a:lnTo>
                    <a:pt x="269928" y="0"/>
                  </a:lnTo>
                </a:path>
              </a:pathLst>
            </a:custGeom>
            <a:noFill/>
            <a:ln w="19050" cap="flat">
              <a:solidFill>
                <a:schemeClr val="bg2"/>
              </a:solidFill>
              <a:prstDash val="solid"/>
              <a:miter/>
            </a:ln>
          </p:spPr>
          <p:txBody>
            <a:bodyPr rtlCol="0" anchor="ctr"/>
            <a:lstStyle/>
            <a:p>
              <a:endParaRPr lang="da-DK"/>
            </a:p>
          </p:txBody>
        </p:sp>
        <p:sp>
          <p:nvSpPr>
            <p:cNvPr id="22" name="Kombinationstegning 25">
              <a:extLst>
                <a:ext uri="{FF2B5EF4-FFF2-40B4-BE49-F238E27FC236}">
                  <a16:creationId xmlns:a16="http://schemas.microsoft.com/office/drawing/2014/main" id="{259165F8-299E-411B-84EC-C66B7D0029CE}"/>
                </a:ext>
              </a:extLst>
            </p:cNvPr>
            <p:cNvSpPr/>
            <p:nvPr/>
          </p:nvSpPr>
          <p:spPr>
            <a:xfrm>
              <a:off x="6565599" y="4976989"/>
              <a:ext cx="120940" cy="780238"/>
            </a:xfrm>
            <a:custGeom>
              <a:avLst/>
              <a:gdLst>
                <a:gd name="connsiteX0" fmla="*/ 60829 w 60828"/>
                <a:gd name="connsiteY0" fmla="*/ 0 h 392429"/>
                <a:gd name="connsiteX1" fmla="*/ 60829 w 60828"/>
                <a:gd name="connsiteY1" fmla="*/ 0 h 392429"/>
                <a:gd name="connsiteX2" fmla="*/ 0 w 60828"/>
                <a:gd name="connsiteY2" fmla="*/ 60960 h 392429"/>
                <a:gd name="connsiteX3" fmla="*/ 0 w 60828"/>
                <a:gd name="connsiteY3" fmla="*/ 392430 h 392429"/>
              </a:gdLst>
              <a:ahLst/>
              <a:cxnLst>
                <a:cxn ang="0">
                  <a:pos x="connsiteX0" y="connsiteY0"/>
                </a:cxn>
                <a:cxn ang="0">
                  <a:pos x="connsiteX1" y="connsiteY1"/>
                </a:cxn>
                <a:cxn ang="0">
                  <a:pos x="connsiteX2" y="connsiteY2"/>
                </a:cxn>
                <a:cxn ang="0">
                  <a:pos x="connsiteX3" y="connsiteY3"/>
                </a:cxn>
              </a:cxnLst>
              <a:rect l="l" t="t" r="r" b="b"/>
              <a:pathLst>
                <a:path w="60828" h="392429">
                  <a:moveTo>
                    <a:pt x="60829" y="0"/>
                  </a:moveTo>
                  <a:lnTo>
                    <a:pt x="60829" y="0"/>
                  </a:lnTo>
                  <a:cubicBezTo>
                    <a:pt x="27563" y="0"/>
                    <a:pt x="0" y="27622"/>
                    <a:pt x="0" y="60960"/>
                  </a:cubicBezTo>
                  <a:lnTo>
                    <a:pt x="0" y="392430"/>
                  </a:lnTo>
                </a:path>
              </a:pathLst>
            </a:custGeom>
            <a:noFill/>
            <a:ln w="19050" cap="flat">
              <a:solidFill>
                <a:schemeClr val="bg2"/>
              </a:solidFill>
              <a:prstDash val="solid"/>
              <a:miter/>
            </a:ln>
          </p:spPr>
          <p:txBody>
            <a:bodyPr rtlCol="0" anchor="ctr"/>
            <a:lstStyle/>
            <a:p>
              <a:endParaRPr lang="da-DK"/>
            </a:p>
          </p:txBody>
        </p:sp>
        <p:sp>
          <p:nvSpPr>
            <p:cNvPr id="23" name="Kombinationstegning 26">
              <a:extLst>
                <a:ext uri="{FF2B5EF4-FFF2-40B4-BE49-F238E27FC236}">
                  <a16:creationId xmlns:a16="http://schemas.microsoft.com/office/drawing/2014/main" id="{71B98E28-A6C4-475C-9A67-293D989FD0A5}"/>
                </a:ext>
              </a:extLst>
            </p:cNvPr>
            <p:cNvSpPr/>
            <p:nvPr/>
          </p:nvSpPr>
          <p:spPr>
            <a:xfrm>
              <a:off x="6805594" y="5130387"/>
              <a:ext cx="18896" cy="624949"/>
            </a:xfrm>
            <a:custGeom>
              <a:avLst/>
              <a:gdLst>
                <a:gd name="connsiteX0" fmla="*/ 0 w 9504"/>
                <a:gd name="connsiteY0" fmla="*/ 314325 h 314325"/>
                <a:gd name="connsiteX1" fmla="*/ 0 w 9504"/>
                <a:gd name="connsiteY1" fmla="*/ 0 h 314325"/>
              </a:gdLst>
              <a:ahLst/>
              <a:cxnLst>
                <a:cxn ang="0">
                  <a:pos x="connsiteX0" y="connsiteY0"/>
                </a:cxn>
                <a:cxn ang="0">
                  <a:pos x="connsiteX1" y="connsiteY1"/>
                </a:cxn>
              </a:cxnLst>
              <a:rect l="l" t="t" r="r" b="b"/>
              <a:pathLst>
                <a:path w="9504" h="314325">
                  <a:moveTo>
                    <a:pt x="0" y="314325"/>
                  </a:moveTo>
                  <a:lnTo>
                    <a:pt x="0" y="0"/>
                  </a:lnTo>
                </a:path>
              </a:pathLst>
            </a:custGeom>
            <a:ln w="19050" cap="flat">
              <a:solidFill>
                <a:schemeClr val="bg2"/>
              </a:solidFill>
              <a:prstDash val="solid"/>
              <a:miter/>
            </a:ln>
          </p:spPr>
          <p:txBody>
            <a:bodyPr rtlCol="0" anchor="ctr"/>
            <a:lstStyle/>
            <a:p>
              <a:endParaRPr lang="da-DK"/>
            </a:p>
          </p:txBody>
        </p:sp>
        <p:sp>
          <p:nvSpPr>
            <p:cNvPr id="24" name="Kombinationstegning 27">
              <a:extLst>
                <a:ext uri="{FF2B5EF4-FFF2-40B4-BE49-F238E27FC236}">
                  <a16:creationId xmlns:a16="http://schemas.microsoft.com/office/drawing/2014/main" id="{1D96B39E-7BC4-4B57-AC0C-08818BFD15A6}"/>
                </a:ext>
              </a:extLst>
            </p:cNvPr>
            <p:cNvSpPr/>
            <p:nvPr/>
          </p:nvSpPr>
          <p:spPr>
            <a:xfrm>
              <a:off x="6397415" y="4976989"/>
              <a:ext cx="171964" cy="780238"/>
            </a:xfrm>
            <a:custGeom>
              <a:avLst/>
              <a:gdLst>
                <a:gd name="connsiteX0" fmla="*/ 86491 w 86491"/>
                <a:gd name="connsiteY0" fmla="*/ 5715 h 392429"/>
                <a:gd name="connsiteX1" fmla="*/ 60829 w 86491"/>
                <a:gd name="connsiteY1" fmla="*/ 0 h 392429"/>
                <a:gd name="connsiteX2" fmla="*/ 60829 w 86491"/>
                <a:gd name="connsiteY2" fmla="*/ 0 h 392429"/>
                <a:gd name="connsiteX3" fmla="*/ 0 w 86491"/>
                <a:gd name="connsiteY3" fmla="*/ 60960 h 392429"/>
                <a:gd name="connsiteX4" fmla="*/ 0 w 86491"/>
                <a:gd name="connsiteY4" fmla="*/ 392430 h 39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91" h="392429">
                  <a:moveTo>
                    <a:pt x="86491" y="5715"/>
                  </a:moveTo>
                  <a:cubicBezTo>
                    <a:pt x="78888" y="1905"/>
                    <a:pt x="70333" y="0"/>
                    <a:pt x="60829" y="0"/>
                  </a:cubicBezTo>
                  <a:lnTo>
                    <a:pt x="60829" y="0"/>
                  </a:lnTo>
                  <a:cubicBezTo>
                    <a:pt x="27563" y="0"/>
                    <a:pt x="0" y="27622"/>
                    <a:pt x="0" y="60960"/>
                  </a:cubicBezTo>
                  <a:lnTo>
                    <a:pt x="0" y="392430"/>
                  </a:lnTo>
                </a:path>
              </a:pathLst>
            </a:custGeom>
            <a:noFill/>
            <a:ln w="19050" cap="flat">
              <a:solidFill>
                <a:schemeClr val="bg2"/>
              </a:solidFill>
              <a:prstDash val="solid"/>
              <a:miter/>
            </a:ln>
          </p:spPr>
          <p:txBody>
            <a:bodyPr rtlCol="0" anchor="ctr"/>
            <a:lstStyle/>
            <a:p>
              <a:endParaRPr lang="da-DK"/>
            </a:p>
          </p:txBody>
        </p:sp>
        <p:sp>
          <p:nvSpPr>
            <p:cNvPr id="25" name="Kombinationstegning 28">
              <a:extLst>
                <a:ext uri="{FF2B5EF4-FFF2-40B4-BE49-F238E27FC236}">
                  <a16:creationId xmlns:a16="http://schemas.microsoft.com/office/drawing/2014/main" id="{9B82620B-C5EC-4C8D-AE64-01661447F43B}"/>
                </a:ext>
              </a:extLst>
            </p:cNvPr>
            <p:cNvSpPr/>
            <p:nvPr/>
          </p:nvSpPr>
          <p:spPr>
            <a:xfrm>
              <a:off x="6316159" y="4851999"/>
              <a:ext cx="156845" cy="378757"/>
            </a:xfrm>
            <a:custGeom>
              <a:avLst/>
              <a:gdLst>
                <a:gd name="connsiteX0" fmla="*/ 0 w 78887"/>
                <a:gd name="connsiteY0" fmla="*/ 190500 h 190500"/>
                <a:gd name="connsiteX1" fmla="*/ 0 w 78887"/>
                <a:gd name="connsiteY1" fmla="*/ 176213 h 190500"/>
                <a:gd name="connsiteX2" fmla="*/ 0 w 78887"/>
                <a:gd name="connsiteY2" fmla="*/ 119063 h 190500"/>
                <a:gd name="connsiteX3" fmla="*/ 78888 w 78887"/>
                <a:gd name="connsiteY3" fmla="*/ 0 h 190500"/>
              </a:gdLst>
              <a:ahLst/>
              <a:cxnLst>
                <a:cxn ang="0">
                  <a:pos x="connsiteX0" y="connsiteY0"/>
                </a:cxn>
                <a:cxn ang="0">
                  <a:pos x="connsiteX1" y="connsiteY1"/>
                </a:cxn>
                <a:cxn ang="0">
                  <a:pos x="connsiteX2" y="connsiteY2"/>
                </a:cxn>
                <a:cxn ang="0">
                  <a:pos x="connsiteX3" y="connsiteY3"/>
                </a:cxn>
              </a:cxnLst>
              <a:rect l="l" t="t" r="r" b="b"/>
              <a:pathLst>
                <a:path w="78887" h="190500">
                  <a:moveTo>
                    <a:pt x="0" y="190500"/>
                  </a:moveTo>
                  <a:lnTo>
                    <a:pt x="0" y="176213"/>
                  </a:lnTo>
                  <a:lnTo>
                    <a:pt x="0" y="119063"/>
                  </a:lnTo>
                  <a:cubicBezTo>
                    <a:pt x="0" y="48578"/>
                    <a:pt x="31365" y="12383"/>
                    <a:pt x="78888" y="0"/>
                  </a:cubicBezTo>
                </a:path>
              </a:pathLst>
            </a:custGeom>
            <a:noFill/>
            <a:ln w="19050" cap="flat">
              <a:solidFill>
                <a:schemeClr val="bg2"/>
              </a:solidFill>
              <a:prstDash val="solid"/>
              <a:miter/>
            </a:ln>
          </p:spPr>
          <p:txBody>
            <a:bodyPr rtlCol="0" anchor="ctr"/>
            <a:lstStyle/>
            <a:p>
              <a:endParaRPr lang="da-DK"/>
            </a:p>
          </p:txBody>
        </p:sp>
        <p:sp>
          <p:nvSpPr>
            <p:cNvPr id="26" name="Kombinationstegning 29">
              <a:extLst>
                <a:ext uri="{FF2B5EF4-FFF2-40B4-BE49-F238E27FC236}">
                  <a16:creationId xmlns:a16="http://schemas.microsoft.com/office/drawing/2014/main" id="{5DED2393-861C-42A0-B369-D00E4840B014}"/>
                </a:ext>
              </a:extLst>
            </p:cNvPr>
            <p:cNvSpPr/>
            <p:nvPr/>
          </p:nvSpPr>
          <p:spPr>
            <a:xfrm>
              <a:off x="6869844" y="4363403"/>
              <a:ext cx="795569" cy="960149"/>
            </a:xfrm>
            <a:custGeom>
              <a:avLst/>
              <a:gdLst>
                <a:gd name="connsiteX0" fmla="*/ 329807 w 400140"/>
                <a:gd name="connsiteY0" fmla="*/ 0 h 482917"/>
                <a:gd name="connsiteX1" fmla="*/ 400140 w 400140"/>
                <a:gd name="connsiteY1" fmla="*/ 70485 h 482917"/>
                <a:gd name="connsiteX2" fmla="*/ 400140 w 400140"/>
                <a:gd name="connsiteY2" fmla="*/ 412432 h 482917"/>
                <a:gd name="connsiteX3" fmla="*/ 329807 w 400140"/>
                <a:gd name="connsiteY3" fmla="*/ 482917 h 482917"/>
                <a:gd name="connsiteX4" fmla="*/ 275631 w 400140"/>
                <a:gd name="connsiteY4" fmla="*/ 482917 h 482917"/>
                <a:gd name="connsiteX5" fmla="*/ 210050 w 400140"/>
                <a:gd name="connsiteY5" fmla="*/ 482917 h 482917"/>
                <a:gd name="connsiteX6" fmla="*/ 0 w 400140"/>
                <a:gd name="connsiteY6" fmla="*/ 482917 h 4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140" h="482917">
                  <a:moveTo>
                    <a:pt x="329807" y="0"/>
                  </a:moveTo>
                  <a:cubicBezTo>
                    <a:pt x="368775" y="0"/>
                    <a:pt x="400140" y="31432"/>
                    <a:pt x="400140" y="70485"/>
                  </a:cubicBezTo>
                  <a:lnTo>
                    <a:pt x="400140" y="412432"/>
                  </a:lnTo>
                  <a:cubicBezTo>
                    <a:pt x="400140" y="451485"/>
                    <a:pt x="368775" y="482917"/>
                    <a:pt x="329807" y="482917"/>
                  </a:cubicBezTo>
                  <a:lnTo>
                    <a:pt x="275631" y="482917"/>
                  </a:lnTo>
                  <a:lnTo>
                    <a:pt x="210050" y="482917"/>
                  </a:lnTo>
                  <a:lnTo>
                    <a:pt x="0" y="482917"/>
                  </a:lnTo>
                </a:path>
              </a:pathLst>
            </a:custGeom>
            <a:noFill/>
            <a:ln w="19050" cap="flat">
              <a:solidFill>
                <a:schemeClr val="bg2"/>
              </a:solidFill>
              <a:prstDash val="solid"/>
              <a:miter/>
            </a:ln>
          </p:spPr>
          <p:txBody>
            <a:bodyPr rtlCol="0" anchor="ctr"/>
            <a:lstStyle/>
            <a:p>
              <a:endParaRPr lang="da-DK"/>
            </a:p>
          </p:txBody>
        </p:sp>
        <p:sp>
          <p:nvSpPr>
            <p:cNvPr id="27" name="Kombinationstegning 31">
              <a:extLst>
                <a:ext uri="{FF2B5EF4-FFF2-40B4-BE49-F238E27FC236}">
                  <a16:creationId xmlns:a16="http://schemas.microsoft.com/office/drawing/2014/main" id="{18343AFA-89EF-47B1-B2C1-BA5BD6BF4C7D}"/>
                </a:ext>
              </a:extLst>
            </p:cNvPr>
            <p:cNvSpPr/>
            <p:nvPr/>
          </p:nvSpPr>
          <p:spPr>
            <a:xfrm>
              <a:off x="7291251" y="5325446"/>
              <a:ext cx="128499" cy="592754"/>
            </a:xfrm>
            <a:custGeom>
              <a:avLst/>
              <a:gdLst>
                <a:gd name="connsiteX0" fmla="*/ 64631 w 64630"/>
                <a:gd name="connsiteY0" fmla="*/ 0 h 298132"/>
                <a:gd name="connsiteX1" fmla="*/ 64631 w 64630"/>
                <a:gd name="connsiteY1" fmla="*/ 265748 h 298132"/>
                <a:gd name="connsiteX2" fmla="*/ 32316 w 64630"/>
                <a:gd name="connsiteY2" fmla="*/ 298133 h 298132"/>
                <a:gd name="connsiteX3" fmla="*/ 32316 w 64630"/>
                <a:gd name="connsiteY3" fmla="*/ 298133 h 298132"/>
                <a:gd name="connsiteX4" fmla="*/ 0 w 64630"/>
                <a:gd name="connsiteY4" fmla="*/ 265748 h 298132"/>
                <a:gd name="connsiteX5" fmla="*/ 0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64631" y="0"/>
                  </a:moveTo>
                  <a:lnTo>
                    <a:pt x="64631" y="265748"/>
                  </a:lnTo>
                  <a:cubicBezTo>
                    <a:pt x="64631" y="283845"/>
                    <a:pt x="50374" y="298133"/>
                    <a:pt x="32316" y="298133"/>
                  </a:cubicBezTo>
                  <a:lnTo>
                    <a:pt x="32316" y="298133"/>
                  </a:lnTo>
                  <a:cubicBezTo>
                    <a:pt x="14257" y="298133"/>
                    <a:pt x="0" y="283845"/>
                    <a:pt x="0" y="265748"/>
                  </a:cubicBezTo>
                  <a:lnTo>
                    <a:pt x="0" y="0"/>
                  </a:lnTo>
                </a:path>
              </a:pathLst>
            </a:custGeom>
            <a:noFill/>
            <a:ln w="19050" cap="flat">
              <a:solidFill>
                <a:schemeClr val="bg2"/>
              </a:solidFill>
              <a:prstDash val="solid"/>
              <a:miter/>
            </a:ln>
          </p:spPr>
          <p:txBody>
            <a:bodyPr rtlCol="0" anchor="ctr"/>
            <a:lstStyle/>
            <a:p>
              <a:endParaRPr lang="da-DK"/>
            </a:p>
          </p:txBody>
        </p:sp>
        <p:sp>
          <p:nvSpPr>
            <p:cNvPr id="28" name="Kombinationstegning 32">
              <a:extLst>
                <a:ext uri="{FF2B5EF4-FFF2-40B4-BE49-F238E27FC236}">
                  <a16:creationId xmlns:a16="http://schemas.microsoft.com/office/drawing/2014/main" id="{0C0465D7-4A6B-417A-8B00-D4A5F67EA340}"/>
                </a:ext>
              </a:extLst>
            </p:cNvPr>
            <p:cNvSpPr/>
            <p:nvPr/>
          </p:nvSpPr>
          <p:spPr>
            <a:xfrm>
              <a:off x="6225452" y="4422109"/>
              <a:ext cx="672736" cy="543516"/>
            </a:xfrm>
            <a:custGeom>
              <a:avLst/>
              <a:gdLst>
                <a:gd name="connsiteX0" fmla="*/ 271829 w 338360"/>
                <a:gd name="connsiteY0" fmla="*/ 82867 h 273367"/>
                <a:gd name="connsiteX1" fmla="*/ 257572 w 338360"/>
                <a:gd name="connsiteY1" fmla="*/ 42863 h 273367"/>
                <a:gd name="connsiteX2" fmla="*/ 0 w 338360"/>
                <a:gd name="connsiteY2" fmla="*/ 0 h 273367"/>
                <a:gd name="connsiteX3" fmla="*/ 134014 w 338360"/>
                <a:gd name="connsiteY3" fmla="*/ 225742 h 273367"/>
                <a:gd name="connsiteX4" fmla="*/ 338361 w 338360"/>
                <a:gd name="connsiteY4" fmla="*/ 273367 h 273367"/>
                <a:gd name="connsiteX5" fmla="*/ 331708 w 338360"/>
                <a:gd name="connsiteY5" fmla="*/ 25431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360" h="273367">
                  <a:moveTo>
                    <a:pt x="271829" y="82867"/>
                  </a:moveTo>
                  <a:lnTo>
                    <a:pt x="257572" y="42863"/>
                  </a:lnTo>
                  <a:lnTo>
                    <a:pt x="0" y="0"/>
                  </a:lnTo>
                  <a:lnTo>
                    <a:pt x="134014" y="225742"/>
                  </a:lnTo>
                  <a:lnTo>
                    <a:pt x="338361" y="273367"/>
                  </a:lnTo>
                  <a:lnTo>
                    <a:pt x="331708" y="254317"/>
                  </a:lnTo>
                </a:path>
              </a:pathLst>
            </a:custGeom>
            <a:noFill/>
            <a:ln w="19050" cap="flat">
              <a:solidFill>
                <a:schemeClr val="bg2"/>
              </a:solidFill>
              <a:prstDash val="solid"/>
              <a:miter/>
            </a:ln>
          </p:spPr>
          <p:txBody>
            <a:bodyPr rtlCol="0" anchor="ctr"/>
            <a:lstStyle/>
            <a:p>
              <a:endParaRPr lang="da-DK"/>
            </a:p>
          </p:txBody>
        </p:sp>
        <p:sp>
          <p:nvSpPr>
            <p:cNvPr id="29" name="Kombinationstegning 33">
              <a:extLst>
                <a:ext uri="{FF2B5EF4-FFF2-40B4-BE49-F238E27FC236}">
                  <a16:creationId xmlns:a16="http://schemas.microsoft.com/office/drawing/2014/main" id="{60957A5A-5ADB-4CBA-BF05-272CEC26A3C0}"/>
                </a:ext>
              </a:extLst>
            </p:cNvPr>
            <p:cNvSpPr/>
            <p:nvPr/>
          </p:nvSpPr>
          <p:spPr>
            <a:xfrm>
              <a:off x="6697880" y="4592285"/>
              <a:ext cx="257326" cy="341325"/>
            </a:xfrm>
            <a:custGeom>
              <a:avLst/>
              <a:gdLst>
                <a:gd name="connsiteX0" fmla="*/ 28514 w 129425"/>
                <a:gd name="connsiteY0" fmla="*/ 6801 h 171673"/>
                <a:gd name="connsiteX1" fmla="*/ 0 w 129425"/>
                <a:gd name="connsiteY1" fmla="*/ 48712 h 171673"/>
                <a:gd name="connsiteX2" fmla="*/ 2851 w 129425"/>
                <a:gd name="connsiteY2" fmla="*/ 58237 h 171673"/>
                <a:gd name="connsiteX3" fmla="*/ 22811 w 129425"/>
                <a:gd name="connsiteY3" fmla="*/ 70619 h 171673"/>
                <a:gd name="connsiteX4" fmla="*/ 21860 w 129425"/>
                <a:gd name="connsiteY4" fmla="*/ 75382 h 171673"/>
                <a:gd name="connsiteX5" fmla="*/ 17108 w 129425"/>
                <a:gd name="connsiteY5" fmla="*/ 113482 h 171673"/>
                <a:gd name="connsiteX6" fmla="*/ 38969 w 129425"/>
                <a:gd name="connsiteY6" fmla="*/ 143962 h 171673"/>
                <a:gd name="connsiteX7" fmla="*/ 44671 w 129425"/>
                <a:gd name="connsiteY7" fmla="*/ 163964 h 171673"/>
                <a:gd name="connsiteX8" fmla="*/ 65581 w 129425"/>
                <a:gd name="connsiteY8" fmla="*/ 171584 h 171673"/>
                <a:gd name="connsiteX9" fmla="*/ 112153 w 129425"/>
                <a:gd name="connsiteY9" fmla="*/ 152534 h 171673"/>
                <a:gd name="connsiteX10" fmla="*/ 129261 w 129425"/>
                <a:gd name="connsiteY10" fmla="*/ 84907 h 171673"/>
                <a:gd name="connsiteX11" fmla="*/ 28514 w 129425"/>
                <a:gd name="connsiteY11" fmla="*/ 6801 h 17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25" h="171673">
                  <a:moveTo>
                    <a:pt x="28514" y="6801"/>
                  </a:moveTo>
                  <a:cubicBezTo>
                    <a:pt x="12356" y="14421"/>
                    <a:pt x="951" y="31566"/>
                    <a:pt x="0" y="48712"/>
                  </a:cubicBezTo>
                  <a:cubicBezTo>
                    <a:pt x="0" y="52521"/>
                    <a:pt x="0" y="56332"/>
                    <a:pt x="2851" y="58237"/>
                  </a:cubicBezTo>
                  <a:cubicBezTo>
                    <a:pt x="8554" y="63951"/>
                    <a:pt x="22811" y="62046"/>
                    <a:pt x="22811" y="70619"/>
                  </a:cubicBezTo>
                  <a:cubicBezTo>
                    <a:pt x="22811" y="72524"/>
                    <a:pt x="21860" y="73476"/>
                    <a:pt x="21860" y="75382"/>
                  </a:cubicBezTo>
                  <a:cubicBezTo>
                    <a:pt x="17108" y="86812"/>
                    <a:pt x="14257" y="100146"/>
                    <a:pt x="17108" y="113482"/>
                  </a:cubicBezTo>
                  <a:cubicBezTo>
                    <a:pt x="19960" y="125864"/>
                    <a:pt x="27563" y="138246"/>
                    <a:pt x="38969" y="143962"/>
                  </a:cubicBezTo>
                  <a:cubicBezTo>
                    <a:pt x="36117" y="150629"/>
                    <a:pt x="38969" y="159201"/>
                    <a:pt x="44671" y="163964"/>
                  </a:cubicBezTo>
                  <a:cubicBezTo>
                    <a:pt x="50374" y="168726"/>
                    <a:pt x="57978" y="171584"/>
                    <a:pt x="65581" y="171584"/>
                  </a:cubicBezTo>
                  <a:cubicBezTo>
                    <a:pt x="82689" y="172537"/>
                    <a:pt x="100748" y="165869"/>
                    <a:pt x="112153" y="152534"/>
                  </a:cubicBezTo>
                  <a:cubicBezTo>
                    <a:pt x="127361" y="134437"/>
                    <a:pt x="130212" y="108719"/>
                    <a:pt x="129261" y="84907"/>
                  </a:cubicBezTo>
                  <a:cubicBezTo>
                    <a:pt x="127361" y="37282"/>
                    <a:pt x="80788" y="-19868"/>
                    <a:pt x="28514" y="6801"/>
                  </a:cubicBezTo>
                  <a:close/>
                </a:path>
              </a:pathLst>
            </a:custGeom>
            <a:noFill/>
            <a:ln w="19050" cap="flat">
              <a:solidFill>
                <a:schemeClr val="bg2"/>
              </a:solidFill>
              <a:prstDash val="solid"/>
              <a:miter/>
            </a:ln>
          </p:spPr>
          <p:txBody>
            <a:bodyPr rtlCol="0" anchor="ctr"/>
            <a:lstStyle/>
            <a:p>
              <a:endParaRPr lang="da-DK"/>
            </a:p>
          </p:txBody>
        </p:sp>
        <p:sp>
          <p:nvSpPr>
            <p:cNvPr id="30" name="Kombinationstegning 34">
              <a:extLst>
                <a:ext uri="{FF2B5EF4-FFF2-40B4-BE49-F238E27FC236}">
                  <a16:creationId xmlns:a16="http://schemas.microsoft.com/office/drawing/2014/main" id="{FDED8867-253A-443B-8A8A-440DDA091E17}"/>
                </a:ext>
              </a:extLst>
            </p:cNvPr>
            <p:cNvSpPr/>
            <p:nvPr/>
          </p:nvSpPr>
          <p:spPr>
            <a:xfrm>
              <a:off x="6280253" y="4194855"/>
              <a:ext cx="194639" cy="259448"/>
            </a:xfrm>
            <a:custGeom>
              <a:avLst/>
              <a:gdLst>
                <a:gd name="connsiteX0" fmla="*/ 46572 w 97896"/>
                <a:gd name="connsiteY0" fmla="*/ 124778 h 130492"/>
                <a:gd name="connsiteX1" fmla="*/ 0 w 97896"/>
                <a:gd name="connsiteY1" fmla="*/ 15240 h 130492"/>
                <a:gd name="connsiteX2" fmla="*/ 38018 w 97896"/>
                <a:gd name="connsiteY2" fmla="*/ 0 h 130492"/>
                <a:gd name="connsiteX3" fmla="*/ 97897 w 97896"/>
                <a:gd name="connsiteY3" fmla="*/ 130492 h 130492"/>
              </a:gdLst>
              <a:ahLst/>
              <a:cxnLst>
                <a:cxn ang="0">
                  <a:pos x="connsiteX0" y="connsiteY0"/>
                </a:cxn>
                <a:cxn ang="0">
                  <a:pos x="connsiteX1" y="connsiteY1"/>
                </a:cxn>
                <a:cxn ang="0">
                  <a:pos x="connsiteX2" y="connsiteY2"/>
                </a:cxn>
                <a:cxn ang="0">
                  <a:pos x="connsiteX3" y="connsiteY3"/>
                </a:cxn>
              </a:cxnLst>
              <a:rect l="l" t="t" r="r" b="b"/>
              <a:pathLst>
                <a:path w="97896" h="130492">
                  <a:moveTo>
                    <a:pt x="46572" y="124778"/>
                  </a:moveTo>
                  <a:lnTo>
                    <a:pt x="0" y="15240"/>
                  </a:lnTo>
                  <a:lnTo>
                    <a:pt x="38018" y="0"/>
                  </a:lnTo>
                  <a:lnTo>
                    <a:pt x="97897" y="130492"/>
                  </a:lnTo>
                </a:path>
              </a:pathLst>
            </a:custGeom>
            <a:noFill/>
            <a:ln w="19050" cap="flat">
              <a:solidFill>
                <a:schemeClr val="bg2"/>
              </a:solidFill>
              <a:prstDash val="solid"/>
              <a:miter/>
            </a:ln>
          </p:spPr>
          <p:txBody>
            <a:bodyPr rtlCol="0" anchor="ctr"/>
            <a:lstStyle/>
            <a:p>
              <a:endParaRPr lang="da-DK"/>
            </a:p>
          </p:txBody>
        </p:sp>
        <p:sp>
          <p:nvSpPr>
            <p:cNvPr id="31" name="Kombinationstegning 35">
              <a:extLst>
                <a:ext uri="{FF2B5EF4-FFF2-40B4-BE49-F238E27FC236}">
                  <a16:creationId xmlns:a16="http://schemas.microsoft.com/office/drawing/2014/main" id="{11F39B55-61F1-4463-827B-7D902145F751}"/>
                </a:ext>
              </a:extLst>
            </p:cNvPr>
            <p:cNvSpPr/>
            <p:nvPr/>
          </p:nvSpPr>
          <p:spPr>
            <a:xfrm>
              <a:off x="6813076" y="4049034"/>
              <a:ext cx="39391" cy="482914"/>
            </a:xfrm>
            <a:custGeom>
              <a:avLst/>
              <a:gdLst>
                <a:gd name="connsiteX0" fmla="*/ 18097 w 19812"/>
                <a:gd name="connsiteY0" fmla="*/ 0 h 242887"/>
                <a:gd name="connsiteX1" fmla="*/ 17147 w 19812"/>
                <a:gd name="connsiteY1" fmla="*/ 52388 h 242887"/>
                <a:gd name="connsiteX2" fmla="*/ 15246 w 19812"/>
                <a:gd name="connsiteY2" fmla="*/ 67628 h 242887"/>
                <a:gd name="connsiteX3" fmla="*/ 8593 w 19812"/>
                <a:gd name="connsiteY3" fmla="*/ 80963 h 242887"/>
                <a:gd name="connsiteX4" fmla="*/ 9543 w 19812"/>
                <a:gd name="connsiteY4" fmla="*/ 95250 h 242887"/>
                <a:gd name="connsiteX5" fmla="*/ 19048 w 19812"/>
                <a:gd name="connsiteY5" fmla="*/ 103822 h 242887"/>
                <a:gd name="connsiteX6" fmla="*/ 16196 w 19812"/>
                <a:gd name="connsiteY6" fmla="*/ 114300 h 242887"/>
                <a:gd name="connsiteX7" fmla="*/ 8593 w 19812"/>
                <a:gd name="connsiteY7" fmla="*/ 121920 h 242887"/>
                <a:gd name="connsiteX8" fmla="*/ 989 w 19812"/>
                <a:gd name="connsiteY8" fmla="*/ 148590 h 242887"/>
                <a:gd name="connsiteX9" fmla="*/ 2890 w 19812"/>
                <a:gd name="connsiteY9" fmla="*/ 24288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2" h="242887">
                  <a:moveTo>
                    <a:pt x="18097" y="0"/>
                  </a:moveTo>
                  <a:cubicBezTo>
                    <a:pt x="18097" y="17145"/>
                    <a:pt x="18097" y="35242"/>
                    <a:pt x="17147" y="52388"/>
                  </a:cubicBezTo>
                  <a:cubicBezTo>
                    <a:pt x="17147" y="57150"/>
                    <a:pt x="17147" y="62865"/>
                    <a:pt x="15246" y="67628"/>
                  </a:cubicBezTo>
                  <a:cubicBezTo>
                    <a:pt x="13345" y="72390"/>
                    <a:pt x="10494" y="76200"/>
                    <a:pt x="8593" y="80963"/>
                  </a:cubicBezTo>
                  <a:cubicBezTo>
                    <a:pt x="6692" y="85725"/>
                    <a:pt x="5741" y="91440"/>
                    <a:pt x="9543" y="95250"/>
                  </a:cubicBezTo>
                  <a:cubicBezTo>
                    <a:pt x="12394" y="98108"/>
                    <a:pt x="17147" y="100013"/>
                    <a:pt x="19048" y="103822"/>
                  </a:cubicBezTo>
                  <a:cubicBezTo>
                    <a:pt x="20948" y="106680"/>
                    <a:pt x="19048" y="111442"/>
                    <a:pt x="16196" y="114300"/>
                  </a:cubicBezTo>
                  <a:cubicBezTo>
                    <a:pt x="13345" y="117158"/>
                    <a:pt x="10494" y="119063"/>
                    <a:pt x="8593" y="121920"/>
                  </a:cubicBezTo>
                  <a:cubicBezTo>
                    <a:pt x="1939" y="128588"/>
                    <a:pt x="989" y="139065"/>
                    <a:pt x="989" y="148590"/>
                  </a:cubicBezTo>
                  <a:cubicBezTo>
                    <a:pt x="-912" y="180022"/>
                    <a:pt x="39" y="211455"/>
                    <a:pt x="2890" y="242888"/>
                  </a:cubicBezTo>
                </a:path>
              </a:pathLst>
            </a:custGeom>
            <a:noFill/>
            <a:ln w="19050" cap="flat">
              <a:solidFill>
                <a:schemeClr val="bg2"/>
              </a:solidFill>
              <a:prstDash val="solid"/>
              <a:miter/>
            </a:ln>
          </p:spPr>
          <p:txBody>
            <a:bodyPr rtlCol="0" anchor="ctr"/>
            <a:lstStyle/>
            <a:p>
              <a:endParaRPr lang="da-DK"/>
            </a:p>
          </p:txBody>
        </p:sp>
        <p:sp>
          <p:nvSpPr>
            <p:cNvPr id="32" name="Kombinationstegning 36">
              <a:extLst>
                <a:ext uri="{FF2B5EF4-FFF2-40B4-BE49-F238E27FC236}">
                  <a16:creationId xmlns:a16="http://schemas.microsoft.com/office/drawing/2014/main" id="{2D9554A4-B935-414D-A048-2D701E71E6CB}"/>
                </a:ext>
              </a:extLst>
            </p:cNvPr>
            <p:cNvSpPr/>
            <p:nvPr/>
          </p:nvSpPr>
          <p:spPr>
            <a:xfrm>
              <a:off x="7240229" y="4590657"/>
              <a:ext cx="35903" cy="83325"/>
            </a:xfrm>
            <a:custGeom>
              <a:avLst/>
              <a:gdLst>
                <a:gd name="connsiteX0" fmla="*/ 4752 w 18058"/>
                <a:gd name="connsiteY0" fmla="*/ 30480 h 41909"/>
                <a:gd name="connsiteX1" fmla="*/ 18059 w 18058"/>
                <a:gd name="connsiteY1" fmla="*/ 41910 h 41909"/>
                <a:gd name="connsiteX2" fmla="*/ 0 w 18058"/>
                <a:gd name="connsiteY2" fmla="*/ 11430 h 41909"/>
                <a:gd name="connsiteX3" fmla="*/ 10455 w 18058"/>
                <a:gd name="connsiteY3" fmla="*/ 18097 h 41909"/>
                <a:gd name="connsiteX4" fmla="*/ 7603 w 18058"/>
                <a:gd name="connsiteY4" fmla="*/ 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8" h="41909">
                  <a:moveTo>
                    <a:pt x="4752" y="30480"/>
                  </a:moveTo>
                  <a:cubicBezTo>
                    <a:pt x="9505" y="33338"/>
                    <a:pt x="14257" y="37147"/>
                    <a:pt x="18059" y="41910"/>
                  </a:cubicBezTo>
                  <a:cubicBezTo>
                    <a:pt x="12356" y="31432"/>
                    <a:pt x="6653" y="20955"/>
                    <a:pt x="0" y="11430"/>
                  </a:cubicBezTo>
                  <a:cubicBezTo>
                    <a:pt x="2851" y="14288"/>
                    <a:pt x="6653" y="16192"/>
                    <a:pt x="10455" y="18097"/>
                  </a:cubicBezTo>
                  <a:cubicBezTo>
                    <a:pt x="9505" y="12382"/>
                    <a:pt x="8554" y="5715"/>
                    <a:pt x="7603" y="0"/>
                  </a:cubicBezTo>
                </a:path>
              </a:pathLst>
            </a:custGeom>
            <a:noFill/>
            <a:ln w="19050" cap="flat">
              <a:solidFill>
                <a:schemeClr val="bg2"/>
              </a:solidFill>
              <a:prstDash val="solid"/>
              <a:miter/>
            </a:ln>
          </p:spPr>
          <p:txBody>
            <a:bodyPr rtlCol="0" anchor="ctr"/>
            <a:lstStyle/>
            <a:p>
              <a:endParaRPr lang="da-DK"/>
            </a:p>
          </p:txBody>
        </p:sp>
        <p:sp>
          <p:nvSpPr>
            <p:cNvPr id="33" name="Kombinationstegning 37">
              <a:extLst>
                <a:ext uri="{FF2B5EF4-FFF2-40B4-BE49-F238E27FC236}">
                  <a16:creationId xmlns:a16="http://schemas.microsoft.com/office/drawing/2014/main" id="{BA871AD4-5F7B-4055-8920-158FDC3F10D6}"/>
                </a:ext>
              </a:extLst>
            </p:cNvPr>
            <p:cNvSpPr/>
            <p:nvPr/>
          </p:nvSpPr>
          <p:spPr>
            <a:xfrm>
              <a:off x="6907638" y="4333102"/>
              <a:ext cx="196528" cy="20831"/>
            </a:xfrm>
            <a:custGeom>
              <a:avLst/>
              <a:gdLst>
                <a:gd name="connsiteX0" fmla="*/ 0 w 98846"/>
                <a:gd name="connsiteY0" fmla="*/ 0 h 10477"/>
                <a:gd name="connsiteX1" fmla="*/ 98847 w 98846"/>
                <a:gd name="connsiteY1" fmla="*/ 10478 h 10477"/>
              </a:gdLst>
              <a:ahLst/>
              <a:cxnLst>
                <a:cxn ang="0">
                  <a:pos x="connsiteX0" y="connsiteY0"/>
                </a:cxn>
                <a:cxn ang="0">
                  <a:pos x="connsiteX1" y="connsiteY1"/>
                </a:cxn>
              </a:cxnLst>
              <a:rect l="l" t="t" r="r" b="b"/>
              <a:pathLst>
                <a:path w="98846" h="10477">
                  <a:moveTo>
                    <a:pt x="0" y="0"/>
                  </a:moveTo>
                  <a:cubicBezTo>
                    <a:pt x="32315" y="6667"/>
                    <a:pt x="65581" y="9525"/>
                    <a:pt x="98847" y="10478"/>
                  </a:cubicBezTo>
                </a:path>
              </a:pathLst>
            </a:custGeom>
            <a:noFill/>
            <a:ln w="19050" cap="flat">
              <a:solidFill>
                <a:schemeClr val="bg2"/>
              </a:solidFill>
              <a:prstDash val="solid"/>
              <a:miter/>
            </a:ln>
          </p:spPr>
          <p:txBody>
            <a:bodyPr rtlCol="0" anchor="ctr"/>
            <a:lstStyle/>
            <a:p>
              <a:endParaRPr lang="da-DK"/>
            </a:p>
          </p:txBody>
        </p:sp>
        <p:sp>
          <p:nvSpPr>
            <p:cNvPr id="34" name="Kombinationstegning 38">
              <a:extLst>
                <a:ext uri="{FF2B5EF4-FFF2-40B4-BE49-F238E27FC236}">
                  <a16:creationId xmlns:a16="http://schemas.microsoft.com/office/drawing/2014/main" id="{5CF62534-6248-409C-A200-6D8F6DEC57EF}"/>
                </a:ext>
              </a:extLst>
            </p:cNvPr>
            <p:cNvSpPr/>
            <p:nvPr/>
          </p:nvSpPr>
          <p:spPr>
            <a:xfrm>
              <a:off x="7060706" y="4649365"/>
              <a:ext cx="202199" cy="18938"/>
            </a:xfrm>
            <a:custGeom>
              <a:avLst/>
              <a:gdLst>
                <a:gd name="connsiteX0" fmla="*/ 0 w 101698"/>
                <a:gd name="connsiteY0" fmla="*/ 0 h 9525"/>
                <a:gd name="connsiteX1" fmla="*/ 101698 w 101698"/>
                <a:gd name="connsiteY1" fmla="*/ 0 h 9525"/>
              </a:gdLst>
              <a:ahLst/>
              <a:cxnLst>
                <a:cxn ang="0">
                  <a:pos x="connsiteX0" y="connsiteY0"/>
                </a:cxn>
                <a:cxn ang="0">
                  <a:pos x="connsiteX1" y="connsiteY1"/>
                </a:cxn>
              </a:cxnLst>
              <a:rect l="l" t="t" r="r" b="b"/>
              <a:pathLst>
                <a:path w="101698" h="9525">
                  <a:moveTo>
                    <a:pt x="0" y="0"/>
                  </a:moveTo>
                  <a:lnTo>
                    <a:pt x="101698" y="0"/>
                  </a:lnTo>
                </a:path>
              </a:pathLst>
            </a:custGeom>
            <a:ln w="19050" cap="flat">
              <a:solidFill>
                <a:schemeClr val="bg2"/>
              </a:solidFill>
              <a:prstDash val="solid"/>
              <a:miter/>
            </a:ln>
          </p:spPr>
          <p:txBody>
            <a:bodyPr rtlCol="0" anchor="ctr"/>
            <a:lstStyle/>
            <a:p>
              <a:endParaRPr lang="da-DK"/>
            </a:p>
          </p:txBody>
        </p:sp>
        <p:sp>
          <p:nvSpPr>
            <p:cNvPr id="35" name="Kombinationstegning 39">
              <a:extLst>
                <a:ext uri="{FF2B5EF4-FFF2-40B4-BE49-F238E27FC236}">
                  <a16:creationId xmlns:a16="http://schemas.microsoft.com/office/drawing/2014/main" id="{DD5F3420-5C8D-4A24-9B23-A1D7954BAAB2}"/>
                </a:ext>
              </a:extLst>
            </p:cNvPr>
            <p:cNvSpPr/>
            <p:nvPr/>
          </p:nvSpPr>
          <p:spPr>
            <a:xfrm>
              <a:off x="7240229" y="4590657"/>
              <a:ext cx="35903" cy="83325"/>
            </a:xfrm>
            <a:custGeom>
              <a:avLst/>
              <a:gdLst>
                <a:gd name="connsiteX0" fmla="*/ 4752 w 18058"/>
                <a:gd name="connsiteY0" fmla="*/ 30480 h 41909"/>
                <a:gd name="connsiteX1" fmla="*/ 18059 w 18058"/>
                <a:gd name="connsiteY1" fmla="*/ 41910 h 41909"/>
                <a:gd name="connsiteX2" fmla="*/ 0 w 18058"/>
                <a:gd name="connsiteY2" fmla="*/ 11430 h 41909"/>
                <a:gd name="connsiteX3" fmla="*/ 10455 w 18058"/>
                <a:gd name="connsiteY3" fmla="*/ 18097 h 41909"/>
                <a:gd name="connsiteX4" fmla="*/ 7603 w 18058"/>
                <a:gd name="connsiteY4" fmla="*/ 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8" h="41909">
                  <a:moveTo>
                    <a:pt x="4752" y="30480"/>
                  </a:moveTo>
                  <a:cubicBezTo>
                    <a:pt x="9505" y="33338"/>
                    <a:pt x="14257" y="37147"/>
                    <a:pt x="18059" y="41910"/>
                  </a:cubicBezTo>
                  <a:cubicBezTo>
                    <a:pt x="12356" y="31432"/>
                    <a:pt x="6653" y="20955"/>
                    <a:pt x="0" y="11430"/>
                  </a:cubicBezTo>
                  <a:cubicBezTo>
                    <a:pt x="2851" y="14288"/>
                    <a:pt x="6653" y="16192"/>
                    <a:pt x="10455" y="18097"/>
                  </a:cubicBezTo>
                  <a:cubicBezTo>
                    <a:pt x="9505" y="12382"/>
                    <a:pt x="8554" y="5715"/>
                    <a:pt x="7603" y="0"/>
                  </a:cubicBezTo>
                </a:path>
              </a:pathLst>
            </a:custGeom>
            <a:noFill/>
            <a:ln w="19050" cap="flat">
              <a:solidFill>
                <a:schemeClr val="bg2"/>
              </a:solidFill>
              <a:prstDash val="solid"/>
              <a:miter/>
            </a:ln>
          </p:spPr>
          <p:txBody>
            <a:bodyPr rtlCol="0" anchor="ctr"/>
            <a:lstStyle/>
            <a:p>
              <a:endParaRPr lang="da-DK"/>
            </a:p>
          </p:txBody>
        </p:sp>
        <p:sp>
          <p:nvSpPr>
            <p:cNvPr id="36" name="Kombinationstegning 40">
              <a:extLst>
                <a:ext uri="{FF2B5EF4-FFF2-40B4-BE49-F238E27FC236}">
                  <a16:creationId xmlns:a16="http://schemas.microsoft.com/office/drawing/2014/main" id="{730DD732-BF70-42DB-91F9-F2E8A4305785}"/>
                </a:ext>
              </a:extLst>
            </p:cNvPr>
            <p:cNvSpPr/>
            <p:nvPr/>
          </p:nvSpPr>
          <p:spPr>
            <a:xfrm>
              <a:off x="3319074" y="3331288"/>
              <a:ext cx="731318" cy="532537"/>
            </a:xfrm>
            <a:custGeom>
              <a:avLst/>
              <a:gdLst>
                <a:gd name="connsiteX0" fmla="*/ 0 w 367824"/>
                <a:gd name="connsiteY0" fmla="*/ 147638 h 267845"/>
                <a:gd name="connsiteX1" fmla="*/ 163478 w 367824"/>
                <a:gd name="connsiteY1" fmla="*/ 267653 h 267845"/>
                <a:gd name="connsiteX2" fmla="*/ 168230 w 367824"/>
                <a:gd name="connsiteY2" fmla="*/ 267653 h 267845"/>
                <a:gd name="connsiteX3" fmla="*/ 364023 w 367824"/>
                <a:gd name="connsiteY3" fmla="*/ 80963 h 267845"/>
                <a:gd name="connsiteX4" fmla="*/ 367825 w 367824"/>
                <a:gd name="connsiteY4" fmla="*/ 0 h 267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824" h="267845">
                  <a:moveTo>
                    <a:pt x="0" y="147638"/>
                  </a:moveTo>
                  <a:cubicBezTo>
                    <a:pt x="26613" y="215265"/>
                    <a:pt x="89342" y="263843"/>
                    <a:pt x="163478" y="267653"/>
                  </a:cubicBezTo>
                  <a:lnTo>
                    <a:pt x="168230" y="267653"/>
                  </a:lnTo>
                  <a:cubicBezTo>
                    <a:pt x="270879" y="272415"/>
                    <a:pt x="359271" y="188595"/>
                    <a:pt x="364023" y="80963"/>
                  </a:cubicBezTo>
                  <a:lnTo>
                    <a:pt x="367825" y="0"/>
                  </a:lnTo>
                </a:path>
              </a:pathLst>
            </a:custGeom>
            <a:noFill/>
            <a:ln w="19050" cap="flat">
              <a:solidFill>
                <a:schemeClr val="bg2"/>
              </a:solidFill>
              <a:prstDash val="solid"/>
              <a:miter/>
            </a:ln>
          </p:spPr>
          <p:txBody>
            <a:bodyPr rtlCol="0" anchor="ctr"/>
            <a:lstStyle/>
            <a:p>
              <a:endParaRPr lang="da-DK"/>
            </a:p>
          </p:txBody>
        </p:sp>
        <p:sp>
          <p:nvSpPr>
            <p:cNvPr id="37" name="Kombinationstegning 41">
              <a:extLst>
                <a:ext uri="{FF2B5EF4-FFF2-40B4-BE49-F238E27FC236}">
                  <a16:creationId xmlns:a16="http://schemas.microsoft.com/office/drawing/2014/main" id="{9A0F8DAD-6F5F-4519-8159-93E90CC27F06}"/>
                </a:ext>
              </a:extLst>
            </p:cNvPr>
            <p:cNvSpPr/>
            <p:nvPr/>
          </p:nvSpPr>
          <p:spPr>
            <a:xfrm>
              <a:off x="3870868" y="3477111"/>
              <a:ext cx="79477" cy="109949"/>
            </a:xfrm>
            <a:custGeom>
              <a:avLst/>
              <a:gdLst>
                <a:gd name="connsiteX0" fmla="*/ 2851 w 39974"/>
                <a:gd name="connsiteY0" fmla="*/ 0 h 55300"/>
                <a:gd name="connsiteX1" fmla="*/ 14257 w 39974"/>
                <a:gd name="connsiteY1" fmla="*/ 952 h 55300"/>
                <a:gd name="connsiteX2" fmla="*/ 39919 w 39974"/>
                <a:gd name="connsiteY2" fmla="*/ 29527 h 55300"/>
                <a:gd name="connsiteX3" fmla="*/ 39919 w 39974"/>
                <a:gd name="connsiteY3" fmla="*/ 29527 h 55300"/>
                <a:gd name="connsiteX4" fmla="*/ 11405 w 39974"/>
                <a:gd name="connsiteY4" fmla="*/ 55245 h 55300"/>
                <a:gd name="connsiteX5" fmla="*/ 0 w 39974"/>
                <a:gd name="connsiteY5" fmla="*/ 54292 h 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 h="55300">
                  <a:moveTo>
                    <a:pt x="2851" y="0"/>
                  </a:moveTo>
                  <a:lnTo>
                    <a:pt x="14257" y="952"/>
                  </a:lnTo>
                  <a:cubicBezTo>
                    <a:pt x="29464" y="1905"/>
                    <a:pt x="40869" y="14288"/>
                    <a:pt x="39919" y="29527"/>
                  </a:cubicBezTo>
                  <a:lnTo>
                    <a:pt x="39919" y="29527"/>
                  </a:lnTo>
                  <a:cubicBezTo>
                    <a:pt x="38969" y="44767"/>
                    <a:pt x="26613" y="56197"/>
                    <a:pt x="11405" y="55245"/>
                  </a:cubicBezTo>
                  <a:lnTo>
                    <a:pt x="0" y="54292"/>
                  </a:lnTo>
                </a:path>
              </a:pathLst>
            </a:custGeom>
            <a:noFill/>
            <a:ln w="19050" cap="flat">
              <a:solidFill>
                <a:schemeClr val="bg2"/>
              </a:solidFill>
              <a:prstDash val="solid"/>
              <a:miter/>
            </a:ln>
          </p:spPr>
          <p:txBody>
            <a:bodyPr rtlCol="0" anchor="ctr"/>
            <a:lstStyle/>
            <a:p>
              <a:endParaRPr lang="da-DK"/>
            </a:p>
          </p:txBody>
        </p:sp>
        <p:sp>
          <p:nvSpPr>
            <p:cNvPr id="38" name="Kombinationstegning 42">
              <a:extLst>
                <a:ext uri="{FF2B5EF4-FFF2-40B4-BE49-F238E27FC236}">
                  <a16:creationId xmlns:a16="http://schemas.microsoft.com/office/drawing/2014/main" id="{4C15B767-4499-4B2C-990F-B0F8C6981C12}"/>
                </a:ext>
              </a:extLst>
            </p:cNvPr>
            <p:cNvSpPr/>
            <p:nvPr/>
          </p:nvSpPr>
          <p:spPr>
            <a:xfrm>
              <a:off x="3914333" y="3397572"/>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19050" cap="flat">
              <a:solidFill>
                <a:schemeClr val="bg2"/>
              </a:solidFill>
              <a:prstDash val="solid"/>
              <a:miter/>
            </a:ln>
          </p:spPr>
          <p:txBody>
            <a:bodyPr rtlCol="0" anchor="ctr"/>
            <a:lstStyle/>
            <a:p>
              <a:endParaRPr lang="da-DK"/>
            </a:p>
          </p:txBody>
        </p:sp>
        <p:sp>
          <p:nvSpPr>
            <p:cNvPr id="39" name="Kombinationstegning 43">
              <a:extLst>
                <a:ext uri="{FF2B5EF4-FFF2-40B4-BE49-F238E27FC236}">
                  <a16:creationId xmlns:a16="http://schemas.microsoft.com/office/drawing/2014/main" id="{EFC1F117-48F6-44AA-9BEB-AF35F714ABC3}"/>
                </a:ext>
              </a:extLst>
            </p:cNvPr>
            <p:cNvSpPr/>
            <p:nvPr/>
          </p:nvSpPr>
          <p:spPr>
            <a:xfrm>
              <a:off x="3795280" y="3391891"/>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19050" cap="flat">
              <a:solidFill>
                <a:schemeClr val="bg2"/>
              </a:solidFill>
              <a:prstDash val="solid"/>
              <a:miter/>
            </a:ln>
          </p:spPr>
          <p:txBody>
            <a:bodyPr rtlCol="0" anchor="ctr"/>
            <a:lstStyle/>
            <a:p>
              <a:endParaRPr lang="da-DK"/>
            </a:p>
          </p:txBody>
        </p:sp>
        <p:sp>
          <p:nvSpPr>
            <p:cNvPr id="40" name="Kombinationstegning 44">
              <a:extLst>
                <a:ext uri="{FF2B5EF4-FFF2-40B4-BE49-F238E27FC236}">
                  <a16:creationId xmlns:a16="http://schemas.microsoft.com/office/drawing/2014/main" id="{83BB052A-E2A3-4564-BB02-3808B7B68352}"/>
                </a:ext>
              </a:extLst>
            </p:cNvPr>
            <p:cNvSpPr/>
            <p:nvPr/>
          </p:nvSpPr>
          <p:spPr>
            <a:xfrm>
              <a:off x="3627096" y="3687320"/>
              <a:ext cx="88816" cy="39928"/>
            </a:xfrm>
            <a:custGeom>
              <a:avLst/>
              <a:gdLst>
                <a:gd name="connsiteX0" fmla="*/ 0 w 44671"/>
                <a:gd name="connsiteY0" fmla="*/ 0 h 20082"/>
                <a:gd name="connsiteX1" fmla="*/ 44671 w 44671"/>
                <a:gd name="connsiteY1" fmla="*/ 20003 h 20082"/>
              </a:gdLst>
              <a:ahLst/>
              <a:cxnLst>
                <a:cxn ang="0">
                  <a:pos x="connsiteX0" y="connsiteY0"/>
                </a:cxn>
                <a:cxn ang="0">
                  <a:pos x="connsiteX1" y="connsiteY1"/>
                </a:cxn>
              </a:cxnLst>
              <a:rect l="l" t="t" r="r" b="b"/>
              <a:pathLst>
                <a:path w="44671" h="20082">
                  <a:moveTo>
                    <a:pt x="0" y="0"/>
                  </a:moveTo>
                  <a:cubicBezTo>
                    <a:pt x="10455" y="13335"/>
                    <a:pt x="27563" y="20955"/>
                    <a:pt x="44671" y="20003"/>
                  </a:cubicBezTo>
                </a:path>
              </a:pathLst>
            </a:custGeom>
            <a:noFill/>
            <a:ln w="19050" cap="flat">
              <a:solidFill>
                <a:schemeClr val="bg2"/>
              </a:solidFill>
              <a:prstDash val="solid"/>
              <a:miter/>
            </a:ln>
          </p:spPr>
          <p:txBody>
            <a:bodyPr rtlCol="0" anchor="ctr"/>
            <a:lstStyle/>
            <a:p>
              <a:endParaRPr lang="da-DK"/>
            </a:p>
          </p:txBody>
        </p:sp>
        <p:sp>
          <p:nvSpPr>
            <p:cNvPr id="41" name="Kombinationstegning 45">
              <a:extLst>
                <a:ext uri="{FF2B5EF4-FFF2-40B4-BE49-F238E27FC236}">
                  <a16:creationId xmlns:a16="http://schemas.microsoft.com/office/drawing/2014/main" id="{80A9840C-6468-42E6-A64D-02E41355274B}"/>
                </a:ext>
              </a:extLst>
            </p:cNvPr>
            <p:cNvSpPr/>
            <p:nvPr/>
          </p:nvSpPr>
          <p:spPr>
            <a:xfrm>
              <a:off x="3249074" y="3342571"/>
              <a:ext cx="149445" cy="208394"/>
            </a:xfrm>
            <a:custGeom>
              <a:avLst/>
              <a:gdLst>
                <a:gd name="connsiteX0" fmla="*/ 35207 w 75165"/>
                <a:gd name="connsiteY0" fmla="*/ 104815 h 104814"/>
                <a:gd name="connsiteX1" fmla="*/ 35207 w 75165"/>
                <a:gd name="connsiteY1" fmla="*/ 104815 h 104814"/>
                <a:gd name="connsiteX2" fmla="*/ 40 w 75165"/>
                <a:gd name="connsiteY2" fmla="*/ 66715 h 104814"/>
                <a:gd name="connsiteX3" fmla="*/ 1941 w 75165"/>
                <a:gd name="connsiteY3" fmla="*/ 35283 h 104814"/>
                <a:gd name="connsiteX4" fmla="*/ 39959 w 75165"/>
                <a:gd name="connsiteY4" fmla="*/ 40 h 104814"/>
                <a:gd name="connsiteX5" fmla="*/ 39959 w 75165"/>
                <a:gd name="connsiteY5" fmla="*/ 40 h 104814"/>
                <a:gd name="connsiteX6" fmla="*/ 75126 w 75165"/>
                <a:gd name="connsiteY6" fmla="*/ 38140 h 1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5" h="104814">
                  <a:moveTo>
                    <a:pt x="35207" y="104815"/>
                  </a:moveTo>
                  <a:lnTo>
                    <a:pt x="35207" y="104815"/>
                  </a:lnTo>
                  <a:cubicBezTo>
                    <a:pt x="15247" y="103863"/>
                    <a:pt x="-911" y="86718"/>
                    <a:pt x="40" y="66715"/>
                  </a:cubicBezTo>
                  <a:lnTo>
                    <a:pt x="1941" y="35283"/>
                  </a:lnTo>
                  <a:cubicBezTo>
                    <a:pt x="2891" y="15280"/>
                    <a:pt x="19999" y="-913"/>
                    <a:pt x="39959" y="40"/>
                  </a:cubicBezTo>
                  <a:lnTo>
                    <a:pt x="39959" y="40"/>
                  </a:lnTo>
                  <a:cubicBezTo>
                    <a:pt x="59918" y="993"/>
                    <a:pt x="76076" y="18137"/>
                    <a:pt x="75126" y="38140"/>
                  </a:cubicBezTo>
                </a:path>
              </a:pathLst>
            </a:custGeom>
            <a:noFill/>
            <a:ln w="19050" cap="flat">
              <a:solidFill>
                <a:schemeClr val="bg2"/>
              </a:solidFill>
              <a:prstDash val="solid"/>
              <a:miter/>
            </a:ln>
          </p:spPr>
          <p:txBody>
            <a:bodyPr rtlCol="0" anchor="ctr"/>
            <a:lstStyle/>
            <a:p>
              <a:endParaRPr lang="da-DK"/>
            </a:p>
          </p:txBody>
        </p:sp>
        <p:sp>
          <p:nvSpPr>
            <p:cNvPr id="42" name="Kombinationstegning 46">
              <a:extLst>
                <a:ext uri="{FF2B5EF4-FFF2-40B4-BE49-F238E27FC236}">
                  <a16:creationId xmlns:a16="http://schemas.microsoft.com/office/drawing/2014/main" id="{5EA47345-B822-4D7A-80F1-2831D88E65AC}"/>
                </a:ext>
              </a:extLst>
            </p:cNvPr>
            <p:cNvSpPr/>
            <p:nvPr/>
          </p:nvSpPr>
          <p:spPr>
            <a:xfrm>
              <a:off x="4012597" y="5774274"/>
              <a:ext cx="302354" cy="128775"/>
            </a:xfrm>
            <a:custGeom>
              <a:avLst/>
              <a:gdLst>
                <a:gd name="connsiteX0" fmla="*/ 0 w 152072"/>
                <a:gd name="connsiteY0" fmla="*/ 0 h 64769"/>
                <a:gd name="connsiteX1" fmla="*/ 119757 w 152072"/>
                <a:gd name="connsiteY1" fmla="*/ 0 h 64769"/>
                <a:gd name="connsiteX2" fmla="*/ 152072 w 152072"/>
                <a:gd name="connsiteY2" fmla="*/ 32385 h 64769"/>
                <a:gd name="connsiteX3" fmla="*/ 152072 w 152072"/>
                <a:gd name="connsiteY3" fmla="*/ 32385 h 64769"/>
                <a:gd name="connsiteX4" fmla="*/ 119757 w 152072"/>
                <a:gd name="connsiteY4" fmla="*/ 64770 h 64769"/>
                <a:gd name="connsiteX5" fmla="*/ 0 w 152072"/>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72" h="64769">
                  <a:moveTo>
                    <a:pt x="0" y="0"/>
                  </a:moveTo>
                  <a:lnTo>
                    <a:pt x="119757" y="0"/>
                  </a:lnTo>
                  <a:cubicBezTo>
                    <a:pt x="137815" y="0"/>
                    <a:pt x="152072" y="14288"/>
                    <a:pt x="152072" y="32385"/>
                  </a:cubicBezTo>
                  <a:lnTo>
                    <a:pt x="152072" y="32385"/>
                  </a:lnTo>
                  <a:cubicBezTo>
                    <a:pt x="152072" y="50482"/>
                    <a:pt x="137815" y="64770"/>
                    <a:pt x="119757" y="64770"/>
                  </a:cubicBezTo>
                  <a:lnTo>
                    <a:pt x="0" y="64770"/>
                  </a:lnTo>
                </a:path>
              </a:pathLst>
            </a:custGeom>
            <a:noFill/>
            <a:ln w="19050" cap="flat">
              <a:solidFill>
                <a:schemeClr val="bg2"/>
              </a:solidFill>
              <a:prstDash val="solid"/>
              <a:miter/>
            </a:ln>
          </p:spPr>
          <p:txBody>
            <a:bodyPr rtlCol="0" anchor="ctr"/>
            <a:lstStyle/>
            <a:p>
              <a:endParaRPr lang="da-DK"/>
            </a:p>
          </p:txBody>
        </p:sp>
        <p:sp>
          <p:nvSpPr>
            <p:cNvPr id="43" name="Kombinationstegning 47">
              <a:extLst>
                <a:ext uri="{FF2B5EF4-FFF2-40B4-BE49-F238E27FC236}">
                  <a16:creationId xmlns:a16="http://schemas.microsoft.com/office/drawing/2014/main" id="{7E35A632-7F30-40A9-BCBC-F7B88BA49431}"/>
                </a:ext>
              </a:extLst>
            </p:cNvPr>
            <p:cNvSpPr/>
            <p:nvPr/>
          </p:nvSpPr>
          <p:spPr>
            <a:xfrm>
              <a:off x="3663001" y="5776167"/>
              <a:ext cx="366687" cy="128777"/>
            </a:xfrm>
            <a:custGeom>
              <a:avLst/>
              <a:gdLst>
                <a:gd name="connsiteX0" fmla="*/ 152072 w 184429"/>
                <a:gd name="connsiteY0" fmla="*/ 64770 h 64770"/>
                <a:gd name="connsiteX1" fmla="*/ 32315 w 184429"/>
                <a:gd name="connsiteY1" fmla="*/ 64770 h 64770"/>
                <a:gd name="connsiteX2" fmla="*/ 0 w 184429"/>
                <a:gd name="connsiteY2" fmla="*/ 32385 h 64770"/>
                <a:gd name="connsiteX3" fmla="*/ 0 w 184429"/>
                <a:gd name="connsiteY3" fmla="*/ 32385 h 64770"/>
                <a:gd name="connsiteX4" fmla="*/ 32315 w 184429"/>
                <a:gd name="connsiteY4" fmla="*/ 0 h 64770"/>
                <a:gd name="connsiteX5" fmla="*/ 66532 w 184429"/>
                <a:gd name="connsiteY5" fmla="*/ 0 h 64770"/>
                <a:gd name="connsiteX6" fmla="*/ 152072 w 184429"/>
                <a:gd name="connsiteY6" fmla="*/ 0 h 64770"/>
                <a:gd name="connsiteX7" fmla="*/ 184388 w 184429"/>
                <a:gd name="connsiteY7" fmla="*/ 32385 h 64770"/>
                <a:gd name="connsiteX8" fmla="*/ 184388 w 184429"/>
                <a:gd name="connsiteY8" fmla="*/ 32385 h 64770"/>
                <a:gd name="connsiteX9" fmla="*/ 152072 w 184429"/>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29" h="64770">
                  <a:moveTo>
                    <a:pt x="152072" y="64770"/>
                  </a:moveTo>
                  <a:lnTo>
                    <a:pt x="32315" y="64770"/>
                  </a:lnTo>
                  <a:cubicBezTo>
                    <a:pt x="14257" y="64770"/>
                    <a:pt x="0" y="50483"/>
                    <a:pt x="0" y="32385"/>
                  </a:cubicBezTo>
                  <a:lnTo>
                    <a:pt x="0" y="32385"/>
                  </a:lnTo>
                  <a:cubicBezTo>
                    <a:pt x="0" y="14288"/>
                    <a:pt x="14257" y="0"/>
                    <a:pt x="32315" y="0"/>
                  </a:cubicBezTo>
                  <a:lnTo>
                    <a:pt x="66532" y="0"/>
                  </a:lnTo>
                  <a:lnTo>
                    <a:pt x="152072" y="0"/>
                  </a:lnTo>
                  <a:cubicBezTo>
                    <a:pt x="170131" y="0"/>
                    <a:pt x="184388" y="14288"/>
                    <a:pt x="184388" y="32385"/>
                  </a:cubicBezTo>
                  <a:lnTo>
                    <a:pt x="184388" y="32385"/>
                  </a:lnTo>
                  <a:cubicBezTo>
                    <a:pt x="185338" y="49530"/>
                    <a:pt x="170131" y="64770"/>
                    <a:pt x="152072" y="64770"/>
                  </a:cubicBezTo>
                  <a:close/>
                </a:path>
              </a:pathLst>
            </a:custGeom>
            <a:noFill/>
            <a:ln w="19050" cap="flat">
              <a:solidFill>
                <a:schemeClr val="bg2"/>
              </a:solidFill>
              <a:prstDash val="solid"/>
              <a:miter/>
            </a:ln>
          </p:spPr>
          <p:txBody>
            <a:bodyPr rtlCol="0" anchor="ctr"/>
            <a:lstStyle/>
            <a:p>
              <a:endParaRPr lang="da-DK"/>
            </a:p>
          </p:txBody>
        </p:sp>
        <p:sp>
          <p:nvSpPr>
            <p:cNvPr id="44" name="Kombinationstegning 50">
              <a:extLst>
                <a:ext uri="{FF2B5EF4-FFF2-40B4-BE49-F238E27FC236}">
                  <a16:creationId xmlns:a16="http://schemas.microsoft.com/office/drawing/2014/main" id="{BD361EF7-A01A-4CAF-830B-B6325FE77192}"/>
                </a:ext>
              </a:extLst>
            </p:cNvPr>
            <p:cNvSpPr/>
            <p:nvPr/>
          </p:nvSpPr>
          <p:spPr>
            <a:xfrm>
              <a:off x="5063277" y="5776167"/>
              <a:ext cx="366603" cy="128777"/>
            </a:xfrm>
            <a:custGeom>
              <a:avLst/>
              <a:gdLst>
                <a:gd name="connsiteX0" fmla="*/ 152072 w 184387"/>
                <a:gd name="connsiteY0" fmla="*/ 64770 h 64770"/>
                <a:gd name="connsiteX1" fmla="*/ 32315 w 184387"/>
                <a:gd name="connsiteY1" fmla="*/ 64770 h 64770"/>
                <a:gd name="connsiteX2" fmla="*/ 0 w 184387"/>
                <a:gd name="connsiteY2" fmla="*/ 32385 h 64770"/>
                <a:gd name="connsiteX3" fmla="*/ 0 w 184387"/>
                <a:gd name="connsiteY3" fmla="*/ 32385 h 64770"/>
                <a:gd name="connsiteX4" fmla="*/ 32315 w 184387"/>
                <a:gd name="connsiteY4" fmla="*/ 0 h 64770"/>
                <a:gd name="connsiteX5" fmla="*/ 66532 w 184387"/>
                <a:gd name="connsiteY5" fmla="*/ 0 h 64770"/>
                <a:gd name="connsiteX6" fmla="*/ 152072 w 184387"/>
                <a:gd name="connsiteY6" fmla="*/ 0 h 64770"/>
                <a:gd name="connsiteX7" fmla="*/ 184388 w 184387"/>
                <a:gd name="connsiteY7" fmla="*/ 32385 h 64770"/>
                <a:gd name="connsiteX8" fmla="*/ 184388 w 184387"/>
                <a:gd name="connsiteY8" fmla="*/ 32385 h 64770"/>
                <a:gd name="connsiteX9" fmla="*/ 152072 w 184387"/>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387" h="64770">
                  <a:moveTo>
                    <a:pt x="152072" y="64770"/>
                  </a:moveTo>
                  <a:lnTo>
                    <a:pt x="32315" y="64770"/>
                  </a:lnTo>
                  <a:cubicBezTo>
                    <a:pt x="14257" y="64770"/>
                    <a:pt x="0" y="50483"/>
                    <a:pt x="0" y="32385"/>
                  </a:cubicBezTo>
                  <a:lnTo>
                    <a:pt x="0" y="32385"/>
                  </a:lnTo>
                  <a:cubicBezTo>
                    <a:pt x="0" y="14288"/>
                    <a:pt x="14257" y="0"/>
                    <a:pt x="32315" y="0"/>
                  </a:cubicBezTo>
                  <a:lnTo>
                    <a:pt x="66532" y="0"/>
                  </a:lnTo>
                  <a:lnTo>
                    <a:pt x="152072" y="0"/>
                  </a:lnTo>
                  <a:cubicBezTo>
                    <a:pt x="170131" y="0"/>
                    <a:pt x="184388" y="14288"/>
                    <a:pt x="184388" y="32385"/>
                  </a:cubicBezTo>
                  <a:lnTo>
                    <a:pt x="184388" y="32385"/>
                  </a:lnTo>
                  <a:cubicBezTo>
                    <a:pt x="184388" y="49530"/>
                    <a:pt x="170131" y="64770"/>
                    <a:pt x="152072" y="64770"/>
                  </a:cubicBezTo>
                  <a:close/>
                </a:path>
              </a:pathLst>
            </a:custGeom>
            <a:noFill/>
            <a:ln w="19050" cap="flat">
              <a:solidFill>
                <a:schemeClr val="bg2"/>
              </a:solidFill>
              <a:prstDash val="solid"/>
              <a:miter/>
            </a:ln>
          </p:spPr>
          <p:txBody>
            <a:bodyPr rtlCol="0" anchor="ctr"/>
            <a:lstStyle/>
            <a:p>
              <a:endParaRPr lang="da-DK"/>
            </a:p>
          </p:txBody>
        </p:sp>
        <p:sp>
          <p:nvSpPr>
            <p:cNvPr id="45" name="Kombinationstegning 59">
              <a:extLst>
                <a:ext uri="{FF2B5EF4-FFF2-40B4-BE49-F238E27FC236}">
                  <a16:creationId xmlns:a16="http://schemas.microsoft.com/office/drawing/2014/main" id="{2ECF26EA-1C3D-4F69-BE83-672376F0E873}"/>
                </a:ext>
              </a:extLst>
            </p:cNvPr>
            <p:cNvSpPr/>
            <p:nvPr/>
          </p:nvSpPr>
          <p:spPr>
            <a:xfrm>
              <a:off x="5427994" y="5774274"/>
              <a:ext cx="362824" cy="128775"/>
            </a:xfrm>
            <a:custGeom>
              <a:avLst/>
              <a:gdLst>
                <a:gd name="connsiteX0" fmla="*/ 1901 w 182486"/>
                <a:gd name="connsiteY0" fmla="*/ 0 h 64769"/>
                <a:gd name="connsiteX1" fmla="*/ 150171 w 182486"/>
                <a:gd name="connsiteY1" fmla="*/ 0 h 64769"/>
                <a:gd name="connsiteX2" fmla="*/ 182487 w 182486"/>
                <a:gd name="connsiteY2" fmla="*/ 32385 h 64769"/>
                <a:gd name="connsiteX3" fmla="*/ 182487 w 182486"/>
                <a:gd name="connsiteY3" fmla="*/ 32385 h 64769"/>
                <a:gd name="connsiteX4" fmla="*/ 150171 w 182486"/>
                <a:gd name="connsiteY4" fmla="*/ 64770 h 64769"/>
                <a:gd name="connsiteX5" fmla="*/ 0 w 182486"/>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86" h="64769">
                  <a:moveTo>
                    <a:pt x="1901" y="0"/>
                  </a:moveTo>
                  <a:lnTo>
                    <a:pt x="150171" y="0"/>
                  </a:lnTo>
                  <a:cubicBezTo>
                    <a:pt x="168230" y="0"/>
                    <a:pt x="182487" y="14288"/>
                    <a:pt x="182487" y="32385"/>
                  </a:cubicBezTo>
                  <a:lnTo>
                    <a:pt x="182487" y="32385"/>
                  </a:lnTo>
                  <a:cubicBezTo>
                    <a:pt x="182487" y="50482"/>
                    <a:pt x="168230" y="64770"/>
                    <a:pt x="150171" y="64770"/>
                  </a:cubicBezTo>
                  <a:lnTo>
                    <a:pt x="0" y="64770"/>
                  </a:lnTo>
                </a:path>
              </a:pathLst>
            </a:custGeom>
            <a:noFill/>
            <a:ln w="19050" cap="flat">
              <a:solidFill>
                <a:schemeClr val="bg2"/>
              </a:solidFill>
              <a:prstDash val="solid"/>
              <a:miter/>
            </a:ln>
          </p:spPr>
          <p:txBody>
            <a:bodyPr rtlCol="0" anchor="ctr"/>
            <a:lstStyle/>
            <a:p>
              <a:endParaRPr lang="da-DK"/>
            </a:p>
          </p:txBody>
        </p:sp>
        <p:sp>
          <p:nvSpPr>
            <p:cNvPr id="46" name="Kombinationstegning 60">
              <a:extLst>
                <a:ext uri="{FF2B5EF4-FFF2-40B4-BE49-F238E27FC236}">
                  <a16:creationId xmlns:a16="http://schemas.microsoft.com/office/drawing/2014/main" id="{D78D66BD-7CB4-4442-8614-EA2A27BD22C6}"/>
                </a:ext>
              </a:extLst>
            </p:cNvPr>
            <p:cNvSpPr/>
            <p:nvPr/>
          </p:nvSpPr>
          <p:spPr>
            <a:xfrm>
              <a:off x="3060183" y="4937219"/>
              <a:ext cx="602818" cy="293536"/>
            </a:xfrm>
            <a:custGeom>
              <a:avLst/>
              <a:gdLst>
                <a:gd name="connsiteX0" fmla="*/ 303194 w 303194"/>
                <a:gd name="connsiteY0" fmla="*/ 147638 h 147637"/>
                <a:gd name="connsiteX1" fmla="*/ 119757 w 303194"/>
                <a:gd name="connsiteY1" fmla="*/ 147638 h 147637"/>
                <a:gd name="connsiteX2" fmla="*/ 0 w 303194"/>
                <a:gd name="connsiteY2" fmla="*/ 32385 h 147637"/>
                <a:gd name="connsiteX3" fmla="*/ 0 w 303194"/>
                <a:gd name="connsiteY3" fmla="*/ 0 h 147637"/>
              </a:gdLst>
              <a:ahLst/>
              <a:cxnLst>
                <a:cxn ang="0">
                  <a:pos x="connsiteX0" y="connsiteY0"/>
                </a:cxn>
                <a:cxn ang="0">
                  <a:pos x="connsiteX1" y="connsiteY1"/>
                </a:cxn>
                <a:cxn ang="0">
                  <a:pos x="connsiteX2" y="connsiteY2"/>
                </a:cxn>
                <a:cxn ang="0">
                  <a:pos x="connsiteX3" y="connsiteY3"/>
                </a:cxn>
              </a:cxnLst>
              <a:rect l="l" t="t" r="r" b="b"/>
              <a:pathLst>
                <a:path w="303194" h="147637">
                  <a:moveTo>
                    <a:pt x="303194" y="147638"/>
                  </a:moveTo>
                  <a:lnTo>
                    <a:pt x="119757" y="147638"/>
                  </a:lnTo>
                  <a:cubicBezTo>
                    <a:pt x="49423" y="147638"/>
                    <a:pt x="0" y="117158"/>
                    <a:pt x="0" y="32385"/>
                  </a:cubicBezTo>
                  <a:lnTo>
                    <a:pt x="0" y="0"/>
                  </a:lnTo>
                </a:path>
              </a:pathLst>
            </a:custGeom>
            <a:noFill/>
            <a:ln w="19050" cap="flat">
              <a:solidFill>
                <a:schemeClr val="bg2"/>
              </a:solidFill>
              <a:prstDash val="solid"/>
              <a:miter/>
            </a:ln>
          </p:spPr>
          <p:txBody>
            <a:bodyPr rtlCol="0" anchor="ctr"/>
            <a:lstStyle/>
            <a:p>
              <a:endParaRPr lang="da-DK"/>
            </a:p>
          </p:txBody>
        </p:sp>
        <p:sp>
          <p:nvSpPr>
            <p:cNvPr id="47" name="Kombinationstegning 136">
              <a:extLst>
                <a:ext uri="{FF2B5EF4-FFF2-40B4-BE49-F238E27FC236}">
                  <a16:creationId xmlns:a16="http://schemas.microsoft.com/office/drawing/2014/main" id="{017D8934-6BEE-497B-B8B7-52450531CB5F}"/>
                </a:ext>
              </a:extLst>
            </p:cNvPr>
            <p:cNvSpPr/>
            <p:nvPr/>
          </p:nvSpPr>
          <p:spPr>
            <a:xfrm>
              <a:off x="4362195" y="4918281"/>
              <a:ext cx="674627" cy="312474"/>
            </a:xfrm>
            <a:custGeom>
              <a:avLst/>
              <a:gdLst>
                <a:gd name="connsiteX0" fmla="*/ 339311 w 339311"/>
                <a:gd name="connsiteY0" fmla="*/ 157163 h 157162"/>
                <a:gd name="connsiteX1" fmla="*/ 119757 w 339311"/>
                <a:gd name="connsiteY1" fmla="*/ 157163 h 157162"/>
                <a:gd name="connsiteX2" fmla="*/ 0 w 339311"/>
                <a:gd name="connsiteY2" fmla="*/ 41910 h 157162"/>
                <a:gd name="connsiteX3" fmla="*/ 0 w 339311"/>
                <a:gd name="connsiteY3" fmla="*/ 0 h 157162"/>
              </a:gdLst>
              <a:ahLst/>
              <a:cxnLst>
                <a:cxn ang="0">
                  <a:pos x="connsiteX0" y="connsiteY0"/>
                </a:cxn>
                <a:cxn ang="0">
                  <a:pos x="connsiteX1" y="connsiteY1"/>
                </a:cxn>
                <a:cxn ang="0">
                  <a:pos x="connsiteX2" y="connsiteY2"/>
                </a:cxn>
                <a:cxn ang="0">
                  <a:pos x="connsiteX3" y="connsiteY3"/>
                </a:cxn>
              </a:cxnLst>
              <a:rect l="l" t="t" r="r" b="b"/>
              <a:pathLst>
                <a:path w="339311" h="157162">
                  <a:moveTo>
                    <a:pt x="339311" y="157163"/>
                  </a:moveTo>
                  <a:lnTo>
                    <a:pt x="119757" y="157163"/>
                  </a:lnTo>
                  <a:cubicBezTo>
                    <a:pt x="49423" y="157163"/>
                    <a:pt x="0" y="126683"/>
                    <a:pt x="0" y="41910"/>
                  </a:cubicBezTo>
                  <a:lnTo>
                    <a:pt x="0" y="0"/>
                  </a:lnTo>
                </a:path>
              </a:pathLst>
            </a:custGeom>
            <a:noFill/>
            <a:ln w="19050" cap="flat">
              <a:solidFill>
                <a:schemeClr val="bg2"/>
              </a:solidFill>
              <a:prstDash val="solid"/>
              <a:miter/>
            </a:ln>
          </p:spPr>
          <p:txBody>
            <a:bodyPr rtlCol="0" anchor="ctr"/>
            <a:lstStyle/>
            <a:p>
              <a:endParaRPr lang="da-DK"/>
            </a:p>
          </p:txBody>
        </p:sp>
        <p:sp>
          <p:nvSpPr>
            <p:cNvPr id="48" name="Kombinationstegning 137">
              <a:extLst>
                <a:ext uri="{FF2B5EF4-FFF2-40B4-BE49-F238E27FC236}">
                  <a16:creationId xmlns:a16="http://schemas.microsoft.com/office/drawing/2014/main" id="{30361E3E-9100-4524-9A99-0986AF726DB0}"/>
                </a:ext>
              </a:extLst>
            </p:cNvPr>
            <p:cNvSpPr/>
            <p:nvPr/>
          </p:nvSpPr>
          <p:spPr>
            <a:xfrm>
              <a:off x="3419228" y="4975094"/>
              <a:ext cx="487545" cy="780240"/>
            </a:xfrm>
            <a:custGeom>
              <a:avLst/>
              <a:gdLst>
                <a:gd name="connsiteX0" fmla="*/ 245216 w 245216"/>
                <a:gd name="connsiteY0" fmla="*/ 392430 h 392430"/>
                <a:gd name="connsiteX1" fmla="*/ 245216 w 245216"/>
                <a:gd name="connsiteY1" fmla="*/ 60960 h 392430"/>
                <a:gd name="connsiteX2" fmla="*/ 184388 w 245216"/>
                <a:gd name="connsiteY2" fmla="*/ 0 h 392430"/>
                <a:gd name="connsiteX3" fmla="*/ 184388 w 245216"/>
                <a:gd name="connsiteY3" fmla="*/ 0 h 392430"/>
                <a:gd name="connsiteX4" fmla="*/ 0 w 245216"/>
                <a:gd name="connsiteY4" fmla="*/ 0 h 39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16" h="392430">
                  <a:moveTo>
                    <a:pt x="245216" y="392430"/>
                  </a:moveTo>
                  <a:lnTo>
                    <a:pt x="245216" y="60960"/>
                  </a:lnTo>
                  <a:cubicBezTo>
                    <a:pt x="245216" y="27623"/>
                    <a:pt x="217653" y="0"/>
                    <a:pt x="184388" y="0"/>
                  </a:cubicBezTo>
                  <a:lnTo>
                    <a:pt x="184388" y="0"/>
                  </a:lnTo>
                  <a:lnTo>
                    <a:pt x="0" y="0"/>
                  </a:lnTo>
                </a:path>
              </a:pathLst>
            </a:custGeom>
            <a:noFill/>
            <a:ln w="19050" cap="flat">
              <a:solidFill>
                <a:schemeClr val="bg2"/>
              </a:solidFill>
              <a:prstDash val="solid"/>
              <a:miter/>
            </a:ln>
          </p:spPr>
          <p:txBody>
            <a:bodyPr rtlCol="0" anchor="ctr"/>
            <a:lstStyle/>
            <a:p>
              <a:endParaRPr lang="da-DK"/>
            </a:p>
          </p:txBody>
        </p:sp>
        <p:sp>
          <p:nvSpPr>
            <p:cNvPr id="49" name="Kombinationstegning 138">
              <a:extLst>
                <a:ext uri="{FF2B5EF4-FFF2-40B4-BE49-F238E27FC236}">
                  <a16:creationId xmlns:a16="http://schemas.microsoft.com/office/drawing/2014/main" id="{89A4BD8A-6BC5-40CD-B687-AB65C1050B48}"/>
                </a:ext>
              </a:extLst>
            </p:cNvPr>
            <p:cNvSpPr/>
            <p:nvPr/>
          </p:nvSpPr>
          <p:spPr>
            <a:xfrm>
              <a:off x="3666781" y="5208031"/>
              <a:ext cx="18896" cy="547303"/>
            </a:xfrm>
            <a:custGeom>
              <a:avLst/>
              <a:gdLst>
                <a:gd name="connsiteX0" fmla="*/ 0 w 9504"/>
                <a:gd name="connsiteY0" fmla="*/ 275273 h 275272"/>
                <a:gd name="connsiteX1" fmla="*/ 0 w 9504"/>
                <a:gd name="connsiteY1" fmla="*/ 0 h 275272"/>
              </a:gdLst>
              <a:ahLst/>
              <a:cxnLst>
                <a:cxn ang="0">
                  <a:pos x="connsiteX0" y="connsiteY0"/>
                </a:cxn>
                <a:cxn ang="0">
                  <a:pos x="connsiteX1" y="connsiteY1"/>
                </a:cxn>
              </a:cxnLst>
              <a:rect l="l" t="t" r="r" b="b"/>
              <a:pathLst>
                <a:path w="9504" h="275272">
                  <a:moveTo>
                    <a:pt x="0" y="275273"/>
                  </a:moveTo>
                  <a:lnTo>
                    <a:pt x="0" y="0"/>
                  </a:lnTo>
                </a:path>
              </a:pathLst>
            </a:custGeom>
            <a:ln w="19050" cap="flat">
              <a:solidFill>
                <a:schemeClr val="bg2"/>
              </a:solidFill>
              <a:prstDash val="solid"/>
              <a:miter/>
            </a:ln>
          </p:spPr>
          <p:txBody>
            <a:bodyPr rtlCol="0" anchor="ctr"/>
            <a:lstStyle/>
            <a:p>
              <a:endParaRPr lang="da-DK"/>
            </a:p>
          </p:txBody>
        </p:sp>
        <p:sp>
          <p:nvSpPr>
            <p:cNvPr id="50" name="Kombinationstegning 139">
              <a:extLst>
                <a:ext uri="{FF2B5EF4-FFF2-40B4-BE49-F238E27FC236}">
                  <a16:creationId xmlns:a16="http://schemas.microsoft.com/office/drawing/2014/main" id="{2B1E9CA4-F4CE-4330-9597-C001AA6339A7}"/>
                </a:ext>
              </a:extLst>
            </p:cNvPr>
            <p:cNvSpPr/>
            <p:nvPr/>
          </p:nvSpPr>
          <p:spPr>
            <a:xfrm>
              <a:off x="3954016" y="4975094"/>
              <a:ext cx="120940" cy="780240"/>
            </a:xfrm>
            <a:custGeom>
              <a:avLst/>
              <a:gdLst>
                <a:gd name="connsiteX0" fmla="*/ 60829 w 60828"/>
                <a:gd name="connsiteY0" fmla="*/ 392430 h 392430"/>
                <a:gd name="connsiteX1" fmla="*/ 60829 w 60828"/>
                <a:gd name="connsiteY1" fmla="*/ 60960 h 392430"/>
                <a:gd name="connsiteX2" fmla="*/ 0 w 60828"/>
                <a:gd name="connsiteY2" fmla="*/ 0 h 392430"/>
                <a:gd name="connsiteX3" fmla="*/ 0 w 60828"/>
                <a:gd name="connsiteY3" fmla="*/ 0 h 392430"/>
              </a:gdLst>
              <a:ahLst/>
              <a:cxnLst>
                <a:cxn ang="0">
                  <a:pos x="connsiteX0" y="connsiteY0"/>
                </a:cxn>
                <a:cxn ang="0">
                  <a:pos x="connsiteX1" y="connsiteY1"/>
                </a:cxn>
                <a:cxn ang="0">
                  <a:pos x="connsiteX2" y="connsiteY2"/>
                </a:cxn>
                <a:cxn ang="0">
                  <a:pos x="connsiteX3" y="connsiteY3"/>
                </a:cxn>
              </a:cxnLst>
              <a:rect l="l" t="t" r="r" b="b"/>
              <a:pathLst>
                <a:path w="60828" h="392430">
                  <a:moveTo>
                    <a:pt x="60829" y="392430"/>
                  </a:moveTo>
                  <a:lnTo>
                    <a:pt x="60829" y="60960"/>
                  </a:lnTo>
                  <a:cubicBezTo>
                    <a:pt x="60829" y="27623"/>
                    <a:pt x="33266" y="0"/>
                    <a:pt x="0" y="0"/>
                  </a:cubicBezTo>
                  <a:lnTo>
                    <a:pt x="0" y="0"/>
                  </a:lnTo>
                </a:path>
              </a:pathLst>
            </a:custGeom>
            <a:noFill/>
            <a:ln w="19050" cap="flat">
              <a:solidFill>
                <a:schemeClr val="bg2"/>
              </a:solidFill>
              <a:prstDash val="solid"/>
              <a:miter/>
            </a:ln>
          </p:spPr>
          <p:txBody>
            <a:bodyPr rtlCol="0" anchor="ctr"/>
            <a:lstStyle/>
            <a:p>
              <a:endParaRPr lang="da-DK"/>
            </a:p>
          </p:txBody>
        </p:sp>
        <p:sp>
          <p:nvSpPr>
            <p:cNvPr id="51" name="Kombinationstegning 140">
              <a:extLst>
                <a:ext uri="{FF2B5EF4-FFF2-40B4-BE49-F238E27FC236}">
                  <a16:creationId xmlns:a16="http://schemas.microsoft.com/office/drawing/2014/main" id="{B7AD7BD7-57AA-49C5-B9C3-B5B99EED9F80}"/>
                </a:ext>
              </a:extLst>
            </p:cNvPr>
            <p:cNvSpPr/>
            <p:nvPr/>
          </p:nvSpPr>
          <p:spPr>
            <a:xfrm>
              <a:off x="2806960" y="4363403"/>
              <a:ext cx="795569" cy="960149"/>
            </a:xfrm>
            <a:custGeom>
              <a:avLst/>
              <a:gdLst>
                <a:gd name="connsiteX0" fmla="*/ 70333 w 400140"/>
                <a:gd name="connsiteY0" fmla="*/ 0 h 482917"/>
                <a:gd name="connsiteX1" fmla="*/ 0 w 400140"/>
                <a:gd name="connsiteY1" fmla="*/ 70485 h 482917"/>
                <a:gd name="connsiteX2" fmla="*/ 0 w 400140"/>
                <a:gd name="connsiteY2" fmla="*/ 412432 h 482917"/>
                <a:gd name="connsiteX3" fmla="*/ 70333 w 400140"/>
                <a:gd name="connsiteY3" fmla="*/ 482917 h 482917"/>
                <a:gd name="connsiteX4" fmla="*/ 124509 w 400140"/>
                <a:gd name="connsiteY4" fmla="*/ 482917 h 482917"/>
                <a:gd name="connsiteX5" fmla="*/ 190090 w 400140"/>
                <a:gd name="connsiteY5" fmla="*/ 482917 h 482917"/>
                <a:gd name="connsiteX6" fmla="*/ 400140 w 400140"/>
                <a:gd name="connsiteY6" fmla="*/ 482917 h 4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140" h="482917">
                  <a:moveTo>
                    <a:pt x="70333" y="0"/>
                  </a:moveTo>
                  <a:cubicBezTo>
                    <a:pt x="31365" y="0"/>
                    <a:pt x="0" y="31432"/>
                    <a:pt x="0" y="70485"/>
                  </a:cubicBezTo>
                  <a:lnTo>
                    <a:pt x="0" y="412432"/>
                  </a:lnTo>
                  <a:cubicBezTo>
                    <a:pt x="0" y="451485"/>
                    <a:pt x="31365" y="482917"/>
                    <a:pt x="70333" y="482917"/>
                  </a:cubicBezTo>
                  <a:lnTo>
                    <a:pt x="124509" y="482917"/>
                  </a:lnTo>
                  <a:lnTo>
                    <a:pt x="190090" y="482917"/>
                  </a:lnTo>
                  <a:lnTo>
                    <a:pt x="400140" y="482917"/>
                  </a:lnTo>
                </a:path>
              </a:pathLst>
            </a:custGeom>
            <a:noFill/>
            <a:ln w="19050" cap="flat">
              <a:solidFill>
                <a:schemeClr val="bg2"/>
              </a:solidFill>
              <a:prstDash val="solid"/>
              <a:miter/>
            </a:ln>
          </p:spPr>
          <p:txBody>
            <a:bodyPr rtlCol="0" anchor="ctr"/>
            <a:lstStyle/>
            <a:p>
              <a:endParaRPr lang="da-DK"/>
            </a:p>
          </p:txBody>
        </p:sp>
        <p:sp>
          <p:nvSpPr>
            <p:cNvPr id="52" name="Kombinationstegning 141">
              <a:extLst>
                <a:ext uri="{FF2B5EF4-FFF2-40B4-BE49-F238E27FC236}">
                  <a16:creationId xmlns:a16="http://schemas.microsoft.com/office/drawing/2014/main" id="{3A605A61-AB51-451F-856E-05107429BC38}"/>
                </a:ext>
              </a:extLst>
            </p:cNvPr>
            <p:cNvSpPr/>
            <p:nvPr/>
          </p:nvSpPr>
          <p:spPr>
            <a:xfrm>
              <a:off x="3734810" y="3283944"/>
              <a:ext cx="58579" cy="49236"/>
            </a:xfrm>
            <a:custGeom>
              <a:avLst/>
              <a:gdLst>
                <a:gd name="connsiteX0" fmla="*/ 0 w 29463"/>
                <a:gd name="connsiteY0" fmla="*/ 24765 h 24764"/>
                <a:gd name="connsiteX1" fmla="*/ 29464 w 29463"/>
                <a:gd name="connsiteY1" fmla="*/ 0 h 24764"/>
              </a:gdLst>
              <a:ahLst/>
              <a:cxnLst>
                <a:cxn ang="0">
                  <a:pos x="connsiteX0" y="connsiteY0"/>
                </a:cxn>
                <a:cxn ang="0">
                  <a:pos x="connsiteX1" y="connsiteY1"/>
                </a:cxn>
              </a:cxnLst>
              <a:rect l="l" t="t" r="r" b="b"/>
              <a:pathLst>
                <a:path w="29463" h="24764">
                  <a:moveTo>
                    <a:pt x="0" y="24765"/>
                  </a:moveTo>
                  <a:cubicBezTo>
                    <a:pt x="11405" y="18098"/>
                    <a:pt x="20910" y="9525"/>
                    <a:pt x="29464" y="0"/>
                  </a:cubicBezTo>
                </a:path>
              </a:pathLst>
            </a:custGeom>
            <a:noFill/>
            <a:ln w="19050" cap="flat">
              <a:solidFill>
                <a:schemeClr val="bg2"/>
              </a:solidFill>
              <a:prstDash val="solid"/>
              <a:miter/>
            </a:ln>
          </p:spPr>
          <p:txBody>
            <a:bodyPr rtlCol="0" anchor="ctr"/>
            <a:lstStyle/>
            <a:p>
              <a:endParaRPr lang="da-DK"/>
            </a:p>
          </p:txBody>
        </p:sp>
        <p:sp>
          <p:nvSpPr>
            <p:cNvPr id="53" name="Kombinationstegning 142">
              <a:extLst>
                <a:ext uri="{FF2B5EF4-FFF2-40B4-BE49-F238E27FC236}">
                  <a16:creationId xmlns:a16="http://schemas.microsoft.com/office/drawing/2014/main" id="{FCE1FCFA-9086-4EDC-817B-64361AA62796}"/>
                </a:ext>
              </a:extLst>
            </p:cNvPr>
            <p:cNvSpPr/>
            <p:nvPr/>
          </p:nvSpPr>
          <p:spPr>
            <a:xfrm>
              <a:off x="3967243" y="3287732"/>
              <a:ext cx="11337" cy="49236"/>
            </a:xfrm>
            <a:custGeom>
              <a:avLst/>
              <a:gdLst>
                <a:gd name="connsiteX0" fmla="*/ 0 w 5702"/>
                <a:gd name="connsiteY0" fmla="*/ 0 h 24764"/>
                <a:gd name="connsiteX1" fmla="*/ 5703 w 5702"/>
                <a:gd name="connsiteY1" fmla="*/ 24765 h 24764"/>
              </a:gdLst>
              <a:ahLst/>
              <a:cxnLst>
                <a:cxn ang="0">
                  <a:pos x="connsiteX0" y="connsiteY0"/>
                </a:cxn>
                <a:cxn ang="0">
                  <a:pos x="connsiteX1" y="connsiteY1"/>
                </a:cxn>
              </a:cxnLst>
              <a:rect l="l" t="t" r="r" b="b"/>
              <a:pathLst>
                <a:path w="5702" h="24764">
                  <a:moveTo>
                    <a:pt x="0" y="0"/>
                  </a:moveTo>
                  <a:cubicBezTo>
                    <a:pt x="2851" y="7620"/>
                    <a:pt x="4752" y="16192"/>
                    <a:pt x="5703" y="24765"/>
                  </a:cubicBezTo>
                </a:path>
              </a:pathLst>
            </a:custGeom>
            <a:noFill/>
            <a:ln w="19050" cap="flat">
              <a:solidFill>
                <a:schemeClr val="bg2"/>
              </a:solidFill>
              <a:prstDash val="solid"/>
              <a:miter/>
            </a:ln>
          </p:spPr>
          <p:txBody>
            <a:bodyPr rtlCol="0" anchor="ctr"/>
            <a:lstStyle/>
            <a:p>
              <a:endParaRPr lang="da-DK"/>
            </a:p>
          </p:txBody>
        </p:sp>
        <p:sp>
          <p:nvSpPr>
            <p:cNvPr id="54" name="Kombinationstegning 143">
              <a:extLst>
                <a:ext uri="{FF2B5EF4-FFF2-40B4-BE49-F238E27FC236}">
                  <a16:creationId xmlns:a16="http://schemas.microsoft.com/office/drawing/2014/main" id="{DC143BD8-3F5F-4F09-B612-1C0286D6E8D3}"/>
                </a:ext>
              </a:extLst>
            </p:cNvPr>
            <p:cNvSpPr/>
            <p:nvPr/>
          </p:nvSpPr>
          <p:spPr>
            <a:xfrm>
              <a:off x="3438125" y="3013134"/>
              <a:ext cx="612267" cy="287854"/>
            </a:xfrm>
            <a:custGeom>
              <a:avLst/>
              <a:gdLst>
                <a:gd name="connsiteX0" fmla="*/ 307946 w 307946"/>
                <a:gd name="connsiteY0" fmla="*/ 95250 h 144779"/>
                <a:gd name="connsiteX1" fmla="*/ 92194 w 307946"/>
                <a:gd name="connsiteY1" fmla="*/ 0 h 144779"/>
                <a:gd name="connsiteX2" fmla="*/ 0 w 307946"/>
                <a:gd name="connsiteY2" fmla="*/ 144780 h 144779"/>
              </a:gdLst>
              <a:ahLst/>
              <a:cxnLst>
                <a:cxn ang="0">
                  <a:pos x="connsiteX0" y="connsiteY0"/>
                </a:cxn>
                <a:cxn ang="0">
                  <a:pos x="connsiteX1" y="connsiteY1"/>
                </a:cxn>
                <a:cxn ang="0">
                  <a:pos x="connsiteX2" y="connsiteY2"/>
                </a:cxn>
              </a:cxnLst>
              <a:rect l="l" t="t" r="r" b="b"/>
              <a:pathLst>
                <a:path w="307946" h="144779">
                  <a:moveTo>
                    <a:pt x="307946" y="95250"/>
                  </a:moveTo>
                  <a:cubicBezTo>
                    <a:pt x="201496" y="95250"/>
                    <a:pt x="130212" y="62865"/>
                    <a:pt x="92194" y="0"/>
                  </a:cubicBezTo>
                  <a:cubicBezTo>
                    <a:pt x="75086" y="62865"/>
                    <a:pt x="31365" y="122872"/>
                    <a:pt x="0" y="144780"/>
                  </a:cubicBezTo>
                </a:path>
              </a:pathLst>
            </a:custGeom>
            <a:noFill/>
            <a:ln w="19050" cap="flat">
              <a:solidFill>
                <a:schemeClr val="bg2"/>
              </a:solidFill>
              <a:prstDash val="solid"/>
              <a:miter/>
            </a:ln>
          </p:spPr>
          <p:txBody>
            <a:bodyPr rtlCol="0" anchor="ctr"/>
            <a:lstStyle/>
            <a:p>
              <a:endParaRPr lang="da-DK" dirty="0"/>
            </a:p>
          </p:txBody>
        </p:sp>
        <p:sp>
          <p:nvSpPr>
            <p:cNvPr id="55" name="Kombinationstegning 144">
              <a:extLst>
                <a:ext uri="{FF2B5EF4-FFF2-40B4-BE49-F238E27FC236}">
                  <a16:creationId xmlns:a16="http://schemas.microsoft.com/office/drawing/2014/main" id="{C121A322-3348-4902-AE63-910D7AB73209}"/>
                </a:ext>
              </a:extLst>
            </p:cNvPr>
            <p:cNvSpPr/>
            <p:nvPr/>
          </p:nvSpPr>
          <p:spPr>
            <a:xfrm>
              <a:off x="3251042" y="4689134"/>
              <a:ext cx="534787" cy="287854"/>
            </a:xfrm>
            <a:custGeom>
              <a:avLst/>
              <a:gdLst>
                <a:gd name="connsiteX0" fmla="*/ 0 w 268977"/>
                <a:gd name="connsiteY0" fmla="*/ 0 h 144779"/>
                <a:gd name="connsiteX1" fmla="*/ 268978 w 268977"/>
                <a:gd name="connsiteY1" fmla="*/ 69533 h 144779"/>
                <a:gd name="connsiteX2" fmla="*/ 245217 w 268977"/>
                <a:gd name="connsiteY2" fmla="*/ 144780 h 144779"/>
              </a:gdLst>
              <a:ahLst/>
              <a:cxnLst>
                <a:cxn ang="0">
                  <a:pos x="connsiteX0" y="connsiteY0"/>
                </a:cxn>
                <a:cxn ang="0">
                  <a:pos x="connsiteX1" y="connsiteY1"/>
                </a:cxn>
                <a:cxn ang="0">
                  <a:pos x="connsiteX2" y="connsiteY2"/>
                </a:cxn>
              </a:cxnLst>
              <a:rect l="l" t="t" r="r" b="b"/>
              <a:pathLst>
                <a:path w="268977" h="144779">
                  <a:moveTo>
                    <a:pt x="0" y="0"/>
                  </a:moveTo>
                  <a:lnTo>
                    <a:pt x="268978" y="69533"/>
                  </a:lnTo>
                  <a:lnTo>
                    <a:pt x="245217" y="144780"/>
                  </a:lnTo>
                </a:path>
              </a:pathLst>
            </a:custGeom>
            <a:noFill/>
            <a:ln w="19050" cap="flat">
              <a:solidFill>
                <a:schemeClr val="bg2"/>
              </a:solidFill>
              <a:prstDash val="solid"/>
              <a:miter/>
            </a:ln>
          </p:spPr>
          <p:txBody>
            <a:bodyPr rtlCol="0" anchor="ctr"/>
            <a:lstStyle/>
            <a:p>
              <a:endParaRPr lang="da-DK"/>
            </a:p>
          </p:txBody>
        </p:sp>
        <p:sp>
          <p:nvSpPr>
            <p:cNvPr id="56" name="Kombinationstegning 145">
              <a:extLst>
                <a:ext uri="{FF2B5EF4-FFF2-40B4-BE49-F238E27FC236}">
                  <a16:creationId xmlns:a16="http://schemas.microsoft.com/office/drawing/2014/main" id="{E4A46396-57D2-4B9E-9F61-4B7F7FCEFA1C}"/>
                </a:ext>
              </a:extLst>
            </p:cNvPr>
            <p:cNvSpPr/>
            <p:nvPr/>
          </p:nvSpPr>
          <p:spPr>
            <a:xfrm>
              <a:off x="3003490" y="3971388"/>
              <a:ext cx="317470" cy="1009387"/>
            </a:xfrm>
            <a:custGeom>
              <a:avLst/>
              <a:gdLst>
                <a:gd name="connsiteX0" fmla="*/ 118806 w 159675"/>
                <a:gd name="connsiteY0" fmla="*/ 507683 h 507682"/>
                <a:gd name="connsiteX1" fmla="*/ 950 w 159675"/>
                <a:gd name="connsiteY1" fmla="*/ 416243 h 507682"/>
                <a:gd name="connsiteX2" fmla="*/ 0 w 159675"/>
                <a:gd name="connsiteY2" fmla="*/ 178118 h 507682"/>
                <a:gd name="connsiteX3" fmla="*/ 159676 w 159675"/>
                <a:gd name="connsiteY3" fmla="*/ 0 h 507682"/>
              </a:gdLst>
              <a:ahLst/>
              <a:cxnLst>
                <a:cxn ang="0">
                  <a:pos x="connsiteX0" y="connsiteY0"/>
                </a:cxn>
                <a:cxn ang="0">
                  <a:pos x="connsiteX1" y="connsiteY1"/>
                </a:cxn>
                <a:cxn ang="0">
                  <a:pos x="connsiteX2" y="connsiteY2"/>
                </a:cxn>
                <a:cxn ang="0">
                  <a:pos x="connsiteX3" y="connsiteY3"/>
                </a:cxn>
              </a:cxnLst>
              <a:rect l="l" t="t" r="r" b="b"/>
              <a:pathLst>
                <a:path w="159675" h="507682">
                  <a:moveTo>
                    <a:pt x="118806" y="507683"/>
                  </a:moveTo>
                  <a:cubicBezTo>
                    <a:pt x="20910" y="507683"/>
                    <a:pt x="950" y="466725"/>
                    <a:pt x="950" y="416243"/>
                  </a:cubicBezTo>
                  <a:cubicBezTo>
                    <a:pt x="950" y="387668"/>
                    <a:pt x="0" y="202883"/>
                    <a:pt x="0" y="178118"/>
                  </a:cubicBezTo>
                  <a:cubicBezTo>
                    <a:pt x="0" y="78105"/>
                    <a:pt x="68432" y="20003"/>
                    <a:pt x="159676" y="0"/>
                  </a:cubicBezTo>
                </a:path>
              </a:pathLst>
            </a:custGeom>
            <a:noFill/>
            <a:ln w="19050" cap="flat">
              <a:solidFill>
                <a:schemeClr val="bg2"/>
              </a:solidFill>
              <a:prstDash val="solid"/>
              <a:miter/>
            </a:ln>
          </p:spPr>
          <p:txBody>
            <a:bodyPr rtlCol="0" anchor="ctr"/>
            <a:lstStyle/>
            <a:p>
              <a:endParaRPr lang="da-DK"/>
            </a:p>
          </p:txBody>
        </p:sp>
        <p:sp>
          <p:nvSpPr>
            <p:cNvPr id="57" name="Kombinationstegning 146">
              <a:extLst>
                <a:ext uri="{FF2B5EF4-FFF2-40B4-BE49-F238E27FC236}">
                  <a16:creationId xmlns:a16="http://schemas.microsoft.com/office/drawing/2014/main" id="{087D7859-206F-4F87-AA60-C9BAC92B44B9}"/>
                </a:ext>
              </a:extLst>
            </p:cNvPr>
            <p:cNvSpPr/>
            <p:nvPr/>
          </p:nvSpPr>
          <p:spPr>
            <a:xfrm>
              <a:off x="3774493" y="4054716"/>
              <a:ext cx="468649" cy="123095"/>
            </a:xfrm>
            <a:custGeom>
              <a:avLst/>
              <a:gdLst>
                <a:gd name="connsiteX0" fmla="*/ 235712 w 235712"/>
                <a:gd name="connsiteY0" fmla="*/ 61913 h 61912"/>
                <a:gd name="connsiteX1" fmla="*/ 0 w 235712"/>
                <a:gd name="connsiteY1" fmla="*/ 0 h 61912"/>
              </a:gdLst>
              <a:ahLst/>
              <a:cxnLst>
                <a:cxn ang="0">
                  <a:pos x="connsiteX0" y="connsiteY0"/>
                </a:cxn>
                <a:cxn ang="0">
                  <a:pos x="connsiteX1" y="connsiteY1"/>
                </a:cxn>
              </a:cxnLst>
              <a:rect l="l" t="t" r="r" b="b"/>
              <a:pathLst>
                <a:path w="235712" h="61912">
                  <a:moveTo>
                    <a:pt x="235712" y="61913"/>
                  </a:moveTo>
                  <a:cubicBezTo>
                    <a:pt x="143518" y="61913"/>
                    <a:pt x="67482" y="23813"/>
                    <a:pt x="0" y="0"/>
                  </a:cubicBezTo>
                </a:path>
              </a:pathLst>
            </a:custGeom>
            <a:noFill/>
            <a:ln w="19050" cap="flat">
              <a:solidFill>
                <a:schemeClr val="bg2"/>
              </a:solidFill>
              <a:prstDash val="solid"/>
              <a:miter/>
            </a:ln>
          </p:spPr>
          <p:txBody>
            <a:bodyPr rtlCol="0" anchor="ctr"/>
            <a:lstStyle/>
            <a:p>
              <a:endParaRPr lang="da-DK"/>
            </a:p>
          </p:txBody>
        </p:sp>
        <p:sp>
          <p:nvSpPr>
            <p:cNvPr id="58" name="Kombinationstegning 148">
              <a:extLst>
                <a:ext uri="{FF2B5EF4-FFF2-40B4-BE49-F238E27FC236}">
                  <a16:creationId xmlns:a16="http://schemas.microsoft.com/office/drawing/2014/main" id="{37E317A5-EE31-4B6B-8AF2-715CB099DE71}"/>
                </a:ext>
              </a:extLst>
            </p:cNvPr>
            <p:cNvSpPr/>
            <p:nvPr/>
          </p:nvSpPr>
          <p:spPr>
            <a:xfrm>
              <a:off x="4743917" y="3147484"/>
              <a:ext cx="752104" cy="251980"/>
            </a:xfrm>
            <a:custGeom>
              <a:avLst/>
              <a:gdLst>
                <a:gd name="connsiteX0" fmla="*/ 0 w 378279"/>
                <a:gd name="connsiteY0" fmla="*/ 126737 h 126736"/>
                <a:gd name="connsiteX1" fmla="*/ 182487 w 378279"/>
                <a:gd name="connsiteY1" fmla="*/ 54 h 126736"/>
                <a:gd name="connsiteX2" fmla="*/ 188189 w 378279"/>
                <a:gd name="connsiteY2" fmla="*/ 54 h 126736"/>
                <a:gd name="connsiteX3" fmla="*/ 378280 w 378279"/>
                <a:gd name="connsiteY3" fmla="*/ 120069 h 126736"/>
              </a:gdLst>
              <a:ahLst/>
              <a:cxnLst>
                <a:cxn ang="0">
                  <a:pos x="connsiteX0" y="connsiteY0"/>
                </a:cxn>
                <a:cxn ang="0">
                  <a:pos x="connsiteX1" y="connsiteY1"/>
                </a:cxn>
                <a:cxn ang="0">
                  <a:pos x="connsiteX2" y="connsiteY2"/>
                </a:cxn>
                <a:cxn ang="0">
                  <a:pos x="connsiteX3" y="connsiteY3"/>
                </a:cxn>
              </a:cxnLst>
              <a:rect l="l" t="t" r="r" b="b"/>
              <a:pathLst>
                <a:path w="378279" h="126736">
                  <a:moveTo>
                    <a:pt x="0" y="126737"/>
                  </a:moveTo>
                  <a:cubicBezTo>
                    <a:pt x="33266" y="53394"/>
                    <a:pt x="101698" y="1959"/>
                    <a:pt x="182487" y="54"/>
                  </a:cubicBezTo>
                  <a:lnTo>
                    <a:pt x="188189" y="54"/>
                  </a:lnTo>
                  <a:cubicBezTo>
                    <a:pt x="269928" y="-1851"/>
                    <a:pt x="342163" y="46727"/>
                    <a:pt x="378280" y="120069"/>
                  </a:cubicBezTo>
                </a:path>
              </a:pathLst>
            </a:custGeom>
            <a:noFill/>
            <a:ln w="19050" cap="flat">
              <a:solidFill>
                <a:schemeClr val="bg2"/>
              </a:solidFill>
              <a:prstDash val="solid"/>
              <a:miter/>
            </a:ln>
          </p:spPr>
          <p:txBody>
            <a:bodyPr rtlCol="0" anchor="ctr"/>
            <a:lstStyle/>
            <a:p>
              <a:endParaRPr lang="da-DK"/>
            </a:p>
          </p:txBody>
        </p:sp>
        <p:sp>
          <p:nvSpPr>
            <p:cNvPr id="59" name="Kombinationstegning 149">
              <a:extLst>
                <a:ext uri="{FF2B5EF4-FFF2-40B4-BE49-F238E27FC236}">
                  <a16:creationId xmlns:a16="http://schemas.microsoft.com/office/drawing/2014/main" id="{8BDAFDD0-F23F-405B-A868-987FA5E961F2}"/>
                </a:ext>
              </a:extLst>
            </p:cNvPr>
            <p:cNvSpPr/>
            <p:nvPr/>
          </p:nvSpPr>
          <p:spPr>
            <a:xfrm>
              <a:off x="4711791" y="3853973"/>
              <a:ext cx="803126" cy="342931"/>
            </a:xfrm>
            <a:custGeom>
              <a:avLst/>
              <a:gdLst>
                <a:gd name="connsiteX0" fmla="*/ 403942 w 403941"/>
                <a:gd name="connsiteY0" fmla="*/ 15240 h 172481"/>
                <a:gd name="connsiteX1" fmla="*/ 211951 w 403941"/>
                <a:gd name="connsiteY1" fmla="*/ 172403 h 172481"/>
                <a:gd name="connsiteX2" fmla="*/ 206248 w 403941"/>
                <a:gd name="connsiteY2" fmla="*/ 172403 h 172481"/>
                <a:gd name="connsiteX3" fmla="*/ 0 w 403941"/>
                <a:gd name="connsiteY3" fmla="*/ 0 h 172481"/>
              </a:gdLst>
              <a:ahLst/>
              <a:cxnLst>
                <a:cxn ang="0">
                  <a:pos x="connsiteX0" y="connsiteY0"/>
                </a:cxn>
                <a:cxn ang="0">
                  <a:pos x="connsiteX1" y="connsiteY1"/>
                </a:cxn>
                <a:cxn ang="0">
                  <a:pos x="connsiteX2" y="connsiteY2"/>
                </a:cxn>
                <a:cxn ang="0">
                  <a:pos x="connsiteX3" y="connsiteY3"/>
                </a:cxn>
              </a:cxnLst>
              <a:rect l="l" t="t" r="r" b="b"/>
              <a:pathLst>
                <a:path w="403941" h="172481">
                  <a:moveTo>
                    <a:pt x="403942" y="15240"/>
                  </a:moveTo>
                  <a:cubicBezTo>
                    <a:pt x="383032" y="102870"/>
                    <a:pt x="305095" y="169545"/>
                    <a:pt x="211951" y="172403"/>
                  </a:cubicBezTo>
                  <a:lnTo>
                    <a:pt x="206248" y="172403"/>
                  </a:lnTo>
                  <a:cubicBezTo>
                    <a:pt x="103599" y="175260"/>
                    <a:pt x="15207" y="100013"/>
                    <a:pt x="0" y="0"/>
                  </a:cubicBezTo>
                </a:path>
              </a:pathLst>
            </a:custGeom>
            <a:noFill/>
            <a:ln w="19050" cap="flat">
              <a:solidFill>
                <a:schemeClr val="bg2"/>
              </a:solidFill>
              <a:prstDash val="solid"/>
              <a:miter/>
            </a:ln>
          </p:spPr>
          <p:txBody>
            <a:bodyPr rtlCol="0" anchor="ctr"/>
            <a:lstStyle/>
            <a:p>
              <a:endParaRPr lang="da-DK"/>
            </a:p>
          </p:txBody>
        </p:sp>
        <p:sp>
          <p:nvSpPr>
            <p:cNvPr id="60" name="Kombinationstegning 158">
              <a:extLst>
                <a:ext uri="{FF2B5EF4-FFF2-40B4-BE49-F238E27FC236}">
                  <a16:creationId xmlns:a16="http://schemas.microsoft.com/office/drawing/2014/main" id="{33D069D0-C8D2-4E64-A7EB-5D2142BC487B}"/>
                </a:ext>
              </a:extLst>
            </p:cNvPr>
            <p:cNvSpPr/>
            <p:nvPr/>
          </p:nvSpPr>
          <p:spPr>
            <a:xfrm>
              <a:off x="5229493" y="3543314"/>
              <a:ext cx="173932" cy="147872"/>
            </a:xfrm>
            <a:custGeom>
              <a:avLst/>
              <a:gdLst>
                <a:gd name="connsiteX0" fmla="*/ 51364 w 87481"/>
                <a:gd name="connsiteY0" fmla="*/ 74335 h 74374"/>
                <a:gd name="connsiteX1" fmla="*/ 38058 w 87481"/>
                <a:gd name="connsiteY1" fmla="*/ 74335 h 74374"/>
                <a:gd name="connsiteX2" fmla="*/ 40 w 87481"/>
                <a:gd name="connsiteY2" fmla="*/ 38140 h 74374"/>
                <a:gd name="connsiteX3" fmla="*/ 40 w 87481"/>
                <a:gd name="connsiteY3" fmla="*/ 38140 h 74374"/>
                <a:gd name="connsiteX4" fmla="*/ 36157 w 87481"/>
                <a:gd name="connsiteY4" fmla="*/ 40 h 74374"/>
                <a:gd name="connsiteX5" fmla="*/ 49463 w 87481"/>
                <a:gd name="connsiteY5" fmla="*/ 40 h 74374"/>
                <a:gd name="connsiteX6" fmla="*/ 87481 w 87481"/>
                <a:gd name="connsiteY6" fmla="*/ 36235 h 74374"/>
                <a:gd name="connsiteX7" fmla="*/ 87481 w 87481"/>
                <a:gd name="connsiteY7" fmla="*/ 36235 h 74374"/>
                <a:gd name="connsiteX8" fmla="*/ 51364 w 87481"/>
                <a:gd name="connsiteY8" fmla="*/ 74335 h 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81" h="74374">
                  <a:moveTo>
                    <a:pt x="51364" y="74335"/>
                  </a:moveTo>
                  <a:lnTo>
                    <a:pt x="38058" y="74335"/>
                  </a:lnTo>
                  <a:cubicBezTo>
                    <a:pt x="18099" y="75287"/>
                    <a:pt x="990" y="59095"/>
                    <a:pt x="40" y="38140"/>
                  </a:cubicBezTo>
                  <a:lnTo>
                    <a:pt x="40" y="38140"/>
                  </a:lnTo>
                  <a:cubicBezTo>
                    <a:pt x="-911" y="18137"/>
                    <a:pt x="15247" y="992"/>
                    <a:pt x="36157" y="40"/>
                  </a:cubicBezTo>
                  <a:lnTo>
                    <a:pt x="49463" y="40"/>
                  </a:lnTo>
                  <a:cubicBezTo>
                    <a:pt x="69423" y="-913"/>
                    <a:pt x="86531" y="15280"/>
                    <a:pt x="87481" y="36235"/>
                  </a:cubicBezTo>
                  <a:lnTo>
                    <a:pt x="87481" y="36235"/>
                  </a:lnTo>
                  <a:cubicBezTo>
                    <a:pt x="87481" y="57190"/>
                    <a:pt x="71324" y="73382"/>
                    <a:pt x="51364" y="74335"/>
                  </a:cubicBezTo>
                  <a:close/>
                </a:path>
              </a:pathLst>
            </a:custGeom>
            <a:noFill/>
            <a:ln w="19050" cap="flat">
              <a:solidFill>
                <a:schemeClr val="bg2"/>
              </a:solidFill>
              <a:prstDash val="solid"/>
              <a:miter/>
            </a:ln>
          </p:spPr>
          <p:txBody>
            <a:bodyPr rtlCol="0" anchor="ctr"/>
            <a:lstStyle/>
            <a:p>
              <a:endParaRPr lang="da-DK"/>
            </a:p>
          </p:txBody>
        </p:sp>
        <p:sp>
          <p:nvSpPr>
            <p:cNvPr id="61" name="Kombinationstegning 159">
              <a:extLst>
                <a:ext uri="{FF2B5EF4-FFF2-40B4-BE49-F238E27FC236}">
                  <a16:creationId xmlns:a16="http://schemas.microsoft.com/office/drawing/2014/main" id="{DEAF846E-683F-4D4C-B400-37DEC65086D4}"/>
                </a:ext>
              </a:extLst>
            </p:cNvPr>
            <p:cNvSpPr/>
            <p:nvPr/>
          </p:nvSpPr>
          <p:spPr>
            <a:xfrm>
              <a:off x="5429803" y="3528164"/>
              <a:ext cx="173932" cy="147872"/>
            </a:xfrm>
            <a:custGeom>
              <a:avLst/>
              <a:gdLst>
                <a:gd name="connsiteX0" fmla="*/ 51364 w 87481"/>
                <a:gd name="connsiteY0" fmla="*/ 74335 h 74374"/>
                <a:gd name="connsiteX1" fmla="*/ 38058 w 87481"/>
                <a:gd name="connsiteY1" fmla="*/ 74335 h 74374"/>
                <a:gd name="connsiteX2" fmla="*/ 40 w 87481"/>
                <a:gd name="connsiteY2" fmla="*/ 38140 h 74374"/>
                <a:gd name="connsiteX3" fmla="*/ 40 w 87481"/>
                <a:gd name="connsiteY3" fmla="*/ 38140 h 74374"/>
                <a:gd name="connsiteX4" fmla="*/ 36157 w 87481"/>
                <a:gd name="connsiteY4" fmla="*/ 40 h 74374"/>
                <a:gd name="connsiteX5" fmla="*/ 49463 w 87481"/>
                <a:gd name="connsiteY5" fmla="*/ 40 h 74374"/>
                <a:gd name="connsiteX6" fmla="*/ 87481 w 87481"/>
                <a:gd name="connsiteY6" fmla="*/ 36235 h 74374"/>
                <a:gd name="connsiteX7" fmla="*/ 87481 w 87481"/>
                <a:gd name="connsiteY7" fmla="*/ 36235 h 74374"/>
                <a:gd name="connsiteX8" fmla="*/ 51364 w 87481"/>
                <a:gd name="connsiteY8" fmla="*/ 74335 h 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81" h="74374">
                  <a:moveTo>
                    <a:pt x="51364" y="74335"/>
                  </a:moveTo>
                  <a:lnTo>
                    <a:pt x="38058" y="74335"/>
                  </a:lnTo>
                  <a:cubicBezTo>
                    <a:pt x="18098" y="75287"/>
                    <a:pt x="990" y="59095"/>
                    <a:pt x="40" y="38140"/>
                  </a:cubicBezTo>
                  <a:lnTo>
                    <a:pt x="40" y="38140"/>
                  </a:lnTo>
                  <a:cubicBezTo>
                    <a:pt x="-911" y="18137"/>
                    <a:pt x="15247" y="993"/>
                    <a:pt x="36157" y="40"/>
                  </a:cubicBezTo>
                  <a:lnTo>
                    <a:pt x="49463" y="40"/>
                  </a:lnTo>
                  <a:cubicBezTo>
                    <a:pt x="69423" y="-913"/>
                    <a:pt x="86531" y="15280"/>
                    <a:pt x="87481" y="36235"/>
                  </a:cubicBezTo>
                  <a:lnTo>
                    <a:pt x="87481" y="36235"/>
                  </a:lnTo>
                  <a:cubicBezTo>
                    <a:pt x="87481" y="57190"/>
                    <a:pt x="71324" y="74335"/>
                    <a:pt x="51364" y="74335"/>
                  </a:cubicBezTo>
                  <a:close/>
                </a:path>
              </a:pathLst>
            </a:custGeom>
            <a:noFill/>
            <a:ln w="19050" cap="flat">
              <a:solidFill>
                <a:schemeClr val="bg2"/>
              </a:solidFill>
              <a:prstDash val="solid"/>
              <a:miter/>
            </a:ln>
          </p:spPr>
          <p:txBody>
            <a:bodyPr rtlCol="0" anchor="ctr"/>
            <a:lstStyle/>
            <a:p>
              <a:endParaRPr lang="da-DK"/>
            </a:p>
          </p:txBody>
        </p:sp>
        <p:sp>
          <p:nvSpPr>
            <p:cNvPr id="62" name="Kombinationstegning 160">
              <a:extLst>
                <a:ext uri="{FF2B5EF4-FFF2-40B4-BE49-F238E27FC236}">
                  <a16:creationId xmlns:a16="http://schemas.microsoft.com/office/drawing/2014/main" id="{56794CD9-8770-4AA0-B687-F79872FC4A2C}"/>
                </a:ext>
              </a:extLst>
            </p:cNvPr>
            <p:cNvSpPr/>
            <p:nvPr/>
          </p:nvSpPr>
          <p:spPr>
            <a:xfrm>
              <a:off x="5397757" y="3685359"/>
              <a:ext cx="198487" cy="168614"/>
            </a:xfrm>
            <a:custGeom>
              <a:avLst/>
              <a:gdLst>
                <a:gd name="connsiteX0" fmla="*/ 0 w 99831"/>
                <a:gd name="connsiteY0" fmla="*/ 1939 h 84806"/>
                <a:gd name="connsiteX1" fmla="*/ 57027 w 99831"/>
                <a:gd name="connsiteY1" fmla="*/ 34 h 84806"/>
                <a:gd name="connsiteX2" fmla="*/ 99797 w 99831"/>
                <a:gd name="connsiteY2" fmla="*/ 40992 h 84806"/>
                <a:gd name="connsiteX3" fmla="*/ 99797 w 99831"/>
                <a:gd name="connsiteY3" fmla="*/ 40992 h 84806"/>
                <a:gd name="connsiteX4" fmla="*/ 58928 w 99831"/>
                <a:gd name="connsiteY4" fmla="*/ 83854 h 84806"/>
                <a:gd name="connsiteX5" fmla="*/ 21860 w 99831"/>
                <a:gd name="connsiteY5" fmla="*/ 84807 h 8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31" h="84806">
                  <a:moveTo>
                    <a:pt x="0" y="1939"/>
                  </a:moveTo>
                  <a:lnTo>
                    <a:pt x="57027" y="34"/>
                  </a:lnTo>
                  <a:cubicBezTo>
                    <a:pt x="79838" y="-918"/>
                    <a:pt x="98847" y="18132"/>
                    <a:pt x="99797" y="40992"/>
                  </a:cubicBezTo>
                  <a:lnTo>
                    <a:pt x="99797" y="40992"/>
                  </a:lnTo>
                  <a:cubicBezTo>
                    <a:pt x="100748" y="63852"/>
                    <a:pt x="81739" y="82902"/>
                    <a:pt x="58928" y="83854"/>
                  </a:cubicBezTo>
                  <a:lnTo>
                    <a:pt x="21860" y="84807"/>
                  </a:lnTo>
                </a:path>
              </a:pathLst>
            </a:custGeom>
            <a:noFill/>
            <a:ln w="19050" cap="flat">
              <a:solidFill>
                <a:schemeClr val="bg2"/>
              </a:solidFill>
              <a:prstDash val="solid"/>
              <a:miter/>
            </a:ln>
          </p:spPr>
          <p:txBody>
            <a:bodyPr rtlCol="0" anchor="ctr"/>
            <a:lstStyle/>
            <a:p>
              <a:endParaRPr lang="da-DK"/>
            </a:p>
          </p:txBody>
        </p:sp>
        <p:sp>
          <p:nvSpPr>
            <p:cNvPr id="63" name="Kombinationstegning 161">
              <a:extLst>
                <a:ext uri="{FF2B5EF4-FFF2-40B4-BE49-F238E27FC236}">
                  <a16:creationId xmlns:a16="http://schemas.microsoft.com/office/drawing/2014/main" id="{980E56C2-497D-4E6B-A05B-097E2E7038E6}"/>
                </a:ext>
              </a:extLst>
            </p:cNvPr>
            <p:cNvSpPr/>
            <p:nvPr/>
          </p:nvSpPr>
          <p:spPr>
            <a:xfrm>
              <a:off x="4929108" y="3621038"/>
              <a:ext cx="302353" cy="28406"/>
            </a:xfrm>
            <a:custGeom>
              <a:avLst/>
              <a:gdLst>
                <a:gd name="connsiteX0" fmla="*/ 152072 w 152072"/>
                <a:gd name="connsiteY0" fmla="*/ 0 h 14287"/>
                <a:gd name="connsiteX1" fmla="*/ 0 w 152072"/>
                <a:gd name="connsiteY1" fmla="*/ 14287 h 14287"/>
              </a:gdLst>
              <a:ahLst/>
              <a:cxnLst>
                <a:cxn ang="0">
                  <a:pos x="connsiteX0" y="connsiteY0"/>
                </a:cxn>
                <a:cxn ang="0">
                  <a:pos x="connsiteX1" y="connsiteY1"/>
                </a:cxn>
              </a:cxnLst>
              <a:rect l="l" t="t" r="r" b="b"/>
              <a:pathLst>
                <a:path w="152072" h="14287">
                  <a:moveTo>
                    <a:pt x="152072" y="0"/>
                  </a:moveTo>
                  <a:lnTo>
                    <a:pt x="0" y="14287"/>
                  </a:lnTo>
                </a:path>
              </a:pathLst>
            </a:custGeom>
            <a:ln w="19050" cap="flat">
              <a:solidFill>
                <a:schemeClr val="bg2"/>
              </a:solidFill>
              <a:prstDash val="solid"/>
              <a:miter/>
            </a:ln>
          </p:spPr>
          <p:txBody>
            <a:bodyPr rtlCol="0" anchor="ctr"/>
            <a:lstStyle/>
            <a:p>
              <a:endParaRPr lang="da-DK"/>
            </a:p>
          </p:txBody>
        </p:sp>
        <p:sp>
          <p:nvSpPr>
            <p:cNvPr id="64" name="Kombinationstegning 162">
              <a:extLst>
                <a:ext uri="{FF2B5EF4-FFF2-40B4-BE49-F238E27FC236}">
                  <a16:creationId xmlns:a16="http://schemas.microsoft.com/office/drawing/2014/main" id="{2A18022C-D6F8-4038-9920-E062629B9226}"/>
                </a:ext>
              </a:extLst>
            </p:cNvPr>
            <p:cNvSpPr/>
            <p:nvPr/>
          </p:nvSpPr>
          <p:spPr>
            <a:xfrm>
              <a:off x="4553055" y="3473323"/>
              <a:ext cx="52911" cy="96582"/>
            </a:xfrm>
            <a:custGeom>
              <a:avLst/>
              <a:gdLst>
                <a:gd name="connsiteX0" fmla="*/ 0 w 26612"/>
                <a:gd name="connsiteY0" fmla="*/ 0 h 48577"/>
                <a:gd name="connsiteX1" fmla="*/ 26613 w 26612"/>
                <a:gd name="connsiteY1" fmla="*/ 48577 h 48577"/>
              </a:gdLst>
              <a:ahLst/>
              <a:cxnLst>
                <a:cxn ang="0">
                  <a:pos x="connsiteX0" y="connsiteY0"/>
                </a:cxn>
                <a:cxn ang="0">
                  <a:pos x="connsiteX1" y="connsiteY1"/>
                </a:cxn>
              </a:cxnLst>
              <a:rect l="l" t="t" r="r" b="b"/>
              <a:pathLst>
                <a:path w="26612" h="48577">
                  <a:moveTo>
                    <a:pt x="0" y="0"/>
                  </a:moveTo>
                  <a:lnTo>
                    <a:pt x="26613" y="48577"/>
                  </a:lnTo>
                </a:path>
              </a:pathLst>
            </a:custGeom>
            <a:ln w="19050" cap="flat">
              <a:solidFill>
                <a:schemeClr val="bg2"/>
              </a:solidFill>
              <a:prstDash val="solid"/>
              <a:miter/>
            </a:ln>
          </p:spPr>
          <p:txBody>
            <a:bodyPr rtlCol="0" anchor="ctr"/>
            <a:lstStyle/>
            <a:p>
              <a:endParaRPr lang="da-DK"/>
            </a:p>
          </p:txBody>
        </p:sp>
        <p:sp>
          <p:nvSpPr>
            <p:cNvPr id="65" name="Kombinationstegning 163">
              <a:extLst>
                <a:ext uri="{FF2B5EF4-FFF2-40B4-BE49-F238E27FC236}">
                  <a16:creationId xmlns:a16="http://schemas.microsoft.com/office/drawing/2014/main" id="{98750921-3642-4DAB-B589-2AC82D62971A}"/>
                </a:ext>
              </a:extLst>
            </p:cNvPr>
            <p:cNvSpPr/>
            <p:nvPr/>
          </p:nvSpPr>
          <p:spPr>
            <a:xfrm>
              <a:off x="4573842" y="3408934"/>
              <a:ext cx="86925" cy="68174"/>
            </a:xfrm>
            <a:custGeom>
              <a:avLst/>
              <a:gdLst>
                <a:gd name="connsiteX0" fmla="*/ 43721 w 43720"/>
                <a:gd name="connsiteY0" fmla="*/ 34290 h 34289"/>
                <a:gd name="connsiteX1" fmla="*/ 0 w 43720"/>
                <a:gd name="connsiteY1" fmla="*/ 0 h 34289"/>
              </a:gdLst>
              <a:ahLst/>
              <a:cxnLst>
                <a:cxn ang="0">
                  <a:pos x="connsiteX0" y="connsiteY0"/>
                </a:cxn>
                <a:cxn ang="0">
                  <a:pos x="connsiteX1" y="connsiteY1"/>
                </a:cxn>
              </a:cxnLst>
              <a:rect l="l" t="t" r="r" b="b"/>
              <a:pathLst>
                <a:path w="43720" h="34289">
                  <a:moveTo>
                    <a:pt x="43721" y="34290"/>
                  </a:moveTo>
                  <a:lnTo>
                    <a:pt x="0" y="0"/>
                  </a:lnTo>
                </a:path>
              </a:pathLst>
            </a:custGeom>
            <a:ln w="19050" cap="flat">
              <a:solidFill>
                <a:schemeClr val="bg2"/>
              </a:solidFill>
              <a:prstDash val="solid"/>
              <a:miter/>
            </a:ln>
          </p:spPr>
          <p:txBody>
            <a:bodyPr rtlCol="0" anchor="ctr"/>
            <a:lstStyle/>
            <a:p>
              <a:endParaRPr lang="da-DK"/>
            </a:p>
          </p:txBody>
        </p:sp>
        <p:sp>
          <p:nvSpPr>
            <p:cNvPr id="66" name="Kombinationstegning 164">
              <a:extLst>
                <a:ext uri="{FF2B5EF4-FFF2-40B4-BE49-F238E27FC236}">
                  <a16:creationId xmlns:a16="http://schemas.microsoft.com/office/drawing/2014/main" id="{1271F8B2-6A94-4525-A64E-6806C16D00A1}"/>
                </a:ext>
              </a:extLst>
            </p:cNvPr>
            <p:cNvSpPr/>
            <p:nvPr/>
          </p:nvSpPr>
          <p:spPr>
            <a:xfrm>
              <a:off x="4698563" y="3416509"/>
              <a:ext cx="232434" cy="232935"/>
            </a:xfrm>
            <a:custGeom>
              <a:avLst/>
              <a:gdLst>
                <a:gd name="connsiteX0" fmla="*/ 115955 w 116905"/>
                <a:gd name="connsiteY0" fmla="*/ 117157 h 117157"/>
                <a:gd name="connsiteX1" fmla="*/ 116906 w 116905"/>
                <a:gd name="connsiteY1" fmla="*/ 100965 h 117157"/>
                <a:gd name="connsiteX2" fmla="*/ 58928 w 116905"/>
                <a:gd name="connsiteY2" fmla="*/ 24765 h 117157"/>
                <a:gd name="connsiteX3" fmla="*/ 0 w 116905"/>
                <a:gd name="connsiteY3" fmla="*/ 0 h 117157"/>
              </a:gdLst>
              <a:ahLst/>
              <a:cxnLst>
                <a:cxn ang="0">
                  <a:pos x="connsiteX0" y="connsiteY0"/>
                </a:cxn>
                <a:cxn ang="0">
                  <a:pos x="connsiteX1" y="connsiteY1"/>
                </a:cxn>
                <a:cxn ang="0">
                  <a:pos x="connsiteX2" y="connsiteY2"/>
                </a:cxn>
                <a:cxn ang="0">
                  <a:pos x="connsiteX3" y="connsiteY3"/>
                </a:cxn>
              </a:cxnLst>
              <a:rect l="l" t="t" r="r" b="b"/>
              <a:pathLst>
                <a:path w="116905" h="117157">
                  <a:moveTo>
                    <a:pt x="115955" y="117157"/>
                  </a:moveTo>
                  <a:cubicBezTo>
                    <a:pt x="116906" y="112395"/>
                    <a:pt x="116906" y="106680"/>
                    <a:pt x="116906" y="100965"/>
                  </a:cubicBezTo>
                  <a:cubicBezTo>
                    <a:pt x="115955" y="64770"/>
                    <a:pt x="93144" y="39052"/>
                    <a:pt x="58928" y="24765"/>
                  </a:cubicBezTo>
                  <a:cubicBezTo>
                    <a:pt x="23761" y="10477"/>
                    <a:pt x="0" y="0"/>
                    <a:pt x="0" y="0"/>
                  </a:cubicBezTo>
                </a:path>
              </a:pathLst>
            </a:custGeom>
            <a:noFill/>
            <a:ln w="19050" cap="flat">
              <a:solidFill>
                <a:schemeClr val="bg2"/>
              </a:solidFill>
              <a:prstDash val="solid"/>
              <a:miter/>
            </a:ln>
          </p:spPr>
          <p:txBody>
            <a:bodyPr rtlCol="0" anchor="ctr"/>
            <a:lstStyle/>
            <a:p>
              <a:endParaRPr lang="da-DK"/>
            </a:p>
          </p:txBody>
        </p:sp>
        <p:sp>
          <p:nvSpPr>
            <p:cNvPr id="67" name="Kombinationstegning 165">
              <a:extLst>
                <a:ext uri="{FF2B5EF4-FFF2-40B4-BE49-F238E27FC236}">
                  <a16:creationId xmlns:a16="http://schemas.microsoft.com/office/drawing/2014/main" id="{7BC8ECEF-3528-4717-9DDE-047CBBAA2E06}"/>
                </a:ext>
              </a:extLst>
            </p:cNvPr>
            <p:cNvSpPr/>
            <p:nvPr/>
          </p:nvSpPr>
          <p:spPr>
            <a:xfrm>
              <a:off x="4554946" y="3622933"/>
              <a:ext cx="196528" cy="157183"/>
            </a:xfrm>
            <a:custGeom>
              <a:avLst/>
              <a:gdLst>
                <a:gd name="connsiteX0" fmla="*/ 0 w 98846"/>
                <a:gd name="connsiteY0" fmla="*/ 0 h 79057"/>
                <a:gd name="connsiteX1" fmla="*/ 49423 w 98846"/>
                <a:gd name="connsiteY1" fmla="*/ 51435 h 79057"/>
                <a:gd name="connsiteX2" fmla="*/ 98847 w 98846"/>
                <a:gd name="connsiteY2" fmla="*/ 79058 h 79057"/>
              </a:gdLst>
              <a:ahLst/>
              <a:cxnLst>
                <a:cxn ang="0">
                  <a:pos x="connsiteX0" y="connsiteY0"/>
                </a:cxn>
                <a:cxn ang="0">
                  <a:pos x="connsiteX1" y="connsiteY1"/>
                </a:cxn>
                <a:cxn ang="0">
                  <a:pos x="connsiteX2" y="connsiteY2"/>
                </a:cxn>
              </a:cxnLst>
              <a:rect l="l" t="t" r="r" b="b"/>
              <a:pathLst>
                <a:path w="98846" h="79057">
                  <a:moveTo>
                    <a:pt x="0" y="0"/>
                  </a:moveTo>
                  <a:lnTo>
                    <a:pt x="49423" y="51435"/>
                  </a:lnTo>
                  <a:cubicBezTo>
                    <a:pt x="61779" y="65722"/>
                    <a:pt x="78888" y="76200"/>
                    <a:pt x="98847" y="79058"/>
                  </a:cubicBezTo>
                </a:path>
              </a:pathLst>
            </a:custGeom>
            <a:noFill/>
            <a:ln w="19050" cap="flat">
              <a:solidFill>
                <a:schemeClr val="bg2"/>
              </a:solidFill>
              <a:prstDash val="solid"/>
              <a:miter/>
            </a:ln>
          </p:spPr>
          <p:txBody>
            <a:bodyPr rtlCol="0" anchor="ctr"/>
            <a:lstStyle/>
            <a:p>
              <a:endParaRPr lang="da-DK"/>
            </a:p>
          </p:txBody>
        </p:sp>
        <p:sp>
          <p:nvSpPr>
            <p:cNvPr id="68" name="Kombinationstegning 166">
              <a:extLst>
                <a:ext uri="{FF2B5EF4-FFF2-40B4-BE49-F238E27FC236}">
                  <a16:creationId xmlns:a16="http://schemas.microsoft.com/office/drawing/2014/main" id="{88749CB0-C98B-4BE8-A87C-932953213FA5}"/>
                </a:ext>
              </a:extLst>
            </p:cNvPr>
            <p:cNvSpPr/>
            <p:nvPr/>
          </p:nvSpPr>
          <p:spPr>
            <a:xfrm>
              <a:off x="4751410" y="3605822"/>
              <a:ext cx="183366" cy="261472"/>
            </a:xfrm>
            <a:custGeom>
              <a:avLst/>
              <a:gdLst>
                <a:gd name="connsiteX0" fmla="*/ 48506 w 92226"/>
                <a:gd name="connsiteY0" fmla="*/ 131478 h 131510"/>
                <a:gd name="connsiteX1" fmla="*/ 48506 w 92226"/>
                <a:gd name="connsiteY1" fmla="*/ 131478 h 131510"/>
                <a:gd name="connsiteX2" fmla="*/ 983 w 92226"/>
                <a:gd name="connsiteY2" fmla="*/ 86710 h 131510"/>
                <a:gd name="connsiteX3" fmla="*/ 33 w 92226"/>
                <a:gd name="connsiteY3" fmla="*/ 47658 h 131510"/>
                <a:gd name="connsiteX4" fmla="*/ 44704 w 92226"/>
                <a:gd name="connsiteY4" fmla="*/ 33 h 131510"/>
                <a:gd name="connsiteX5" fmla="*/ 44704 w 92226"/>
                <a:gd name="connsiteY5" fmla="*/ 33 h 131510"/>
                <a:gd name="connsiteX6" fmla="*/ 92227 w 92226"/>
                <a:gd name="connsiteY6" fmla="*/ 44800 h 13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26" h="131510">
                  <a:moveTo>
                    <a:pt x="48506" y="131478"/>
                  </a:moveTo>
                  <a:lnTo>
                    <a:pt x="48506" y="131478"/>
                  </a:lnTo>
                  <a:cubicBezTo>
                    <a:pt x="22844" y="132430"/>
                    <a:pt x="1934" y="112428"/>
                    <a:pt x="983" y="86710"/>
                  </a:cubicBezTo>
                  <a:lnTo>
                    <a:pt x="33" y="47658"/>
                  </a:lnTo>
                  <a:cubicBezTo>
                    <a:pt x="-918" y="21940"/>
                    <a:pt x="19042" y="985"/>
                    <a:pt x="44704" y="33"/>
                  </a:cubicBezTo>
                  <a:lnTo>
                    <a:pt x="44704" y="33"/>
                  </a:lnTo>
                  <a:cubicBezTo>
                    <a:pt x="70366" y="-920"/>
                    <a:pt x="91276" y="19083"/>
                    <a:pt x="92227" y="44800"/>
                  </a:cubicBezTo>
                </a:path>
              </a:pathLst>
            </a:custGeom>
            <a:noFill/>
            <a:ln w="19050" cap="flat">
              <a:solidFill>
                <a:schemeClr val="bg2"/>
              </a:solidFill>
              <a:prstDash val="solid"/>
              <a:miter/>
            </a:ln>
          </p:spPr>
          <p:txBody>
            <a:bodyPr rtlCol="0" anchor="ctr"/>
            <a:lstStyle/>
            <a:p>
              <a:endParaRPr lang="da-DK"/>
            </a:p>
          </p:txBody>
        </p:sp>
        <p:sp>
          <p:nvSpPr>
            <p:cNvPr id="69" name="Kombinationstegning 167">
              <a:extLst>
                <a:ext uri="{FF2B5EF4-FFF2-40B4-BE49-F238E27FC236}">
                  <a16:creationId xmlns:a16="http://schemas.microsoft.com/office/drawing/2014/main" id="{C0940E20-2213-41DB-9CF0-56E5CE5743C6}"/>
                </a:ext>
              </a:extLst>
            </p:cNvPr>
            <p:cNvSpPr/>
            <p:nvPr/>
          </p:nvSpPr>
          <p:spPr>
            <a:xfrm>
              <a:off x="5143546" y="3850187"/>
              <a:ext cx="84138" cy="223467"/>
            </a:xfrm>
            <a:custGeom>
              <a:avLst/>
              <a:gdLst>
                <a:gd name="connsiteX0" fmla="*/ 42318 w 42318"/>
                <a:gd name="connsiteY0" fmla="*/ 0 h 112395"/>
                <a:gd name="connsiteX1" fmla="*/ 498 w 42318"/>
                <a:gd name="connsiteY1" fmla="*/ 112395 h 112395"/>
              </a:gdLst>
              <a:ahLst/>
              <a:cxnLst>
                <a:cxn ang="0">
                  <a:pos x="connsiteX0" y="connsiteY0"/>
                </a:cxn>
                <a:cxn ang="0">
                  <a:pos x="connsiteX1" y="connsiteY1"/>
                </a:cxn>
              </a:cxnLst>
              <a:rect l="l" t="t" r="r" b="b"/>
              <a:pathLst>
                <a:path w="42318" h="112395">
                  <a:moveTo>
                    <a:pt x="42318" y="0"/>
                  </a:moveTo>
                  <a:cubicBezTo>
                    <a:pt x="26160" y="14288"/>
                    <a:pt x="-4254" y="52388"/>
                    <a:pt x="498" y="112395"/>
                  </a:cubicBezTo>
                </a:path>
              </a:pathLst>
            </a:custGeom>
            <a:noFill/>
            <a:ln w="19050" cap="flat">
              <a:solidFill>
                <a:schemeClr val="bg2"/>
              </a:solidFill>
              <a:prstDash val="solid"/>
              <a:miter/>
            </a:ln>
          </p:spPr>
          <p:txBody>
            <a:bodyPr rtlCol="0" anchor="ctr"/>
            <a:lstStyle/>
            <a:p>
              <a:endParaRPr lang="da-DK"/>
            </a:p>
          </p:txBody>
        </p:sp>
        <p:sp>
          <p:nvSpPr>
            <p:cNvPr id="70" name="Kombinationstegning 168">
              <a:extLst>
                <a:ext uri="{FF2B5EF4-FFF2-40B4-BE49-F238E27FC236}">
                  <a16:creationId xmlns:a16="http://schemas.microsoft.com/office/drawing/2014/main" id="{2364A114-8503-487C-A0A0-B3E1594D9FEA}"/>
                </a:ext>
              </a:extLst>
            </p:cNvPr>
            <p:cNvSpPr/>
            <p:nvPr/>
          </p:nvSpPr>
          <p:spPr>
            <a:xfrm>
              <a:off x="4318730" y="3950557"/>
              <a:ext cx="345816" cy="965831"/>
            </a:xfrm>
            <a:custGeom>
              <a:avLst/>
              <a:gdLst>
                <a:gd name="connsiteX0" fmla="*/ 173933 w 173932"/>
                <a:gd name="connsiteY0" fmla="*/ 0 h 485775"/>
                <a:gd name="connsiteX1" fmla="*/ 0 w 173932"/>
                <a:gd name="connsiteY1" fmla="*/ 245745 h 485775"/>
                <a:gd name="connsiteX2" fmla="*/ 0 w 173932"/>
                <a:gd name="connsiteY2" fmla="*/ 485775 h 485775"/>
              </a:gdLst>
              <a:ahLst/>
              <a:cxnLst>
                <a:cxn ang="0">
                  <a:pos x="connsiteX0" y="connsiteY0"/>
                </a:cxn>
                <a:cxn ang="0">
                  <a:pos x="connsiteX1" y="connsiteY1"/>
                </a:cxn>
                <a:cxn ang="0">
                  <a:pos x="connsiteX2" y="connsiteY2"/>
                </a:cxn>
              </a:cxnLst>
              <a:rect l="l" t="t" r="r" b="b"/>
              <a:pathLst>
                <a:path w="173932" h="485775">
                  <a:moveTo>
                    <a:pt x="173933" y="0"/>
                  </a:moveTo>
                  <a:cubicBezTo>
                    <a:pt x="39919" y="37147"/>
                    <a:pt x="0" y="130492"/>
                    <a:pt x="0" y="245745"/>
                  </a:cubicBezTo>
                  <a:cubicBezTo>
                    <a:pt x="0" y="304800"/>
                    <a:pt x="0" y="404813"/>
                    <a:pt x="0" y="485775"/>
                  </a:cubicBezTo>
                </a:path>
              </a:pathLst>
            </a:custGeom>
            <a:noFill/>
            <a:ln w="19050" cap="flat">
              <a:solidFill>
                <a:schemeClr val="bg2"/>
              </a:solidFill>
              <a:prstDash val="solid"/>
              <a:miter/>
            </a:ln>
          </p:spPr>
          <p:txBody>
            <a:bodyPr rtlCol="0" anchor="ctr"/>
            <a:lstStyle/>
            <a:p>
              <a:endParaRPr lang="da-DK"/>
            </a:p>
          </p:txBody>
        </p:sp>
        <p:sp>
          <p:nvSpPr>
            <p:cNvPr id="71" name="Kombinationstegning 169">
              <a:extLst>
                <a:ext uri="{FF2B5EF4-FFF2-40B4-BE49-F238E27FC236}">
                  <a16:creationId xmlns:a16="http://schemas.microsoft.com/office/drawing/2014/main" id="{CE4E5FFE-2B59-4009-85FD-2050B7088C4E}"/>
                </a:ext>
              </a:extLst>
            </p:cNvPr>
            <p:cNvSpPr/>
            <p:nvPr/>
          </p:nvSpPr>
          <p:spPr>
            <a:xfrm>
              <a:off x="4742028" y="4446729"/>
              <a:ext cx="18896" cy="246192"/>
            </a:xfrm>
            <a:custGeom>
              <a:avLst/>
              <a:gdLst>
                <a:gd name="connsiteX0" fmla="*/ 0 w 9504"/>
                <a:gd name="connsiteY0" fmla="*/ 0 h 123825"/>
                <a:gd name="connsiteX1" fmla="*/ 0 w 9504"/>
                <a:gd name="connsiteY1" fmla="*/ 123825 h 123825"/>
              </a:gdLst>
              <a:ahLst/>
              <a:cxnLst>
                <a:cxn ang="0">
                  <a:pos x="connsiteX0" y="connsiteY0"/>
                </a:cxn>
                <a:cxn ang="0">
                  <a:pos x="connsiteX1" y="connsiteY1"/>
                </a:cxn>
              </a:cxnLst>
              <a:rect l="l" t="t" r="r" b="b"/>
              <a:pathLst>
                <a:path w="9504" h="123825">
                  <a:moveTo>
                    <a:pt x="0" y="0"/>
                  </a:moveTo>
                  <a:lnTo>
                    <a:pt x="0" y="123825"/>
                  </a:lnTo>
                </a:path>
              </a:pathLst>
            </a:custGeom>
            <a:ln w="19050" cap="flat">
              <a:solidFill>
                <a:schemeClr val="bg2"/>
              </a:solidFill>
              <a:prstDash val="solid"/>
              <a:miter/>
            </a:ln>
          </p:spPr>
          <p:txBody>
            <a:bodyPr rtlCol="0" anchor="ctr"/>
            <a:lstStyle/>
            <a:p>
              <a:endParaRPr lang="da-DK"/>
            </a:p>
          </p:txBody>
        </p:sp>
        <p:sp>
          <p:nvSpPr>
            <p:cNvPr id="72" name="Kombinationstegning 170">
              <a:extLst>
                <a:ext uri="{FF2B5EF4-FFF2-40B4-BE49-F238E27FC236}">
                  <a16:creationId xmlns:a16="http://schemas.microsoft.com/office/drawing/2014/main" id="{68EDF856-635A-4071-A4A3-004B922BCFF0}"/>
                </a:ext>
              </a:extLst>
            </p:cNvPr>
            <p:cNvSpPr/>
            <p:nvPr/>
          </p:nvSpPr>
          <p:spPr>
            <a:xfrm>
              <a:off x="5322168" y="4196749"/>
              <a:ext cx="47242" cy="443144"/>
            </a:xfrm>
            <a:custGeom>
              <a:avLst/>
              <a:gdLst>
                <a:gd name="connsiteX0" fmla="*/ 0 w 23761"/>
                <a:gd name="connsiteY0" fmla="*/ 0 h 222884"/>
                <a:gd name="connsiteX1" fmla="*/ 23761 w 23761"/>
                <a:gd name="connsiteY1" fmla="*/ 89535 h 222884"/>
                <a:gd name="connsiteX2" fmla="*/ 23761 w 23761"/>
                <a:gd name="connsiteY2" fmla="*/ 222885 h 222884"/>
              </a:gdLst>
              <a:ahLst/>
              <a:cxnLst>
                <a:cxn ang="0">
                  <a:pos x="connsiteX0" y="connsiteY0"/>
                </a:cxn>
                <a:cxn ang="0">
                  <a:pos x="connsiteX1" y="connsiteY1"/>
                </a:cxn>
                <a:cxn ang="0">
                  <a:pos x="connsiteX2" y="connsiteY2"/>
                </a:cxn>
              </a:cxnLst>
              <a:rect l="l" t="t" r="r" b="b"/>
              <a:pathLst>
                <a:path w="23761" h="222884">
                  <a:moveTo>
                    <a:pt x="0" y="0"/>
                  </a:moveTo>
                  <a:cubicBezTo>
                    <a:pt x="20910" y="27622"/>
                    <a:pt x="23761" y="53340"/>
                    <a:pt x="23761" y="89535"/>
                  </a:cubicBezTo>
                  <a:cubicBezTo>
                    <a:pt x="23761" y="105727"/>
                    <a:pt x="23761" y="205740"/>
                    <a:pt x="23761" y="222885"/>
                  </a:cubicBezTo>
                </a:path>
              </a:pathLst>
            </a:custGeom>
            <a:noFill/>
            <a:ln w="19050" cap="flat">
              <a:solidFill>
                <a:schemeClr val="bg2"/>
              </a:solidFill>
              <a:prstDash val="solid"/>
              <a:miter/>
            </a:ln>
          </p:spPr>
          <p:txBody>
            <a:bodyPr rtlCol="0" anchor="ctr"/>
            <a:lstStyle/>
            <a:p>
              <a:endParaRPr lang="da-DK"/>
            </a:p>
          </p:txBody>
        </p:sp>
        <p:sp>
          <p:nvSpPr>
            <p:cNvPr id="73" name="Kombinationstegning 171">
              <a:extLst>
                <a:ext uri="{FF2B5EF4-FFF2-40B4-BE49-F238E27FC236}">
                  <a16:creationId xmlns:a16="http://schemas.microsoft.com/office/drawing/2014/main" id="{820890A3-A643-447B-B51A-F1D724FEAC9E}"/>
                </a:ext>
              </a:extLst>
            </p:cNvPr>
            <p:cNvSpPr/>
            <p:nvPr/>
          </p:nvSpPr>
          <p:spPr>
            <a:xfrm>
              <a:off x="4708011" y="4912601"/>
              <a:ext cx="640613" cy="869247"/>
            </a:xfrm>
            <a:custGeom>
              <a:avLst/>
              <a:gdLst>
                <a:gd name="connsiteX0" fmla="*/ 0 w 322203"/>
                <a:gd name="connsiteY0" fmla="*/ 0 h 437197"/>
                <a:gd name="connsiteX1" fmla="*/ 194843 w 322203"/>
                <a:gd name="connsiteY1" fmla="*/ 3810 h 437197"/>
                <a:gd name="connsiteX2" fmla="*/ 322203 w 322203"/>
                <a:gd name="connsiteY2" fmla="*/ 137160 h 437197"/>
                <a:gd name="connsiteX3" fmla="*/ 319352 w 322203"/>
                <a:gd name="connsiteY3" fmla="*/ 437197 h 437197"/>
              </a:gdLst>
              <a:ahLst/>
              <a:cxnLst>
                <a:cxn ang="0">
                  <a:pos x="connsiteX0" y="connsiteY0"/>
                </a:cxn>
                <a:cxn ang="0">
                  <a:pos x="connsiteX1" y="connsiteY1"/>
                </a:cxn>
                <a:cxn ang="0">
                  <a:pos x="connsiteX2" y="connsiteY2"/>
                </a:cxn>
                <a:cxn ang="0">
                  <a:pos x="connsiteX3" y="connsiteY3"/>
                </a:cxn>
              </a:cxnLst>
              <a:rect l="l" t="t" r="r" b="b"/>
              <a:pathLst>
                <a:path w="322203" h="437197">
                  <a:moveTo>
                    <a:pt x="0" y="0"/>
                  </a:moveTo>
                  <a:cubicBezTo>
                    <a:pt x="0" y="0"/>
                    <a:pt x="145419" y="3810"/>
                    <a:pt x="194843" y="3810"/>
                  </a:cubicBezTo>
                  <a:cubicBezTo>
                    <a:pt x="301293" y="3810"/>
                    <a:pt x="322203" y="64770"/>
                    <a:pt x="322203" y="137160"/>
                  </a:cubicBezTo>
                  <a:cubicBezTo>
                    <a:pt x="322203" y="221932"/>
                    <a:pt x="319352" y="437197"/>
                    <a:pt x="319352" y="437197"/>
                  </a:cubicBezTo>
                </a:path>
              </a:pathLst>
            </a:custGeom>
            <a:noFill/>
            <a:ln w="19050" cap="flat">
              <a:solidFill>
                <a:schemeClr val="bg2"/>
              </a:solidFill>
              <a:prstDash val="solid"/>
              <a:miter/>
            </a:ln>
          </p:spPr>
          <p:txBody>
            <a:bodyPr rtlCol="0" anchor="ctr"/>
            <a:lstStyle/>
            <a:p>
              <a:endParaRPr lang="da-DK"/>
            </a:p>
          </p:txBody>
        </p:sp>
        <p:sp>
          <p:nvSpPr>
            <p:cNvPr id="74" name="Kombinationstegning 172">
              <a:extLst>
                <a:ext uri="{FF2B5EF4-FFF2-40B4-BE49-F238E27FC236}">
                  <a16:creationId xmlns:a16="http://schemas.microsoft.com/office/drawing/2014/main" id="{659A86BF-6E59-43D1-B020-D27712BEADDE}"/>
                </a:ext>
              </a:extLst>
            </p:cNvPr>
            <p:cNvSpPr/>
            <p:nvPr/>
          </p:nvSpPr>
          <p:spPr>
            <a:xfrm>
              <a:off x="5547045" y="5011077"/>
              <a:ext cx="37794" cy="768875"/>
            </a:xfrm>
            <a:custGeom>
              <a:avLst/>
              <a:gdLst>
                <a:gd name="connsiteX0" fmla="*/ 0 w 19009"/>
                <a:gd name="connsiteY0" fmla="*/ 0 h 386714"/>
                <a:gd name="connsiteX1" fmla="*/ 19009 w 19009"/>
                <a:gd name="connsiteY1" fmla="*/ 83820 h 386714"/>
                <a:gd name="connsiteX2" fmla="*/ 16158 w 19009"/>
                <a:gd name="connsiteY2" fmla="*/ 386715 h 386714"/>
              </a:gdLst>
              <a:ahLst/>
              <a:cxnLst>
                <a:cxn ang="0">
                  <a:pos x="connsiteX0" y="connsiteY0"/>
                </a:cxn>
                <a:cxn ang="0">
                  <a:pos x="connsiteX1" y="connsiteY1"/>
                </a:cxn>
                <a:cxn ang="0">
                  <a:pos x="connsiteX2" y="connsiteY2"/>
                </a:cxn>
              </a:cxnLst>
              <a:rect l="l" t="t" r="r" b="b"/>
              <a:pathLst>
                <a:path w="19009" h="386714">
                  <a:moveTo>
                    <a:pt x="0" y="0"/>
                  </a:moveTo>
                  <a:cubicBezTo>
                    <a:pt x="15207" y="23813"/>
                    <a:pt x="19009" y="51435"/>
                    <a:pt x="19009" y="83820"/>
                  </a:cubicBezTo>
                  <a:cubicBezTo>
                    <a:pt x="19009" y="168592"/>
                    <a:pt x="16158" y="386715"/>
                    <a:pt x="16158" y="386715"/>
                  </a:cubicBezTo>
                </a:path>
              </a:pathLst>
            </a:custGeom>
            <a:noFill/>
            <a:ln w="19050" cap="flat">
              <a:solidFill>
                <a:schemeClr val="bg2"/>
              </a:solidFill>
              <a:prstDash val="solid"/>
              <a:miter/>
            </a:ln>
          </p:spPr>
          <p:txBody>
            <a:bodyPr rtlCol="0" anchor="ctr"/>
            <a:lstStyle/>
            <a:p>
              <a:endParaRPr lang="da-DK"/>
            </a:p>
          </p:txBody>
        </p:sp>
        <p:sp>
          <p:nvSpPr>
            <p:cNvPr id="75" name="Kombinationstegning 173">
              <a:extLst>
                <a:ext uri="{FF2B5EF4-FFF2-40B4-BE49-F238E27FC236}">
                  <a16:creationId xmlns:a16="http://schemas.microsoft.com/office/drawing/2014/main" id="{E7E6F65B-F9F0-4ACC-B4EE-3DAF8C9474D2}"/>
                </a:ext>
              </a:extLst>
            </p:cNvPr>
            <p:cNvSpPr/>
            <p:nvPr/>
          </p:nvSpPr>
          <p:spPr>
            <a:xfrm>
              <a:off x="4430224" y="4334997"/>
              <a:ext cx="132279" cy="575709"/>
            </a:xfrm>
            <a:custGeom>
              <a:avLst/>
              <a:gdLst>
                <a:gd name="connsiteX0" fmla="*/ 66532 w 66531"/>
                <a:gd name="connsiteY0" fmla="*/ 289560 h 289559"/>
                <a:gd name="connsiteX1" fmla="*/ 0 w 66531"/>
                <a:gd name="connsiteY1" fmla="*/ 168592 h 289559"/>
                <a:gd name="connsiteX2" fmla="*/ 950 w 66531"/>
                <a:gd name="connsiteY2" fmla="*/ 0 h 289559"/>
              </a:gdLst>
              <a:ahLst/>
              <a:cxnLst>
                <a:cxn ang="0">
                  <a:pos x="connsiteX0" y="connsiteY0"/>
                </a:cxn>
                <a:cxn ang="0">
                  <a:pos x="connsiteX1" y="connsiteY1"/>
                </a:cxn>
                <a:cxn ang="0">
                  <a:pos x="connsiteX2" y="connsiteY2"/>
                </a:cxn>
              </a:cxnLst>
              <a:rect l="l" t="t" r="r" b="b"/>
              <a:pathLst>
                <a:path w="66531" h="289559">
                  <a:moveTo>
                    <a:pt x="66532" y="289560"/>
                  </a:moveTo>
                  <a:cubicBezTo>
                    <a:pt x="1901" y="289560"/>
                    <a:pt x="0" y="244792"/>
                    <a:pt x="0" y="168592"/>
                  </a:cubicBezTo>
                  <a:cubicBezTo>
                    <a:pt x="0" y="93345"/>
                    <a:pt x="950" y="0"/>
                    <a:pt x="950" y="0"/>
                  </a:cubicBezTo>
                </a:path>
              </a:pathLst>
            </a:custGeom>
            <a:noFill/>
            <a:ln w="19050" cap="flat">
              <a:solidFill>
                <a:schemeClr val="bg2"/>
              </a:solidFill>
              <a:prstDash val="solid"/>
              <a:miter/>
            </a:ln>
          </p:spPr>
          <p:txBody>
            <a:bodyPr rtlCol="0" anchor="ctr"/>
            <a:lstStyle/>
            <a:p>
              <a:endParaRPr lang="da-DK"/>
            </a:p>
          </p:txBody>
        </p:sp>
        <p:sp>
          <p:nvSpPr>
            <p:cNvPr id="76" name="Kombinationstegning 174">
              <a:extLst>
                <a:ext uri="{FF2B5EF4-FFF2-40B4-BE49-F238E27FC236}">
                  <a16:creationId xmlns:a16="http://schemas.microsoft.com/office/drawing/2014/main" id="{6DD520F0-25BD-4C77-9275-C9105905F891}"/>
                </a:ext>
              </a:extLst>
            </p:cNvPr>
            <p:cNvSpPr/>
            <p:nvPr/>
          </p:nvSpPr>
          <p:spPr>
            <a:xfrm>
              <a:off x="3850081" y="4310377"/>
              <a:ext cx="66138" cy="488597"/>
            </a:xfrm>
            <a:custGeom>
              <a:avLst/>
              <a:gdLst>
                <a:gd name="connsiteX0" fmla="*/ 32315 w 33265"/>
                <a:gd name="connsiteY0" fmla="*/ 245745 h 245745"/>
                <a:gd name="connsiteX1" fmla="*/ 33266 w 33265"/>
                <a:gd name="connsiteY1" fmla="*/ 123825 h 245745"/>
                <a:gd name="connsiteX2" fmla="*/ 0 w 33265"/>
                <a:gd name="connsiteY2" fmla="*/ 0 h 245745"/>
              </a:gdLst>
              <a:ahLst/>
              <a:cxnLst>
                <a:cxn ang="0">
                  <a:pos x="connsiteX0" y="connsiteY0"/>
                </a:cxn>
                <a:cxn ang="0">
                  <a:pos x="connsiteX1" y="connsiteY1"/>
                </a:cxn>
                <a:cxn ang="0">
                  <a:pos x="connsiteX2" y="connsiteY2"/>
                </a:cxn>
              </a:cxnLst>
              <a:rect l="l" t="t" r="r" b="b"/>
              <a:pathLst>
                <a:path w="33265" h="245745">
                  <a:moveTo>
                    <a:pt x="32315" y="245745"/>
                  </a:moveTo>
                  <a:cubicBezTo>
                    <a:pt x="32315" y="198120"/>
                    <a:pt x="33266" y="176213"/>
                    <a:pt x="33266" y="123825"/>
                  </a:cubicBezTo>
                  <a:cubicBezTo>
                    <a:pt x="33266" y="81915"/>
                    <a:pt x="29464" y="44767"/>
                    <a:pt x="0" y="0"/>
                  </a:cubicBezTo>
                </a:path>
              </a:pathLst>
            </a:custGeom>
            <a:noFill/>
            <a:ln w="19050" cap="flat">
              <a:solidFill>
                <a:schemeClr val="bg2"/>
              </a:solidFill>
              <a:prstDash val="solid"/>
              <a:miter/>
            </a:ln>
          </p:spPr>
          <p:txBody>
            <a:bodyPr rtlCol="0" anchor="ctr"/>
            <a:lstStyle/>
            <a:p>
              <a:endParaRPr lang="da-DK"/>
            </a:p>
          </p:txBody>
        </p:sp>
        <p:sp>
          <p:nvSpPr>
            <p:cNvPr id="77" name="Kombinationstegning 175">
              <a:extLst>
                <a:ext uri="{FF2B5EF4-FFF2-40B4-BE49-F238E27FC236}">
                  <a16:creationId xmlns:a16="http://schemas.microsoft.com/office/drawing/2014/main" id="{3D892529-B96E-4B17-A4E0-FCC6B777242A}"/>
                </a:ext>
              </a:extLst>
            </p:cNvPr>
            <p:cNvSpPr/>
            <p:nvPr/>
          </p:nvSpPr>
          <p:spPr>
            <a:xfrm>
              <a:off x="3785832" y="4857680"/>
              <a:ext cx="141727" cy="132565"/>
            </a:xfrm>
            <a:custGeom>
              <a:avLst/>
              <a:gdLst>
                <a:gd name="connsiteX0" fmla="*/ 0 w 71283"/>
                <a:gd name="connsiteY0" fmla="*/ 0 h 66675"/>
                <a:gd name="connsiteX1" fmla="*/ 71284 w 71283"/>
                <a:gd name="connsiteY1" fmla="*/ 66675 h 66675"/>
              </a:gdLst>
              <a:ahLst/>
              <a:cxnLst>
                <a:cxn ang="0">
                  <a:pos x="connsiteX0" y="connsiteY0"/>
                </a:cxn>
                <a:cxn ang="0">
                  <a:pos x="connsiteX1" y="connsiteY1"/>
                </a:cxn>
              </a:cxnLst>
              <a:rect l="l" t="t" r="r" b="b"/>
              <a:pathLst>
                <a:path w="71283" h="66675">
                  <a:moveTo>
                    <a:pt x="0" y="0"/>
                  </a:moveTo>
                  <a:cubicBezTo>
                    <a:pt x="40869" y="12383"/>
                    <a:pt x="60829" y="36195"/>
                    <a:pt x="71284" y="66675"/>
                  </a:cubicBezTo>
                </a:path>
              </a:pathLst>
            </a:custGeom>
            <a:noFill/>
            <a:ln w="19050" cap="flat">
              <a:solidFill>
                <a:schemeClr val="bg2"/>
              </a:solidFill>
              <a:prstDash val="solid"/>
              <a:miter/>
            </a:ln>
          </p:spPr>
          <p:txBody>
            <a:bodyPr rtlCol="0" anchor="ctr"/>
            <a:lstStyle/>
            <a:p>
              <a:endParaRPr lang="da-DK"/>
            </a:p>
          </p:txBody>
        </p:sp>
        <p:sp>
          <p:nvSpPr>
            <p:cNvPr id="78" name="Kombinationstegning 176">
              <a:extLst>
                <a:ext uri="{FF2B5EF4-FFF2-40B4-BE49-F238E27FC236}">
                  <a16:creationId xmlns:a16="http://schemas.microsoft.com/office/drawing/2014/main" id="{889B58F0-E743-4FBA-9184-D31C6D8DA042}"/>
                </a:ext>
              </a:extLst>
            </p:cNvPr>
            <p:cNvSpPr/>
            <p:nvPr/>
          </p:nvSpPr>
          <p:spPr>
            <a:xfrm>
              <a:off x="3277500" y="4469455"/>
              <a:ext cx="18896" cy="278386"/>
            </a:xfrm>
            <a:custGeom>
              <a:avLst/>
              <a:gdLst>
                <a:gd name="connsiteX0" fmla="*/ 0 w 9504"/>
                <a:gd name="connsiteY0" fmla="*/ 0 h 140017"/>
                <a:gd name="connsiteX1" fmla="*/ 0 w 9504"/>
                <a:gd name="connsiteY1" fmla="*/ 140017 h 140017"/>
              </a:gdLst>
              <a:ahLst/>
              <a:cxnLst>
                <a:cxn ang="0">
                  <a:pos x="connsiteX0" y="connsiteY0"/>
                </a:cxn>
                <a:cxn ang="0">
                  <a:pos x="connsiteX1" y="connsiteY1"/>
                </a:cxn>
              </a:cxnLst>
              <a:rect l="l" t="t" r="r" b="b"/>
              <a:pathLst>
                <a:path w="9504" h="140017">
                  <a:moveTo>
                    <a:pt x="0" y="0"/>
                  </a:moveTo>
                  <a:lnTo>
                    <a:pt x="0" y="140017"/>
                  </a:lnTo>
                </a:path>
              </a:pathLst>
            </a:custGeom>
            <a:ln w="19050" cap="flat">
              <a:solidFill>
                <a:schemeClr val="bg2"/>
              </a:solidFill>
              <a:prstDash val="solid"/>
              <a:miter/>
            </a:ln>
          </p:spPr>
          <p:txBody>
            <a:bodyPr rtlCol="0" anchor="ctr"/>
            <a:lstStyle/>
            <a:p>
              <a:endParaRPr lang="da-DK"/>
            </a:p>
          </p:txBody>
        </p:sp>
        <p:sp>
          <p:nvSpPr>
            <p:cNvPr id="79" name="Kombinationstegning 177">
              <a:extLst>
                <a:ext uri="{FF2B5EF4-FFF2-40B4-BE49-F238E27FC236}">
                  <a16:creationId xmlns:a16="http://schemas.microsoft.com/office/drawing/2014/main" id="{07117F9F-E9BB-4752-94DA-3613461F7C32}"/>
                </a:ext>
              </a:extLst>
            </p:cNvPr>
            <p:cNvSpPr/>
            <p:nvPr/>
          </p:nvSpPr>
          <p:spPr>
            <a:xfrm>
              <a:off x="3861420" y="4393703"/>
              <a:ext cx="413845" cy="72109"/>
            </a:xfrm>
            <a:custGeom>
              <a:avLst/>
              <a:gdLst>
                <a:gd name="connsiteX0" fmla="*/ 0 w 208148"/>
                <a:gd name="connsiteY0" fmla="*/ 0 h 36268"/>
                <a:gd name="connsiteX1" fmla="*/ 208149 w 208148"/>
                <a:gd name="connsiteY1" fmla="*/ 35242 h 36268"/>
              </a:gdLst>
              <a:ahLst/>
              <a:cxnLst>
                <a:cxn ang="0">
                  <a:pos x="connsiteX0" y="connsiteY0"/>
                </a:cxn>
                <a:cxn ang="0">
                  <a:pos x="connsiteX1" y="connsiteY1"/>
                </a:cxn>
              </a:cxnLst>
              <a:rect l="l" t="t" r="r" b="b"/>
              <a:pathLst>
                <a:path w="208148" h="36268">
                  <a:moveTo>
                    <a:pt x="0" y="0"/>
                  </a:moveTo>
                  <a:cubicBezTo>
                    <a:pt x="41820" y="21908"/>
                    <a:pt x="157775" y="40958"/>
                    <a:pt x="208149" y="35242"/>
                  </a:cubicBezTo>
                </a:path>
              </a:pathLst>
            </a:custGeom>
            <a:noFill/>
            <a:ln w="19050" cap="flat">
              <a:solidFill>
                <a:schemeClr val="bg2"/>
              </a:solidFill>
              <a:prstDash val="solid"/>
              <a:miter/>
            </a:ln>
          </p:spPr>
          <p:txBody>
            <a:bodyPr rtlCol="0" anchor="ctr"/>
            <a:lstStyle/>
            <a:p>
              <a:endParaRPr lang="da-DK"/>
            </a:p>
          </p:txBody>
        </p:sp>
        <p:sp>
          <p:nvSpPr>
            <p:cNvPr id="80" name="Kombinationstegning 178">
              <a:extLst>
                <a:ext uri="{FF2B5EF4-FFF2-40B4-BE49-F238E27FC236}">
                  <a16:creationId xmlns:a16="http://schemas.microsoft.com/office/drawing/2014/main" id="{06584468-6152-4D2F-B08B-F55AE0B18DB6}"/>
                </a:ext>
              </a:extLst>
            </p:cNvPr>
            <p:cNvSpPr/>
            <p:nvPr/>
          </p:nvSpPr>
          <p:spPr>
            <a:xfrm>
              <a:off x="3118764" y="2736639"/>
              <a:ext cx="1037451" cy="1230961"/>
            </a:xfrm>
            <a:custGeom>
              <a:avLst/>
              <a:gdLst>
                <a:gd name="connsiteX0" fmla="*/ 521798 w 521797"/>
                <a:gd name="connsiteY0" fmla="*/ 619125 h 619125"/>
                <a:gd name="connsiteX1" fmla="*/ 521798 w 521797"/>
                <a:gd name="connsiteY1" fmla="*/ 260985 h 619125"/>
                <a:gd name="connsiteX2" fmla="*/ 261374 w 521797"/>
                <a:gd name="connsiteY2" fmla="*/ 0 h 619125"/>
                <a:gd name="connsiteX3" fmla="*/ 0 w 521797"/>
                <a:gd name="connsiteY3" fmla="*/ 260985 h 619125"/>
                <a:gd name="connsiteX4" fmla="*/ 0 w 521797"/>
                <a:gd name="connsiteY4" fmla="*/ 619125 h 619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97" h="619125">
                  <a:moveTo>
                    <a:pt x="521798" y="619125"/>
                  </a:moveTo>
                  <a:lnTo>
                    <a:pt x="521798" y="260985"/>
                  </a:lnTo>
                  <a:cubicBezTo>
                    <a:pt x="521798" y="117158"/>
                    <a:pt x="404892" y="0"/>
                    <a:pt x="261374" y="0"/>
                  </a:cubicBezTo>
                  <a:cubicBezTo>
                    <a:pt x="117856" y="0"/>
                    <a:pt x="0" y="117158"/>
                    <a:pt x="0" y="260985"/>
                  </a:cubicBezTo>
                  <a:lnTo>
                    <a:pt x="0" y="619125"/>
                  </a:lnTo>
                </a:path>
              </a:pathLst>
            </a:custGeom>
            <a:noFill/>
            <a:ln w="19050" cap="flat">
              <a:solidFill>
                <a:schemeClr val="bg2"/>
              </a:solidFill>
              <a:prstDash val="solid"/>
              <a:miter/>
            </a:ln>
          </p:spPr>
          <p:txBody>
            <a:bodyPr rtlCol="0" anchor="ctr"/>
            <a:lstStyle/>
            <a:p>
              <a:endParaRPr lang="da-DK"/>
            </a:p>
          </p:txBody>
        </p:sp>
        <p:sp>
          <p:nvSpPr>
            <p:cNvPr id="81" name="Kombinationstegning 179">
              <a:extLst>
                <a:ext uri="{FF2B5EF4-FFF2-40B4-BE49-F238E27FC236}">
                  <a16:creationId xmlns:a16="http://schemas.microsoft.com/office/drawing/2014/main" id="{877A3448-A90E-4704-9CEC-855577C00298}"/>
                </a:ext>
              </a:extLst>
            </p:cNvPr>
            <p:cNvSpPr/>
            <p:nvPr/>
          </p:nvSpPr>
          <p:spPr>
            <a:xfrm>
              <a:off x="4706122" y="4653151"/>
              <a:ext cx="491325" cy="268918"/>
            </a:xfrm>
            <a:custGeom>
              <a:avLst/>
              <a:gdLst>
                <a:gd name="connsiteX0" fmla="*/ 0 w 247117"/>
                <a:gd name="connsiteY0" fmla="*/ 0 h 135255"/>
                <a:gd name="connsiteX1" fmla="*/ 247117 w 247117"/>
                <a:gd name="connsiteY1" fmla="*/ 40005 h 135255"/>
                <a:gd name="connsiteX2" fmla="*/ 235712 w 247117"/>
                <a:gd name="connsiteY2" fmla="*/ 135255 h 135255"/>
              </a:gdLst>
              <a:ahLst/>
              <a:cxnLst>
                <a:cxn ang="0">
                  <a:pos x="connsiteX0" y="connsiteY0"/>
                </a:cxn>
                <a:cxn ang="0">
                  <a:pos x="connsiteX1" y="connsiteY1"/>
                </a:cxn>
                <a:cxn ang="0">
                  <a:pos x="connsiteX2" y="connsiteY2"/>
                </a:cxn>
              </a:cxnLst>
              <a:rect l="l" t="t" r="r" b="b"/>
              <a:pathLst>
                <a:path w="247117" h="135255">
                  <a:moveTo>
                    <a:pt x="0" y="0"/>
                  </a:moveTo>
                  <a:lnTo>
                    <a:pt x="247117" y="40005"/>
                  </a:lnTo>
                  <a:lnTo>
                    <a:pt x="235712" y="135255"/>
                  </a:lnTo>
                </a:path>
              </a:pathLst>
            </a:custGeom>
            <a:noFill/>
            <a:ln w="19050" cap="flat">
              <a:solidFill>
                <a:schemeClr val="bg2"/>
              </a:solidFill>
              <a:prstDash val="solid"/>
              <a:miter/>
            </a:ln>
          </p:spPr>
          <p:txBody>
            <a:bodyPr rtlCol="0" anchor="ctr"/>
            <a:lstStyle/>
            <a:p>
              <a:endParaRPr lang="da-DK"/>
            </a:p>
          </p:txBody>
        </p:sp>
        <p:sp>
          <p:nvSpPr>
            <p:cNvPr id="82" name="Kombinationstegning 180">
              <a:extLst>
                <a:ext uri="{FF2B5EF4-FFF2-40B4-BE49-F238E27FC236}">
                  <a16:creationId xmlns:a16="http://schemas.microsoft.com/office/drawing/2014/main" id="{C0CF6AA4-97BA-4901-92A1-7E9FFA7595B3}"/>
                </a:ext>
              </a:extLst>
            </p:cNvPr>
            <p:cNvSpPr/>
            <p:nvPr/>
          </p:nvSpPr>
          <p:spPr>
            <a:xfrm>
              <a:off x="5240912" y="3407041"/>
              <a:ext cx="83146" cy="106052"/>
            </a:xfrm>
            <a:custGeom>
              <a:avLst/>
              <a:gdLst>
                <a:gd name="connsiteX0" fmla="*/ 41820 w 41819"/>
                <a:gd name="connsiteY0" fmla="*/ 0 h 53340"/>
                <a:gd name="connsiteX1" fmla="*/ 0 w 41819"/>
                <a:gd name="connsiteY1" fmla="*/ 53340 h 53340"/>
              </a:gdLst>
              <a:ahLst/>
              <a:cxnLst>
                <a:cxn ang="0">
                  <a:pos x="connsiteX0" y="connsiteY0"/>
                </a:cxn>
                <a:cxn ang="0">
                  <a:pos x="connsiteX1" y="connsiteY1"/>
                </a:cxn>
              </a:cxnLst>
              <a:rect l="l" t="t" r="r" b="b"/>
              <a:pathLst>
                <a:path w="41819" h="53340">
                  <a:moveTo>
                    <a:pt x="41820" y="0"/>
                  </a:moveTo>
                  <a:lnTo>
                    <a:pt x="0" y="53340"/>
                  </a:lnTo>
                </a:path>
              </a:pathLst>
            </a:custGeom>
            <a:ln w="19050" cap="flat">
              <a:solidFill>
                <a:schemeClr val="bg2"/>
              </a:solidFill>
              <a:prstDash val="solid"/>
              <a:miter/>
            </a:ln>
          </p:spPr>
          <p:txBody>
            <a:bodyPr rtlCol="0" anchor="ctr"/>
            <a:lstStyle/>
            <a:p>
              <a:endParaRPr lang="da-DK"/>
            </a:p>
          </p:txBody>
        </p:sp>
        <p:sp>
          <p:nvSpPr>
            <p:cNvPr id="83" name="Kombinationstegning 181">
              <a:extLst>
                <a:ext uri="{FF2B5EF4-FFF2-40B4-BE49-F238E27FC236}">
                  <a16:creationId xmlns:a16="http://schemas.microsoft.com/office/drawing/2014/main" id="{DE47B8EB-DFE0-4A87-9983-39DA5F16DDE1}"/>
                </a:ext>
              </a:extLst>
            </p:cNvPr>
            <p:cNvSpPr/>
            <p:nvPr/>
          </p:nvSpPr>
          <p:spPr>
            <a:xfrm>
              <a:off x="5516810" y="3338865"/>
              <a:ext cx="94485" cy="113627"/>
            </a:xfrm>
            <a:custGeom>
              <a:avLst/>
              <a:gdLst>
                <a:gd name="connsiteX0" fmla="*/ 0 w 47522"/>
                <a:gd name="connsiteY0" fmla="*/ 0 h 57150"/>
                <a:gd name="connsiteX1" fmla="*/ 47523 w 47522"/>
                <a:gd name="connsiteY1" fmla="*/ 57150 h 57150"/>
              </a:gdLst>
              <a:ahLst/>
              <a:cxnLst>
                <a:cxn ang="0">
                  <a:pos x="connsiteX0" y="connsiteY0"/>
                </a:cxn>
                <a:cxn ang="0">
                  <a:pos x="connsiteX1" y="connsiteY1"/>
                </a:cxn>
              </a:cxnLst>
              <a:rect l="l" t="t" r="r" b="b"/>
              <a:pathLst>
                <a:path w="47522" h="57150">
                  <a:moveTo>
                    <a:pt x="0" y="0"/>
                  </a:moveTo>
                  <a:lnTo>
                    <a:pt x="47523" y="57150"/>
                  </a:lnTo>
                </a:path>
              </a:pathLst>
            </a:custGeom>
            <a:ln w="19050" cap="flat">
              <a:solidFill>
                <a:schemeClr val="bg2"/>
              </a:solidFill>
              <a:prstDash val="solid"/>
              <a:miter/>
            </a:ln>
          </p:spPr>
          <p:txBody>
            <a:bodyPr rtlCol="0" anchor="ctr"/>
            <a:lstStyle/>
            <a:p>
              <a:endParaRPr lang="da-DK"/>
            </a:p>
          </p:txBody>
        </p:sp>
        <p:sp>
          <p:nvSpPr>
            <p:cNvPr id="84" name="Kombinationstegning 182">
              <a:extLst>
                <a:ext uri="{FF2B5EF4-FFF2-40B4-BE49-F238E27FC236}">
                  <a16:creationId xmlns:a16="http://schemas.microsoft.com/office/drawing/2014/main" id="{5C8519CE-9FFA-4D53-A9A1-D14E534217F9}"/>
                </a:ext>
              </a:extLst>
            </p:cNvPr>
            <p:cNvSpPr/>
            <p:nvPr/>
          </p:nvSpPr>
          <p:spPr>
            <a:xfrm>
              <a:off x="4999028" y="5181518"/>
              <a:ext cx="18896" cy="573816"/>
            </a:xfrm>
            <a:custGeom>
              <a:avLst/>
              <a:gdLst>
                <a:gd name="connsiteX0" fmla="*/ 0 w 9504"/>
                <a:gd name="connsiteY0" fmla="*/ 0 h 288607"/>
                <a:gd name="connsiteX1" fmla="*/ 0 w 9504"/>
                <a:gd name="connsiteY1" fmla="*/ 288608 h 288607"/>
              </a:gdLst>
              <a:ahLst/>
              <a:cxnLst>
                <a:cxn ang="0">
                  <a:pos x="connsiteX0" y="connsiteY0"/>
                </a:cxn>
                <a:cxn ang="0">
                  <a:pos x="connsiteX1" y="connsiteY1"/>
                </a:cxn>
              </a:cxnLst>
              <a:rect l="l" t="t" r="r" b="b"/>
              <a:pathLst>
                <a:path w="9504" h="288607">
                  <a:moveTo>
                    <a:pt x="0" y="0"/>
                  </a:moveTo>
                  <a:lnTo>
                    <a:pt x="0" y="288608"/>
                  </a:lnTo>
                </a:path>
              </a:pathLst>
            </a:custGeom>
            <a:ln w="19050" cap="flat">
              <a:solidFill>
                <a:schemeClr val="bg2"/>
              </a:solidFill>
              <a:prstDash val="solid"/>
              <a:miter/>
            </a:ln>
          </p:spPr>
          <p:txBody>
            <a:bodyPr rtlCol="0" anchor="ctr"/>
            <a:lstStyle/>
            <a:p>
              <a:endParaRPr lang="da-DK"/>
            </a:p>
          </p:txBody>
        </p:sp>
        <p:sp>
          <p:nvSpPr>
            <p:cNvPr id="85" name="Kombinationstegning 183">
              <a:extLst>
                <a:ext uri="{FF2B5EF4-FFF2-40B4-BE49-F238E27FC236}">
                  <a16:creationId xmlns:a16="http://schemas.microsoft.com/office/drawing/2014/main" id="{11F9BDDC-42ED-47B5-BA32-EE405F37CD50}"/>
                </a:ext>
              </a:extLst>
            </p:cNvPr>
            <p:cNvSpPr/>
            <p:nvPr/>
          </p:nvSpPr>
          <p:spPr>
            <a:xfrm>
              <a:off x="5176660" y="4762990"/>
              <a:ext cx="71809" cy="26513"/>
            </a:xfrm>
            <a:custGeom>
              <a:avLst/>
              <a:gdLst>
                <a:gd name="connsiteX0" fmla="*/ 0 w 36117"/>
                <a:gd name="connsiteY0" fmla="*/ 13335 h 13335"/>
                <a:gd name="connsiteX1" fmla="*/ 36117 w 36117"/>
                <a:gd name="connsiteY1" fmla="*/ 0 h 13335"/>
              </a:gdLst>
              <a:ahLst/>
              <a:cxnLst>
                <a:cxn ang="0">
                  <a:pos x="connsiteX0" y="connsiteY0"/>
                </a:cxn>
                <a:cxn ang="0">
                  <a:pos x="connsiteX1" y="connsiteY1"/>
                </a:cxn>
              </a:cxnLst>
              <a:rect l="l" t="t" r="r" b="b"/>
              <a:pathLst>
                <a:path w="36117" h="13335">
                  <a:moveTo>
                    <a:pt x="0" y="13335"/>
                  </a:moveTo>
                  <a:cubicBezTo>
                    <a:pt x="11406" y="6667"/>
                    <a:pt x="23761" y="1905"/>
                    <a:pt x="36117" y="0"/>
                  </a:cubicBezTo>
                </a:path>
              </a:pathLst>
            </a:custGeom>
            <a:noFill/>
            <a:ln w="19050" cap="flat">
              <a:solidFill>
                <a:schemeClr val="bg2"/>
              </a:solidFill>
              <a:prstDash val="solid"/>
              <a:miter/>
            </a:ln>
          </p:spPr>
          <p:txBody>
            <a:bodyPr rtlCol="0" anchor="ctr"/>
            <a:lstStyle/>
            <a:p>
              <a:endParaRPr lang="da-DK"/>
            </a:p>
          </p:txBody>
        </p:sp>
        <p:sp>
          <p:nvSpPr>
            <p:cNvPr id="86" name="Kombinationstegning 184">
              <a:extLst>
                <a:ext uri="{FF2B5EF4-FFF2-40B4-BE49-F238E27FC236}">
                  <a16:creationId xmlns:a16="http://schemas.microsoft.com/office/drawing/2014/main" id="{785AC5AC-3B3D-4EDA-8C6C-895AA1C6702C}"/>
                </a:ext>
              </a:extLst>
            </p:cNvPr>
            <p:cNvSpPr/>
            <p:nvPr/>
          </p:nvSpPr>
          <p:spPr>
            <a:xfrm>
              <a:off x="5231243" y="4707934"/>
              <a:ext cx="335139" cy="261937"/>
            </a:xfrm>
            <a:custGeom>
              <a:avLst/>
              <a:gdLst>
                <a:gd name="connsiteX0" fmla="*/ 1061 w 168562"/>
                <a:gd name="connsiteY0" fmla="*/ 49599 h 131744"/>
                <a:gd name="connsiteX1" fmla="*/ 17219 w 168562"/>
                <a:gd name="connsiteY1" fmla="*/ 97224 h 131744"/>
                <a:gd name="connsiteX2" fmla="*/ 26723 w 168562"/>
                <a:gd name="connsiteY2" fmla="*/ 101034 h 131744"/>
                <a:gd name="connsiteX3" fmla="*/ 48583 w 168562"/>
                <a:gd name="connsiteY3" fmla="*/ 92462 h 131744"/>
                <a:gd name="connsiteX4" fmla="*/ 51435 w 168562"/>
                <a:gd name="connsiteY4" fmla="*/ 96272 h 131744"/>
                <a:gd name="connsiteX5" fmla="*/ 78048 w 168562"/>
                <a:gd name="connsiteY5" fmla="*/ 122942 h 131744"/>
                <a:gd name="connsiteX6" fmla="*/ 115115 w 168562"/>
                <a:gd name="connsiteY6" fmla="*/ 123894 h 131744"/>
                <a:gd name="connsiteX7" fmla="*/ 135075 w 168562"/>
                <a:gd name="connsiteY7" fmla="*/ 131514 h 131744"/>
                <a:gd name="connsiteX8" fmla="*/ 154084 w 168562"/>
                <a:gd name="connsiteY8" fmla="*/ 120084 h 131744"/>
                <a:gd name="connsiteX9" fmla="*/ 167390 w 168562"/>
                <a:gd name="connsiteY9" fmla="*/ 71507 h 131744"/>
                <a:gd name="connsiteX10" fmla="*/ 124620 w 168562"/>
                <a:gd name="connsiteY10" fmla="*/ 16262 h 131744"/>
                <a:gd name="connsiteX11" fmla="*/ 1061 w 168562"/>
                <a:gd name="connsiteY11" fmla="*/ 49599 h 13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62" h="131744">
                  <a:moveTo>
                    <a:pt x="1061" y="49599"/>
                  </a:moveTo>
                  <a:cubicBezTo>
                    <a:pt x="-2741" y="66744"/>
                    <a:pt x="3912" y="85794"/>
                    <a:pt x="17219" y="97224"/>
                  </a:cubicBezTo>
                  <a:cubicBezTo>
                    <a:pt x="20070" y="99129"/>
                    <a:pt x="22921" y="101987"/>
                    <a:pt x="26723" y="101034"/>
                  </a:cubicBezTo>
                  <a:cubicBezTo>
                    <a:pt x="35277" y="100082"/>
                    <a:pt x="41930" y="87699"/>
                    <a:pt x="48583" y="92462"/>
                  </a:cubicBezTo>
                  <a:cubicBezTo>
                    <a:pt x="49534" y="93414"/>
                    <a:pt x="50484" y="95319"/>
                    <a:pt x="51435" y="96272"/>
                  </a:cubicBezTo>
                  <a:cubicBezTo>
                    <a:pt x="58088" y="107702"/>
                    <a:pt x="66642" y="117227"/>
                    <a:pt x="78048" y="122942"/>
                  </a:cubicBezTo>
                  <a:cubicBezTo>
                    <a:pt x="89453" y="128657"/>
                    <a:pt x="103710" y="129609"/>
                    <a:pt x="115115" y="123894"/>
                  </a:cubicBezTo>
                  <a:cubicBezTo>
                    <a:pt x="118917" y="130562"/>
                    <a:pt x="127471" y="132467"/>
                    <a:pt x="135075" y="131514"/>
                  </a:cubicBezTo>
                  <a:cubicBezTo>
                    <a:pt x="142678" y="130562"/>
                    <a:pt x="148381" y="125799"/>
                    <a:pt x="154084" y="120084"/>
                  </a:cubicBezTo>
                  <a:cubicBezTo>
                    <a:pt x="165489" y="106749"/>
                    <a:pt x="171192" y="88652"/>
                    <a:pt x="167390" y="71507"/>
                  </a:cubicBezTo>
                  <a:cubicBezTo>
                    <a:pt x="162638" y="48647"/>
                    <a:pt x="143629" y="30549"/>
                    <a:pt x="124620" y="16262"/>
                  </a:cubicBezTo>
                  <a:cubicBezTo>
                    <a:pt x="86602" y="-10408"/>
                    <a:pt x="13417" y="-7551"/>
                    <a:pt x="1061" y="49599"/>
                  </a:cubicBezTo>
                  <a:close/>
                </a:path>
              </a:pathLst>
            </a:custGeom>
            <a:noFill/>
            <a:ln w="19050" cap="flat">
              <a:solidFill>
                <a:schemeClr val="bg2"/>
              </a:solidFill>
              <a:prstDash val="solid"/>
              <a:miter/>
            </a:ln>
          </p:spPr>
          <p:txBody>
            <a:bodyPr rtlCol="0" anchor="ctr"/>
            <a:lstStyle/>
            <a:p>
              <a:endParaRPr lang="da-DK"/>
            </a:p>
          </p:txBody>
        </p:sp>
        <p:sp>
          <p:nvSpPr>
            <p:cNvPr id="87" name="Kombinationstegning 185">
              <a:extLst>
                <a:ext uri="{FF2B5EF4-FFF2-40B4-BE49-F238E27FC236}">
                  <a16:creationId xmlns:a16="http://schemas.microsoft.com/office/drawing/2014/main" id="{745E6D4C-7153-430C-8687-E0713F4F7F71}"/>
                </a:ext>
              </a:extLst>
            </p:cNvPr>
            <p:cNvSpPr/>
            <p:nvPr/>
          </p:nvSpPr>
          <p:spPr>
            <a:xfrm>
              <a:off x="5310831" y="4958051"/>
              <a:ext cx="75588" cy="62494"/>
            </a:xfrm>
            <a:custGeom>
              <a:avLst/>
              <a:gdLst>
                <a:gd name="connsiteX0" fmla="*/ 38018 w 38018"/>
                <a:gd name="connsiteY0" fmla="*/ 0 h 31432"/>
                <a:gd name="connsiteX1" fmla="*/ 19960 w 38018"/>
                <a:gd name="connsiteY1" fmla="*/ 20955 h 31432"/>
                <a:gd name="connsiteX2" fmla="*/ 0 w 38018"/>
                <a:gd name="connsiteY2" fmla="*/ 31433 h 31432"/>
              </a:gdLst>
              <a:ahLst/>
              <a:cxnLst>
                <a:cxn ang="0">
                  <a:pos x="connsiteX0" y="connsiteY0"/>
                </a:cxn>
                <a:cxn ang="0">
                  <a:pos x="connsiteX1" y="connsiteY1"/>
                </a:cxn>
                <a:cxn ang="0">
                  <a:pos x="connsiteX2" y="connsiteY2"/>
                </a:cxn>
              </a:cxnLst>
              <a:rect l="l" t="t" r="r" b="b"/>
              <a:pathLst>
                <a:path w="38018" h="31432">
                  <a:moveTo>
                    <a:pt x="38018" y="0"/>
                  </a:moveTo>
                  <a:cubicBezTo>
                    <a:pt x="34216" y="8572"/>
                    <a:pt x="28514" y="16192"/>
                    <a:pt x="19960" y="20955"/>
                  </a:cubicBezTo>
                  <a:cubicBezTo>
                    <a:pt x="13306" y="24765"/>
                    <a:pt x="5703" y="26670"/>
                    <a:pt x="0" y="31433"/>
                  </a:cubicBezTo>
                </a:path>
              </a:pathLst>
            </a:custGeom>
            <a:noFill/>
            <a:ln w="19050" cap="flat">
              <a:solidFill>
                <a:schemeClr val="bg2"/>
              </a:solidFill>
              <a:prstDash val="solid"/>
              <a:miter/>
            </a:ln>
          </p:spPr>
          <p:txBody>
            <a:bodyPr rtlCol="0" anchor="ctr"/>
            <a:lstStyle/>
            <a:p>
              <a:endParaRPr lang="da-DK"/>
            </a:p>
          </p:txBody>
        </p:sp>
        <p:sp>
          <p:nvSpPr>
            <p:cNvPr id="88" name="Kombinationstegning 186">
              <a:extLst>
                <a:ext uri="{FF2B5EF4-FFF2-40B4-BE49-F238E27FC236}">
                  <a16:creationId xmlns:a16="http://schemas.microsoft.com/office/drawing/2014/main" id="{1F75DF2D-2DF2-4FA0-A038-6C26073D6BCD}"/>
                </a:ext>
              </a:extLst>
            </p:cNvPr>
            <p:cNvSpPr/>
            <p:nvPr/>
          </p:nvSpPr>
          <p:spPr>
            <a:xfrm>
              <a:off x="5053829" y="4189174"/>
              <a:ext cx="141727" cy="98477"/>
            </a:xfrm>
            <a:custGeom>
              <a:avLst/>
              <a:gdLst>
                <a:gd name="connsiteX0" fmla="*/ 0 w 71283"/>
                <a:gd name="connsiteY0" fmla="*/ 1905 h 49530"/>
                <a:gd name="connsiteX1" fmla="*/ 46572 w 71283"/>
                <a:gd name="connsiteY1" fmla="*/ 49530 h 49530"/>
                <a:gd name="connsiteX2" fmla="*/ 71284 w 71283"/>
                <a:gd name="connsiteY2" fmla="*/ 0 h 49530"/>
              </a:gdLst>
              <a:ahLst/>
              <a:cxnLst>
                <a:cxn ang="0">
                  <a:pos x="connsiteX0" y="connsiteY0"/>
                </a:cxn>
                <a:cxn ang="0">
                  <a:pos x="connsiteX1" y="connsiteY1"/>
                </a:cxn>
                <a:cxn ang="0">
                  <a:pos x="connsiteX2" y="connsiteY2"/>
                </a:cxn>
              </a:cxnLst>
              <a:rect l="l" t="t" r="r" b="b"/>
              <a:pathLst>
                <a:path w="71283" h="49530">
                  <a:moveTo>
                    <a:pt x="0" y="1905"/>
                  </a:moveTo>
                  <a:cubicBezTo>
                    <a:pt x="8554" y="22860"/>
                    <a:pt x="25662" y="40958"/>
                    <a:pt x="46572" y="49530"/>
                  </a:cubicBezTo>
                  <a:cubicBezTo>
                    <a:pt x="53225" y="35243"/>
                    <a:pt x="64631" y="14288"/>
                    <a:pt x="71284" y="0"/>
                  </a:cubicBezTo>
                </a:path>
              </a:pathLst>
            </a:custGeom>
            <a:noFill/>
            <a:ln w="19050" cap="flat">
              <a:solidFill>
                <a:schemeClr val="bg2"/>
              </a:solidFill>
              <a:prstDash val="solid"/>
              <a:miter/>
            </a:ln>
          </p:spPr>
          <p:txBody>
            <a:bodyPr rtlCol="0" anchor="ctr"/>
            <a:lstStyle/>
            <a:p>
              <a:endParaRPr lang="da-DK"/>
            </a:p>
          </p:txBody>
        </p:sp>
        <p:sp>
          <p:nvSpPr>
            <p:cNvPr id="89" name="Kombinationstegning 187">
              <a:extLst>
                <a:ext uri="{FF2B5EF4-FFF2-40B4-BE49-F238E27FC236}">
                  <a16:creationId xmlns:a16="http://schemas.microsoft.com/office/drawing/2014/main" id="{9F28F5C7-973C-456B-A6E6-15AB4A59B929}"/>
                </a:ext>
              </a:extLst>
            </p:cNvPr>
            <p:cNvSpPr/>
            <p:nvPr/>
          </p:nvSpPr>
          <p:spPr>
            <a:xfrm>
              <a:off x="5224401" y="3967600"/>
              <a:ext cx="145009" cy="122218"/>
            </a:xfrm>
            <a:custGeom>
              <a:avLst/>
              <a:gdLst>
                <a:gd name="connsiteX0" fmla="*/ 4502 w 72934"/>
                <a:gd name="connsiteY0" fmla="*/ 0 h 61471"/>
                <a:gd name="connsiteX1" fmla="*/ 72934 w 72934"/>
                <a:gd name="connsiteY1" fmla="*/ 27623 h 61471"/>
                <a:gd name="connsiteX2" fmla="*/ 20660 w 72934"/>
                <a:gd name="connsiteY2" fmla="*/ 60960 h 61471"/>
                <a:gd name="connsiteX3" fmla="*/ 4502 w 72934"/>
                <a:gd name="connsiteY3" fmla="*/ 0 h 61471"/>
              </a:gdLst>
              <a:ahLst/>
              <a:cxnLst>
                <a:cxn ang="0">
                  <a:pos x="connsiteX0" y="connsiteY0"/>
                </a:cxn>
                <a:cxn ang="0">
                  <a:pos x="connsiteX1" y="connsiteY1"/>
                </a:cxn>
                <a:cxn ang="0">
                  <a:pos x="connsiteX2" y="connsiteY2"/>
                </a:cxn>
                <a:cxn ang="0">
                  <a:pos x="connsiteX3" y="connsiteY3"/>
                </a:cxn>
              </a:cxnLst>
              <a:rect l="l" t="t" r="r" b="b"/>
              <a:pathLst>
                <a:path w="72934" h="61471">
                  <a:moveTo>
                    <a:pt x="4502" y="0"/>
                  </a:moveTo>
                  <a:cubicBezTo>
                    <a:pt x="20660" y="9525"/>
                    <a:pt x="63430" y="23813"/>
                    <a:pt x="72934" y="27623"/>
                  </a:cubicBezTo>
                  <a:cubicBezTo>
                    <a:pt x="64380" y="46673"/>
                    <a:pt x="36817" y="64770"/>
                    <a:pt x="20660" y="60960"/>
                  </a:cubicBezTo>
                  <a:cubicBezTo>
                    <a:pt x="-3102" y="54292"/>
                    <a:pt x="-3102" y="30480"/>
                    <a:pt x="4502" y="0"/>
                  </a:cubicBezTo>
                  <a:close/>
                </a:path>
              </a:pathLst>
            </a:custGeom>
            <a:noFill/>
            <a:ln w="19050" cap="flat">
              <a:solidFill>
                <a:schemeClr val="bg2"/>
              </a:solidFill>
              <a:prstDash val="solid"/>
              <a:miter/>
            </a:ln>
          </p:spPr>
          <p:txBody>
            <a:bodyPr rtlCol="0" anchor="ctr"/>
            <a:lstStyle/>
            <a:p>
              <a:endParaRPr lang="da-DK"/>
            </a:p>
          </p:txBody>
        </p:sp>
        <p:sp>
          <p:nvSpPr>
            <p:cNvPr id="90" name="Kombinationstegning 188">
              <a:extLst>
                <a:ext uri="{FF2B5EF4-FFF2-40B4-BE49-F238E27FC236}">
                  <a16:creationId xmlns:a16="http://schemas.microsoft.com/office/drawing/2014/main" id="{C259D40A-47E6-4926-9C77-E64163D1F84C}"/>
                </a:ext>
              </a:extLst>
            </p:cNvPr>
            <p:cNvSpPr/>
            <p:nvPr/>
          </p:nvSpPr>
          <p:spPr>
            <a:xfrm>
              <a:off x="5367522" y="4560356"/>
              <a:ext cx="126610" cy="164758"/>
            </a:xfrm>
            <a:custGeom>
              <a:avLst/>
              <a:gdLst>
                <a:gd name="connsiteX0" fmla="*/ 0 w 63680"/>
                <a:gd name="connsiteY0" fmla="*/ 0 h 82867"/>
                <a:gd name="connsiteX1" fmla="*/ 63680 w 63680"/>
                <a:gd name="connsiteY1" fmla="*/ 82867 h 82867"/>
              </a:gdLst>
              <a:ahLst/>
              <a:cxnLst>
                <a:cxn ang="0">
                  <a:pos x="connsiteX0" y="connsiteY0"/>
                </a:cxn>
                <a:cxn ang="0">
                  <a:pos x="connsiteX1" y="connsiteY1"/>
                </a:cxn>
              </a:cxnLst>
              <a:rect l="l" t="t" r="r" b="b"/>
              <a:pathLst>
                <a:path w="63680" h="82867">
                  <a:moveTo>
                    <a:pt x="0" y="0"/>
                  </a:moveTo>
                  <a:cubicBezTo>
                    <a:pt x="25662" y="23813"/>
                    <a:pt x="47523" y="51435"/>
                    <a:pt x="63680" y="82867"/>
                  </a:cubicBezTo>
                </a:path>
              </a:pathLst>
            </a:custGeom>
            <a:noFill/>
            <a:ln w="19050" cap="flat">
              <a:solidFill>
                <a:schemeClr val="bg2"/>
              </a:solidFill>
              <a:prstDash val="solid"/>
              <a:miter/>
            </a:ln>
          </p:spPr>
          <p:txBody>
            <a:bodyPr rtlCol="0" anchor="ctr"/>
            <a:lstStyle/>
            <a:p>
              <a:endParaRPr lang="da-DK"/>
            </a:p>
          </p:txBody>
        </p:sp>
        <p:sp>
          <p:nvSpPr>
            <p:cNvPr id="91" name="Kombinationstegning 189">
              <a:extLst>
                <a:ext uri="{FF2B5EF4-FFF2-40B4-BE49-F238E27FC236}">
                  <a16:creationId xmlns:a16="http://schemas.microsoft.com/office/drawing/2014/main" id="{5B8F902F-C406-458E-B626-7F3B4CE7561B}"/>
                </a:ext>
              </a:extLst>
            </p:cNvPr>
            <p:cNvSpPr/>
            <p:nvPr/>
          </p:nvSpPr>
          <p:spPr>
            <a:xfrm>
              <a:off x="3487258" y="4967521"/>
              <a:ext cx="178217" cy="213997"/>
            </a:xfrm>
            <a:custGeom>
              <a:avLst/>
              <a:gdLst>
                <a:gd name="connsiteX0" fmla="*/ 0 w 89636"/>
                <a:gd name="connsiteY0" fmla="*/ 107633 h 107632"/>
                <a:gd name="connsiteX1" fmla="*/ 13306 w 89636"/>
                <a:gd name="connsiteY1" fmla="*/ 60008 h 107632"/>
                <a:gd name="connsiteX2" fmla="*/ 48473 w 89636"/>
                <a:gd name="connsiteY2" fmla="*/ 26670 h 107632"/>
                <a:gd name="connsiteX3" fmla="*/ 75086 w 89636"/>
                <a:gd name="connsiteY3" fmla="*/ 20955 h 107632"/>
                <a:gd name="connsiteX4" fmla="*/ 89342 w 89636"/>
                <a:gd name="connsiteY4" fmla="*/ 0 h 10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6" h="107632">
                  <a:moveTo>
                    <a:pt x="0" y="107633"/>
                  </a:moveTo>
                  <a:cubicBezTo>
                    <a:pt x="2851" y="91440"/>
                    <a:pt x="5703" y="74295"/>
                    <a:pt x="13306" y="60008"/>
                  </a:cubicBezTo>
                  <a:cubicBezTo>
                    <a:pt x="20910" y="44767"/>
                    <a:pt x="32315" y="31433"/>
                    <a:pt x="48473" y="26670"/>
                  </a:cubicBezTo>
                  <a:cubicBezTo>
                    <a:pt x="57027" y="23813"/>
                    <a:pt x="66532" y="23813"/>
                    <a:pt x="75086" y="20955"/>
                  </a:cubicBezTo>
                  <a:cubicBezTo>
                    <a:pt x="83640" y="18097"/>
                    <a:pt x="91243" y="9525"/>
                    <a:pt x="89342" y="0"/>
                  </a:cubicBezTo>
                </a:path>
              </a:pathLst>
            </a:custGeom>
            <a:noFill/>
            <a:ln w="19050" cap="flat">
              <a:solidFill>
                <a:schemeClr val="bg2"/>
              </a:solidFill>
              <a:prstDash val="solid"/>
              <a:miter/>
            </a:ln>
          </p:spPr>
          <p:txBody>
            <a:bodyPr rtlCol="0" anchor="ctr"/>
            <a:lstStyle/>
            <a:p>
              <a:endParaRPr lang="da-DK"/>
            </a:p>
          </p:txBody>
        </p:sp>
        <p:sp>
          <p:nvSpPr>
            <p:cNvPr id="92" name="Kombinationstegning 190">
              <a:extLst>
                <a:ext uri="{FF2B5EF4-FFF2-40B4-BE49-F238E27FC236}">
                  <a16:creationId xmlns:a16="http://schemas.microsoft.com/office/drawing/2014/main" id="{ED3F722E-789F-41B4-9DD5-7E3A0E109A6E}"/>
                </a:ext>
              </a:extLst>
            </p:cNvPr>
            <p:cNvSpPr/>
            <p:nvPr/>
          </p:nvSpPr>
          <p:spPr>
            <a:xfrm>
              <a:off x="3309142" y="3863443"/>
              <a:ext cx="344409" cy="933636"/>
            </a:xfrm>
            <a:custGeom>
              <a:avLst/>
              <a:gdLst>
                <a:gd name="connsiteX0" fmla="*/ 173224 w 173224"/>
                <a:gd name="connsiteY0" fmla="*/ 469583 h 469582"/>
                <a:gd name="connsiteX1" fmla="*/ 168472 w 173224"/>
                <a:gd name="connsiteY1" fmla="*/ 368617 h 469582"/>
                <a:gd name="connsiteX2" fmla="*/ 153265 w 173224"/>
                <a:gd name="connsiteY2" fmla="*/ 268605 h 469582"/>
                <a:gd name="connsiteX3" fmla="*/ 125702 w 173224"/>
                <a:gd name="connsiteY3" fmla="*/ 172403 h 469582"/>
                <a:gd name="connsiteX4" fmla="*/ 109544 w 173224"/>
                <a:gd name="connsiteY4" fmla="*/ 134303 h 469582"/>
                <a:gd name="connsiteX5" fmla="*/ 100990 w 173224"/>
                <a:gd name="connsiteY5" fmla="*/ 116205 h 469582"/>
                <a:gd name="connsiteX6" fmla="*/ 77229 w 173224"/>
                <a:gd name="connsiteY6" fmla="*/ 43815 h 469582"/>
                <a:gd name="connsiteX7" fmla="*/ 46814 w 173224"/>
                <a:gd name="connsiteY7" fmla="*/ 72390 h 469582"/>
                <a:gd name="connsiteX8" fmla="*/ 29706 w 173224"/>
                <a:gd name="connsiteY8" fmla="*/ 74295 h 469582"/>
                <a:gd name="connsiteX9" fmla="*/ 4994 w 173224"/>
                <a:gd name="connsiteY9" fmla="*/ 50483 h 469582"/>
                <a:gd name="connsiteX10" fmla="*/ 242 w 173224"/>
                <a:gd name="connsiteY10" fmla="*/ 35242 h 469582"/>
                <a:gd name="connsiteX11" fmla="*/ 10697 w 173224"/>
                <a:gd name="connsiteY11" fmla="*/ 0 h 469582"/>
                <a:gd name="connsiteX12" fmla="*/ 59170 w 173224"/>
                <a:gd name="connsiteY12" fmla="*/ 17145 h 46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224" h="469582">
                  <a:moveTo>
                    <a:pt x="173224" y="469583"/>
                  </a:moveTo>
                  <a:cubicBezTo>
                    <a:pt x="173224" y="436245"/>
                    <a:pt x="171323" y="401955"/>
                    <a:pt x="168472" y="368617"/>
                  </a:cubicBezTo>
                  <a:cubicBezTo>
                    <a:pt x="165621" y="335280"/>
                    <a:pt x="159918" y="301942"/>
                    <a:pt x="153265" y="268605"/>
                  </a:cubicBezTo>
                  <a:cubicBezTo>
                    <a:pt x="146612" y="236220"/>
                    <a:pt x="137107" y="203835"/>
                    <a:pt x="125702" y="172403"/>
                  </a:cubicBezTo>
                  <a:cubicBezTo>
                    <a:pt x="120950" y="159067"/>
                    <a:pt x="115247" y="146685"/>
                    <a:pt x="109544" y="134303"/>
                  </a:cubicBezTo>
                  <a:cubicBezTo>
                    <a:pt x="106693" y="127635"/>
                    <a:pt x="103841" y="121920"/>
                    <a:pt x="100990" y="116205"/>
                  </a:cubicBezTo>
                  <a:cubicBezTo>
                    <a:pt x="98139" y="110490"/>
                    <a:pt x="81031" y="78105"/>
                    <a:pt x="77229" y="43815"/>
                  </a:cubicBezTo>
                  <a:cubicBezTo>
                    <a:pt x="62972" y="53340"/>
                    <a:pt x="53468" y="60960"/>
                    <a:pt x="46814" y="72390"/>
                  </a:cubicBezTo>
                  <a:cubicBezTo>
                    <a:pt x="43013" y="78105"/>
                    <a:pt x="34458" y="79058"/>
                    <a:pt x="29706" y="74295"/>
                  </a:cubicBezTo>
                  <a:lnTo>
                    <a:pt x="4994" y="50483"/>
                  </a:lnTo>
                  <a:cubicBezTo>
                    <a:pt x="1193" y="46673"/>
                    <a:pt x="-708" y="40958"/>
                    <a:pt x="242" y="35242"/>
                  </a:cubicBezTo>
                  <a:cubicBezTo>
                    <a:pt x="3094" y="21908"/>
                    <a:pt x="5945" y="16192"/>
                    <a:pt x="10697" y="0"/>
                  </a:cubicBezTo>
                  <a:cubicBezTo>
                    <a:pt x="30657" y="7620"/>
                    <a:pt x="46814" y="14288"/>
                    <a:pt x="59170" y="17145"/>
                  </a:cubicBezTo>
                </a:path>
              </a:pathLst>
            </a:custGeom>
            <a:noFill/>
            <a:ln w="19050" cap="flat">
              <a:solidFill>
                <a:schemeClr val="bg2"/>
              </a:solidFill>
              <a:prstDash val="solid"/>
              <a:miter/>
            </a:ln>
          </p:spPr>
          <p:txBody>
            <a:bodyPr rtlCol="0" anchor="ctr"/>
            <a:lstStyle/>
            <a:p>
              <a:endParaRPr lang="da-DK"/>
            </a:p>
          </p:txBody>
        </p:sp>
        <p:sp>
          <p:nvSpPr>
            <p:cNvPr id="93" name="Kombinationstegning 191">
              <a:extLst>
                <a:ext uri="{FF2B5EF4-FFF2-40B4-BE49-F238E27FC236}">
                  <a16:creationId xmlns:a16="http://schemas.microsoft.com/office/drawing/2014/main" id="{525064E5-3F9C-4B06-A2FE-00D84B5BB9DD}"/>
                </a:ext>
              </a:extLst>
            </p:cNvPr>
            <p:cNvSpPr/>
            <p:nvPr/>
          </p:nvSpPr>
          <p:spPr>
            <a:xfrm>
              <a:off x="3674338" y="3975177"/>
              <a:ext cx="179521" cy="909017"/>
            </a:xfrm>
            <a:custGeom>
              <a:avLst/>
              <a:gdLst>
                <a:gd name="connsiteX0" fmla="*/ 90293 w 90292"/>
                <a:gd name="connsiteY0" fmla="*/ 457200 h 457200"/>
                <a:gd name="connsiteX1" fmla="*/ 50374 w 90292"/>
                <a:gd name="connsiteY1" fmla="*/ 77152 h 457200"/>
                <a:gd name="connsiteX2" fmla="*/ 50374 w 90292"/>
                <a:gd name="connsiteY2" fmla="*/ 40005 h 457200"/>
                <a:gd name="connsiteX3" fmla="*/ 41820 w 90292"/>
                <a:gd name="connsiteY3" fmla="*/ 24765 h 457200"/>
                <a:gd name="connsiteX4" fmla="*/ 0 w 90292"/>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2" h="457200">
                  <a:moveTo>
                    <a:pt x="90293" y="457200"/>
                  </a:moveTo>
                  <a:lnTo>
                    <a:pt x="50374" y="77152"/>
                  </a:lnTo>
                  <a:lnTo>
                    <a:pt x="50374" y="40005"/>
                  </a:lnTo>
                  <a:cubicBezTo>
                    <a:pt x="50374" y="33338"/>
                    <a:pt x="46572" y="27622"/>
                    <a:pt x="41820" y="24765"/>
                  </a:cubicBezTo>
                  <a:lnTo>
                    <a:pt x="0" y="0"/>
                  </a:lnTo>
                </a:path>
              </a:pathLst>
            </a:custGeom>
            <a:noFill/>
            <a:ln w="19050" cap="flat">
              <a:solidFill>
                <a:schemeClr val="bg2"/>
              </a:solidFill>
              <a:prstDash val="solid"/>
              <a:miter/>
            </a:ln>
          </p:spPr>
          <p:txBody>
            <a:bodyPr rtlCol="0" anchor="ctr"/>
            <a:lstStyle/>
            <a:p>
              <a:endParaRPr lang="da-DK"/>
            </a:p>
          </p:txBody>
        </p:sp>
        <p:sp>
          <p:nvSpPr>
            <p:cNvPr id="94" name="Kombinationstegning 192">
              <a:extLst>
                <a:ext uri="{FF2B5EF4-FFF2-40B4-BE49-F238E27FC236}">
                  <a16:creationId xmlns:a16="http://schemas.microsoft.com/office/drawing/2014/main" id="{F447E5E0-75F5-42C8-A4B0-3287B8111C0B}"/>
                </a:ext>
              </a:extLst>
            </p:cNvPr>
            <p:cNvSpPr/>
            <p:nvPr/>
          </p:nvSpPr>
          <p:spPr>
            <a:xfrm>
              <a:off x="3479698" y="4020628"/>
              <a:ext cx="217315" cy="87291"/>
            </a:xfrm>
            <a:custGeom>
              <a:avLst/>
              <a:gdLst>
                <a:gd name="connsiteX0" fmla="*/ 0 w 109301"/>
                <a:gd name="connsiteY0" fmla="*/ 0 h 43904"/>
                <a:gd name="connsiteX1" fmla="*/ 23761 w 109301"/>
                <a:gd name="connsiteY1" fmla="*/ 26670 h 43904"/>
                <a:gd name="connsiteX2" fmla="*/ 68433 w 109301"/>
                <a:gd name="connsiteY2" fmla="*/ 43815 h 43904"/>
                <a:gd name="connsiteX3" fmla="*/ 109302 w 109301"/>
                <a:gd name="connsiteY3" fmla="*/ 23813 h 43904"/>
              </a:gdLst>
              <a:ahLst/>
              <a:cxnLst>
                <a:cxn ang="0">
                  <a:pos x="connsiteX0" y="connsiteY0"/>
                </a:cxn>
                <a:cxn ang="0">
                  <a:pos x="connsiteX1" y="connsiteY1"/>
                </a:cxn>
                <a:cxn ang="0">
                  <a:pos x="connsiteX2" y="connsiteY2"/>
                </a:cxn>
                <a:cxn ang="0">
                  <a:pos x="connsiteX3" y="connsiteY3"/>
                </a:cxn>
              </a:cxnLst>
              <a:rect l="l" t="t" r="r" b="b"/>
              <a:pathLst>
                <a:path w="109301" h="43904">
                  <a:moveTo>
                    <a:pt x="0" y="0"/>
                  </a:moveTo>
                  <a:cubicBezTo>
                    <a:pt x="2851" y="12383"/>
                    <a:pt x="13306" y="20003"/>
                    <a:pt x="23761" y="26670"/>
                  </a:cubicBezTo>
                  <a:cubicBezTo>
                    <a:pt x="37068" y="35242"/>
                    <a:pt x="52275" y="42863"/>
                    <a:pt x="68433" y="43815"/>
                  </a:cubicBezTo>
                  <a:cubicBezTo>
                    <a:pt x="84590" y="44767"/>
                    <a:pt x="101698" y="38100"/>
                    <a:pt x="109302" y="23813"/>
                  </a:cubicBezTo>
                </a:path>
              </a:pathLst>
            </a:custGeom>
            <a:noFill/>
            <a:ln w="19050" cap="flat">
              <a:solidFill>
                <a:schemeClr val="bg2"/>
              </a:solidFill>
              <a:prstDash val="solid"/>
              <a:miter/>
            </a:ln>
          </p:spPr>
          <p:txBody>
            <a:bodyPr rtlCol="0" anchor="ctr"/>
            <a:lstStyle/>
            <a:p>
              <a:endParaRPr lang="da-DK"/>
            </a:p>
          </p:txBody>
        </p:sp>
        <p:sp>
          <p:nvSpPr>
            <p:cNvPr id="95" name="Kombinationstegning 193">
              <a:extLst>
                <a:ext uri="{FF2B5EF4-FFF2-40B4-BE49-F238E27FC236}">
                  <a16:creationId xmlns:a16="http://schemas.microsoft.com/office/drawing/2014/main" id="{F1C0FBB4-6912-4046-BFF6-87EEBC8B2609}"/>
                </a:ext>
              </a:extLst>
            </p:cNvPr>
            <p:cNvSpPr/>
            <p:nvPr/>
          </p:nvSpPr>
          <p:spPr>
            <a:xfrm>
              <a:off x="6847168" y="4929646"/>
              <a:ext cx="194639" cy="304899"/>
            </a:xfrm>
            <a:custGeom>
              <a:avLst/>
              <a:gdLst>
                <a:gd name="connsiteX0" fmla="*/ 0 w 97896"/>
                <a:gd name="connsiteY0" fmla="*/ 0 h 153352"/>
                <a:gd name="connsiteX1" fmla="*/ 78888 w 97896"/>
                <a:gd name="connsiteY1" fmla="*/ 71438 h 153352"/>
                <a:gd name="connsiteX2" fmla="*/ 97897 w 97896"/>
                <a:gd name="connsiteY2" fmla="*/ 153353 h 153352"/>
              </a:gdLst>
              <a:ahLst/>
              <a:cxnLst>
                <a:cxn ang="0">
                  <a:pos x="connsiteX0" y="connsiteY0"/>
                </a:cxn>
                <a:cxn ang="0">
                  <a:pos x="connsiteX1" y="connsiteY1"/>
                </a:cxn>
                <a:cxn ang="0">
                  <a:pos x="connsiteX2" y="connsiteY2"/>
                </a:cxn>
              </a:cxnLst>
              <a:rect l="l" t="t" r="r" b="b"/>
              <a:pathLst>
                <a:path w="97896" h="153352">
                  <a:moveTo>
                    <a:pt x="0" y="0"/>
                  </a:moveTo>
                  <a:cubicBezTo>
                    <a:pt x="20910" y="29528"/>
                    <a:pt x="62730" y="39053"/>
                    <a:pt x="78888" y="71438"/>
                  </a:cubicBezTo>
                  <a:cubicBezTo>
                    <a:pt x="92194" y="96203"/>
                    <a:pt x="84590" y="128588"/>
                    <a:pt x="97897" y="153353"/>
                  </a:cubicBezTo>
                </a:path>
              </a:pathLst>
            </a:custGeom>
            <a:noFill/>
            <a:ln w="19050" cap="flat">
              <a:solidFill>
                <a:schemeClr val="bg2"/>
              </a:solidFill>
              <a:prstDash val="solid"/>
              <a:miter/>
            </a:ln>
          </p:spPr>
          <p:txBody>
            <a:bodyPr rtlCol="0" anchor="ctr"/>
            <a:lstStyle/>
            <a:p>
              <a:endParaRPr lang="da-DK"/>
            </a:p>
          </p:txBody>
        </p:sp>
        <p:sp>
          <p:nvSpPr>
            <p:cNvPr id="96" name="Kombinationstegning 194">
              <a:extLst>
                <a:ext uri="{FF2B5EF4-FFF2-40B4-BE49-F238E27FC236}">
                  <a16:creationId xmlns:a16="http://schemas.microsoft.com/office/drawing/2014/main" id="{B28E8786-A428-4E6E-BD2B-665CB5A952EA}"/>
                </a:ext>
              </a:extLst>
            </p:cNvPr>
            <p:cNvSpPr/>
            <p:nvPr/>
          </p:nvSpPr>
          <p:spPr>
            <a:xfrm>
              <a:off x="6554263" y="3251510"/>
              <a:ext cx="49131" cy="24857"/>
            </a:xfrm>
            <a:custGeom>
              <a:avLst/>
              <a:gdLst>
                <a:gd name="connsiteX0" fmla="*/ 0 w 24711"/>
                <a:gd name="connsiteY0" fmla="*/ 12503 h 12502"/>
                <a:gd name="connsiteX1" fmla="*/ 24712 w 24711"/>
                <a:gd name="connsiteY1" fmla="*/ 120 h 12502"/>
              </a:gdLst>
              <a:ahLst/>
              <a:cxnLst>
                <a:cxn ang="0">
                  <a:pos x="connsiteX0" y="connsiteY0"/>
                </a:cxn>
                <a:cxn ang="0">
                  <a:pos x="connsiteX1" y="connsiteY1"/>
                </a:cxn>
              </a:cxnLst>
              <a:rect l="l" t="t" r="r" b="b"/>
              <a:pathLst>
                <a:path w="24711" h="12502">
                  <a:moveTo>
                    <a:pt x="0" y="12503"/>
                  </a:moveTo>
                  <a:cubicBezTo>
                    <a:pt x="4752" y="3930"/>
                    <a:pt x="15207" y="-832"/>
                    <a:pt x="24712" y="120"/>
                  </a:cubicBezTo>
                </a:path>
              </a:pathLst>
            </a:custGeom>
            <a:noFill/>
            <a:ln w="19050" cap="flat">
              <a:solidFill>
                <a:schemeClr val="bg2"/>
              </a:solidFill>
              <a:prstDash val="solid"/>
              <a:miter/>
            </a:ln>
          </p:spPr>
          <p:txBody>
            <a:bodyPr rtlCol="0" anchor="ctr"/>
            <a:lstStyle/>
            <a:p>
              <a:endParaRPr lang="da-DK"/>
            </a:p>
          </p:txBody>
        </p:sp>
        <p:sp>
          <p:nvSpPr>
            <p:cNvPr id="97" name="Kombinationstegning 195">
              <a:extLst>
                <a:ext uri="{FF2B5EF4-FFF2-40B4-BE49-F238E27FC236}">
                  <a16:creationId xmlns:a16="http://schemas.microsoft.com/office/drawing/2014/main" id="{37B4B288-D16C-4789-9CE1-328A63048E25}"/>
                </a:ext>
              </a:extLst>
            </p:cNvPr>
            <p:cNvSpPr/>
            <p:nvPr/>
          </p:nvSpPr>
          <p:spPr>
            <a:xfrm>
              <a:off x="6722447" y="3253644"/>
              <a:ext cx="83146" cy="30299"/>
            </a:xfrm>
            <a:custGeom>
              <a:avLst/>
              <a:gdLst>
                <a:gd name="connsiteX0" fmla="*/ 0 w 41819"/>
                <a:gd name="connsiteY0" fmla="*/ 0 h 15239"/>
                <a:gd name="connsiteX1" fmla="*/ 41820 w 41819"/>
                <a:gd name="connsiteY1" fmla="*/ 15240 h 15239"/>
              </a:gdLst>
              <a:ahLst/>
              <a:cxnLst>
                <a:cxn ang="0">
                  <a:pos x="connsiteX0" y="connsiteY0"/>
                </a:cxn>
                <a:cxn ang="0">
                  <a:pos x="connsiteX1" y="connsiteY1"/>
                </a:cxn>
              </a:cxnLst>
              <a:rect l="l" t="t" r="r" b="b"/>
              <a:pathLst>
                <a:path w="41819" h="15239">
                  <a:moveTo>
                    <a:pt x="0" y="0"/>
                  </a:moveTo>
                  <a:cubicBezTo>
                    <a:pt x="15207" y="1905"/>
                    <a:pt x="29464" y="6667"/>
                    <a:pt x="41820" y="15240"/>
                  </a:cubicBezTo>
                </a:path>
              </a:pathLst>
            </a:custGeom>
            <a:noFill/>
            <a:ln w="19050" cap="flat">
              <a:solidFill>
                <a:schemeClr val="bg2"/>
              </a:solidFill>
              <a:prstDash val="solid"/>
              <a:miter/>
            </a:ln>
          </p:spPr>
          <p:txBody>
            <a:bodyPr rtlCol="0" anchor="ctr"/>
            <a:lstStyle/>
            <a:p>
              <a:endParaRPr lang="da-DK"/>
            </a:p>
          </p:txBody>
        </p:sp>
        <p:sp>
          <p:nvSpPr>
            <p:cNvPr id="98" name="Kombinationstegning 196">
              <a:extLst>
                <a:ext uri="{FF2B5EF4-FFF2-40B4-BE49-F238E27FC236}">
                  <a16:creationId xmlns:a16="http://schemas.microsoft.com/office/drawing/2014/main" id="{2D33C18F-9543-4A3F-BF91-773DF7426827}"/>
                </a:ext>
              </a:extLst>
            </p:cNvPr>
            <p:cNvSpPr/>
            <p:nvPr/>
          </p:nvSpPr>
          <p:spPr>
            <a:xfrm>
              <a:off x="3054512" y="5325446"/>
              <a:ext cx="128499" cy="592754"/>
            </a:xfrm>
            <a:custGeom>
              <a:avLst/>
              <a:gdLst>
                <a:gd name="connsiteX0" fmla="*/ 0 w 64630"/>
                <a:gd name="connsiteY0" fmla="*/ 0 h 298132"/>
                <a:gd name="connsiteX1" fmla="*/ 0 w 64630"/>
                <a:gd name="connsiteY1" fmla="*/ 265748 h 298132"/>
                <a:gd name="connsiteX2" fmla="*/ 32315 w 64630"/>
                <a:gd name="connsiteY2" fmla="*/ 298133 h 298132"/>
                <a:gd name="connsiteX3" fmla="*/ 32315 w 64630"/>
                <a:gd name="connsiteY3" fmla="*/ 298133 h 298132"/>
                <a:gd name="connsiteX4" fmla="*/ 64631 w 64630"/>
                <a:gd name="connsiteY4" fmla="*/ 265748 h 298132"/>
                <a:gd name="connsiteX5" fmla="*/ 64631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0" y="0"/>
                  </a:moveTo>
                  <a:lnTo>
                    <a:pt x="0" y="265748"/>
                  </a:lnTo>
                  <a:cubicBezTo>
                    <a:pt x="0" y="283845"/>
                    <a:pt x="14257" y="298133"/>
                    <a:pt x="32315" y="298133"/>
                  </a:cubicBezTo>
                  <a:lnTo>
                    <a:pt x="32315" y="298133"/>
                  </a:lnTo>
                  <a:cubicBezTo>
                    <a:pt x="50374" y="298133"/>
                    <a:pt x="64631" y="283845"/>
                    <a:pt x="64631" y="265748"/>
                  </a:cubicBezTo>
                  <a:lnTo>
                    <a:pt x="64631" y="0"/>
                  </a:lnTo>
                </a:path>
              </a:pathLst>
            </a:custGeom>
            <a:noFill/>
            <a:ln w="19050" cap="flat">
              <a:solidFill>
                <a:schemeClr val="bg2"/>
              </a:solidFill>
              <a:prstDash val="solid"/>
              <a:miter/>
            </a:ln>
          </p:spPr>
          <p:txBody>
            <a:bodyPr rtlCol="0" anchor="ctr"/>
            <a:lstStyle/>
            <a:p>
              <a:endParaRPr lang="da-DK"/>
            </a:p>
          </p:txBody>
        </p:sp>
        <p:sp>
          <p:nvSpPr>
            <p:cNvPr id="99" name="Kombinationstegning 197">
              <a:extLst>
                <a:ext uri="{FF2B5EF4-FFF2-40B4-BE49-F238E27FC236}">
                  <a16:creationId xmlns:a16="http://schemas.microsoft.com/office/drawing/2014/main" id="{58C281DB-1F3D-4EA9-B7BB-EFC72539412E}"/>
                </a:ext>
              </a:extLst>
            </p:cNvPr>
            <p:cNvSpPr/>
            <p:nvPr/>
          </p:nvSpPr>
          <p:spPr>
            <a:xfrm>
              <a:off x="5329728" y="3285630"/>
              <a:ext cx="130390" cy="21039"/>
            </a:xfrm>
            <a:custGeom>
              <a:avLst/>
              <a:gdLst>
                <a:gd name="connsiteX0" fmla="*/ 0 w 65581"/>
                <a:gd name="connsiteY0" fmla="*/ 10582 h 10582"/>
                <a:gd name="connsiteX1" fmla="*/ 65581 w 65581"/>
                <a:gd name="connsiteY1" fmla="*/ 1057 h 10582"/>
              </a:gdLst>
              <a:ahLst/>
              <a:cxnLst>
                <a:cxn ang="0">
                  <a:pos x="connsiteX0" y="connsiteY0"/>
                </a:cxn>
                <a:cxn ang="0">
                  <a:pos x="connsiteX1" y="connsiteY1"/>
                </a:cxn>
              </a:cxnLst>
              <a:rect l="l" t="t" r="r" b="b"/>
              <a:pathLst>
                <a:path w="65581" h="10582">
                  <a:moveTo>
                    <a:pt x="0" y="10582"/>
                  </a:moveTo>
                  <a:cubicBezTo>
                    <a:pt x="19960" y="1057"/>
                    <a:pt x="43721" y="-1800"/>
                    <a:pt x="65581" y="1057"/>
                  </a:cubicBezTo>
                </a:path>
              </a:pathLst>
            </a:custGeom>
            <a:noFill/>
            <a:ln w="19050" cap="flat">
              <a:solidFill>
                <a:schemeClr val="bg2"/>
              </a:solidFill>
              <a:prstDash val="solid"/>
              <a:miter/>
            </a:ln>
          </p:spPr>
          <p:txBody>
            <a:bodyPr rtlCol="0" anchor="ctr"/>
            <a:lstStyle/>
            <a:p>
              <a:endParaRPr lang="da-DK"/>
            </a:p>
          </p:txBody>
        </p:sp>
      </p:grpSp>
    </p:spTree>
    <p:extLst>
      <p:ext uri="{BB962C8B-B14F-4D97-AF65-F5344CB8AC3E}">
        <p14:creationId xmlns:p14="http://schemas.microsoft.com/office/powerpoint/2010/main" val="3541705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B7CBB83C-0C16-4FAD-874A-94FF6CCA22DE}"/>
              </a:ext>
            </a:extLst>
          </p:cNvPr>
          <p:cNvSpPr>
            <a:spLocks noGrp="1"/>
          </p:cNvSpPr>
          <p:nvPr>
            <p:ph idx="1"/>
          </p:nvPr>
        </p:nvSpPr>
        <p:spPr>
          <a:xfrm>
            <a:off x="432000" y="1900800"/>
            <a:ext cx="5268957" cy="4197600"/>
          </a:xfrm>
        </p:spPr>
        <p:txBody>
          <a:bodyPr/>
          <a:lstStyle/>
          <a:p>
            <a:pPr>
              <a:buFont typeface="Arial" panose="020B0604020202020204" pitchFamily="34" charset="0"/>
              <a:buChar char="•"/>
            </a:pPr>
            <a:r>
              <a:rPr lang="da-DK" dirty="0"/>
              <a:t>De pårørende vil ofte have et indgående kendskab til borgerens hverdag, ressourcer, værdier og behov, og de kan bidrage med vigtig viden, omsorg og støtte i forbindelse med rehabiliteringen.</a:t>
            </a:r>
          </a:p>
          <a:p>
            <a:pPr>
              <a:buFont typeface="Arial" panose="020B0604020202020204" pitchFamily="34" charset="0"/>
              <a:buChar char="•"/>
            </a:pPr>
            <a:r>
              <a:rPr lang="da-DK" dirty="0"/>
              <a:t>Det kan dog være krævende både fysisk, psykisk og socialt at være pårørende til et menneske, der har en funktionsnedsættelse og er i gang med rehabilitering.</a:t>
            </a:r>
          </a:p>
          <a:p>
            <a:pPr>
              <a:buFont typeface="Arial" panose="020B0604020202020204" pitchFamily="34" charset="0"/>
              <a:buChar char="•"/>
            </a:pPr>
            <a:r>
              <a:rPr lang="da-DK" dirty="0"/>
              <a:t>I samarbejdet med de pårørende kan der opstå dilemmaer og konflikter. Det kan fx være, hvis borgeren og de pårørende har forskellige ønsker og behov. Den vigtigste forebyggelse af konflikter består i at opbygge tillid og en stærk relation til de pårørende fra det første møde.</a:t>
            </a:r>
          </a:p>
        </p:txBody>
      </p:sp>
      <p:sp>
        <p:nvSpPr>
          <p:cNvPr id="4" name="Titel 3">
            <a:extLst>
              <a:ext uri="{FF2B5EF4-FFF2-40B4-BE49-F238E27FC236}">
                <a16:creationId xmlns:a16="http://schemas.microsoft.com/office/drawing/2014/main" id="{8C5C2F6D-62FD-4A89-8046-8546F75169AD}"/>
              </a:ext>
            </a:extLst>
          </p:cNvPr>
          <p:cNvSpPr>
            <a:spLocks noGrp="1"/>
          </p:cNvSpPr>
          <p:nvPr>
            <p:ph type="title"/>
          </p:nvPr>
        </p:nvSpPr>
        <p:spPr/>
        <p:txBody>
          <a:bodyPr/>
          <a:lstStyle/>
          <a:p>
            <a:r>
              <a:rPr lang="da-DK" dirty="0"/>
              <a:t>Pårørende</a:t>
            </a:r>
          </a:p>
        </p:txBody>
      </p:sp>
      <p:sp>
        <p:nvSpPr>
          <p:cNvPr id="6" name="Kombinationstegning 7">
            <a:extLst>
              <a:ext uri="{FF2B5EF4-FFF2-40B4-BE49-F238E27FC236}">
                <a16:creationId xmlns:a16="http://schemas.microsoft.com/office/drawing/2014/main" id="{9175819C-3183-4760-AB1B-EAD6A8BA5DC2}"/>
              </a:ext>
            </a:extLst>
          </p:cNvPr>
          <p:cNvSpPr/>
          <p:nvPr/>
        </p:nvSpPr>
        <p:spPr>
          <a:xfrm>
            <a:off x="6629182" y="1205346"/>
            <a:ext cx="4403236" cy="3320746"/>
          </a:xfrm>
          <a:custGeom>
            <a:avLst/>
            <a:gdLst>
              <a:gd name="connsiteX0" fmla="*/ 0 w 5603323"/>
              <a:gd name="connsiteY0" fmla="*/ 459764 h 2758528"/>
              <a:gd name="connsiteX1" fmla="*/ 459764 w 5603323"/>
              <a:gd name="connsiteY1" fmla="*/ 0 h 2758528"/>
              <a:gd name="connsiteX2" fmla="*/ 5143559 w 5603323"/>
              <a:gd name="connsiteY2" fmla="*/ 0 h 2758528"/>
              <a:gd name="connsiteX3" fmla="*/ 5603323 w 5603323"/>
              <a:gd name="connsiteY3" fmla="*/ 459764 h 2758528"/>
              <a:gd name="connsiteX4" fmla="*/ 5603323 w 5603323"/>
              <a:gd name="connsiteY4" fmla="*/ 2298764 h 2758528"/>
              <a:gd name="connsiteX5" fmla="*/ 5143559 w 5603323"/>
              <a:gd name="connsiteY5" fmla="*/ 2758528 h 2758528"/>
              <a:gd name="connsiteX6" fmla="*/ 459764 w 5603323"/>
              <a:gd name="connsiteY6" fmla="*/ 2758528 h 2758528"/>
              <a:gd name="connsiteX7" fmla="*/ 0 w 5603323"/>
              <a:gd name="connsiteY7" fmla="*/ 2298764 h 2758528"/>
              <a:gd name="connsiteX8" fmla="*/ 0 w 5603323"/>
              <a:gd name="connsiteY8" fmla="*/ 459764 h 275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3323" h="2758528">
                <a:moveTo>
                  <a:pt x="0" y="459764"/>
                </a:moveTo>
                <a:cubicBezTo>
                  <a:pt x="0" y="205843"/>
                  <a:pt x="205843" y="0"/>
                  <a:pt x="459764" y="0"/>
                </a:cubicBezTo>
                <a:lnTo>
                  <a:pt x="5143559" y="0"/>
                </a:lnTo>
                <a:cubicBezTo>
                  <a:pt x="5397480" y="0"/>
                  <a:pt x="5603323" y="205843"/>
                  <a:pt x="5603323" y="459764"/>
                </a:cubicBezTo>
                <a:lnTo>
                  <a:pt x="5603323" y="2298764"/>
                </a:lnTo>
                <a:cubicBezTo>
                  <a:pt x="5603323" y="2552685"/>
                  <a:pt x="5397480" y="2758528"/>
                  <a:pt x="5143559" y="2758528"/>
                </a:cubicBezTo>
                <a:lnTo>
                  <a:pt x="459764" y="2758528"/>
                </a:lnTo>
                <a:cubicBezTo>
                  <a:pt x="205843" y="2758528"/>
                  <a:pt x="0" y="2552685"/>
                  <a:pt x="0" y="2298764"/>
                </a:cubicBezTo>
                <a:lnTo>
                  <a:pt x="0" y="459764"/>
                </a:lnTo>
                <a:close/>
              </a:path>
            </a:pathLst>
          </a:custGeom>
          <a:noFill/>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324000" tIns="252000" rIns="324000" bIns="252000" numCol="1" spcCol="1270" anchor="t" anchorCtr="0">
            <a:noAutofit/>
          </a:bodyPr>
          <a:lstStyle/>
          <a:p>
            <a:pPr marL="0" lvl="0" indent="0" defTabSz="622300">
              <a:lnSpc>
                <a:spcPct val="90000"/>
              </a:lnSpc>
              <a:spcBef>
                <a:spcPct val="0"/>
              </a:spcBef>
              <a:spcAft>
                <a:spcPct val="35000"/>
              </a:spcAft>
              <a:buNone/>
            </a:pPr>
            <a:r>
              <a:rPr lang="da-DK" sz="1600" b="1" dirty="0">
                <a:solidFill>
                  <a:schemeClr val="bg2"/>
                </a:solidFill>
              </a:rPr>
              <a:t>Hvem er ‘de pårørende’?</a:t>
            </a:r>
            <a:endParaRPr lang="da-DK" sz="1600" b="1" kern="1200" dirty="0">
              <a:solidFill>
                <a:schemeClr val="bg2"/>
              </a:solidFill>
            </a:endParaRPr>
          </a:p>
          <a:p>
            <a:pPr lvl="0" defTabSz="622300">
              <a:lnSpc>
                <a:spcPct val="90000"/>
              </a:lnSpc>
              <a:spcBef>
                <a:spcPct val="0"/>
              </a:spcBef>
              <a:spcAft>
                <a:spcPct val="35000"/>
              </a:spcAft>
            </a:pPr>
            <a:r>
              <a:rPr lang="da-DK" sz="1500" dirty="0">
                <a:solidFill>
                  <a:schemeClr val="bg2">
                    <a:lumMod val="75000"/>
                  </a:schemeClr>
                </a:solidFill>
              </a:rPr>
              <a:t>Betegnelsen ”pårørende” kan omfatte både partner, børn eller anden nær familie, men også naboer, venner eller andet netværk kan regnes som pårørende. Det afgørende er, hvem borgeren opfatter og udpeger som sine pårørende. Pårørende kan desuden defineres som de mennesker, hvis liv bliver påvirket af, at de hjælper og støtter en nærtstående.</a:t>
            </a:r>
          </a:p>
          <a:p>
            <a:pPr lvl="0" defTabSz="622300">
              <a:lnSpc>
                <a:spcPct val="90000"/>
              </a:lnSpc>
              <a:spcBef>
                <a:spcPct val="0"/>
              </a:spcBef>
              <a:spcAft>
                <a:spcPct val="35000"/>
              </a:spcAft>
            </a:pPr>
            <a:r>
              <a:rPr lang="da-DK" sz="1400" dirty="0">
                <a:solidFill>
                  <a:schemeClr val="bg2">
                    <a:lumMod val="75000"/>
                  </a:schemeClr>
                </a:solidFill>
              </a:rPr>
              <a:t>(Kilde: Sundhedsstyrelsen: ”Håndbog om det gode samarbejde med pårørende - til dig, der arbejder i ældreplejen”, 2023)</a:t>
            </a:r>
            <a:endParaRPr lang="da-DK" sz="1400" b="0" kern="1200" dirty="0">
              <a:solidFill>
                <a:schemeClr val="bg2">
                  <a:lumMod val="75000"/>
                </a:schemeClr>
              </a:solidFill>
            </a:endParaRPr>
          </a:p>
        </p:txBody>
      </p:sp>
      <p:pic>
        <p:nvPicPr>
          <p:cNvPr id="7" name="Billede 6">
            <a:extLst>
              <a:ext uri="{FF2B5EF4-FFF2-40B4-BE49-F238E27FC236}">
                <a16:creationId xmlns:a16="http://schemas.microsoft.com/office/drawing/2014/main" id="{0D735BAF-A6A3-49F8-9EC4-7221BA3CF04B}"/>
              </a:ext>
            </a:extLst>
          </p:cNvPr>
          <p:cNvPicPr>
            <a:picLocks noChangeAspect="1"/>
          </p:cNvPicPr>
          <p:nvPr/>
        </p:nvPicPr>
        <p:blipFill rotWithShape="1">
          <a:blip r:embed="rId3"/>
          <a:srcRect l="9027" t="43719" r="31054" b="30271"/>
          <a:stretch/>
        </p:blipFill>
        <p:spPr bwMode="auto">
          <a:xfrm>
            <a:off x="5700957" y="4696691"/>
            <a:ext cx="6259686" cy="15283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5033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8E53E3A-2FB4-42B8-9FDF-104E07BE5290}"/>
              </a:ext>
            </a:extLst>
          </p:cNvPr>
          <p:cNvSpPr>
            <a:spLocks noGrp="1"/>
          </p:cNvSpPr>
          <p:nvPr>
            <p:ph idx="1"/>
          </p:nvPr>
        </p:nvSpPr>
        <p:spPr>
          <a:xfrm>
            <a:off x="432000" y="2917861"/>
            <a:ext cx="5984040" cy="3307169"/>
          </a:xfrm>
        </p:spPr>
        <p:txBody>
          <a:bodyPr/>
          <a:lstStyle/>
          <a:p>
            <a:pPr marL="0" indent="0">
              <a:buNone/>
            </a:pPr>
            <a:r>
              <a:rPr lang="da-DK" sz="1800" b="1" dirty="0"/>
              <a:t>SPØRGSMÅL – FILM</a:t>
            </a:r>
          </a:p>
          <a:p>
            <a:pPr>
              <a:buFont typeface="Arial" panose="020B0604020202020204" pitchFamily="34" charset="0"/>
              <a:buChar char="•"/>
            </a:pPr>
            <a:r>
              <a:rPr lang="da-DK" sz="1800" dirty="0"/>
              <a:t>Hvilke tanker sætter filmen i gang hos dig?</a:t>
            </a:r>
          </a:p>
          <a:p>
            <a:pPr>
              <a:buFont typeface="Arial" panose="020B0604020202020204" pitchFamily="34" charset="0"/>
              <a:buChar char="•"/>
            </a:pPr>
            <a:r>
              <a:rPr lang="da-DK" sz="1800" dirty="0"/>
              <a:t>Kan I bruge spørgsmålene til forventningsafstemning?</a:t>
            </a:r>
          </a:p>
          <a:p>
            <a:pPr marL="0" indent="0">
              <a:buNone/>
            </a:pPr>
            <a:endParaRPr lang="da-DK" sz="1800" b="1" dirty="0"/>
          </a:p>
          <a:p>
            <a:pPr marL="0" indent="0">
              <a:buNone/>
            </a:pPr>
            <a:r>
              <a:rPr lang="da-DK" sz="1800" b="1" dirty="0"/>
              <a:t>SPØRGSMÅL – EGEN PRAKSIS</a:t>
            </a:r>
          </a:p>
          <a:p>
            <a:pPr>
              <a:buFont typeface="Arial" panose="020B0604020202020204" pitchFamily="34" charset="0"/>
              <a:buChar char="•"/>
            </a:pPr>
            <a:r>
              <a:rPr lang="da-DK" sz="1800" dirty="0"/>
              <a:t>Hvilken værdi skaber samarbejdet med pårørende i forbindelse med rehabiliteringsforløb?</a:t>
            </a:r>
          </a:p>
          <a:p>
            <a:pPr>
              <a:buFont typeface="Arial" panose="020B0604020202020204" pitchFamily="34" charset="0"/>
              <a:buChar char="•"/>
            </a:pPr>
            <a:r>
              <a:rPr lang="da-DK" sz="1800" dirty="0"/>
              <a:t>Oplever du dilemmaer, når du inddrager pårørende i rehabiliteringsforløb?</a:t>
            </a:r>
          </a:p>
          <a:p>
            <a:pPr>
              <a:buFont typeface="Arial" panose="020B0604020202020204" pitchFamily="34" charset="0"/>
              <a:buChar char="•"/>
            </a:pPr>
            <a:r>
              <a:rPr lang="da-DK" sz="1800" dirty="0"/>
              <a:t>Er der noget, du gerne vil blive bedre til i forhold til at inddrage de pårørende?</a:t>
            </a:r>
            <a:endParaRPr lang="da-DK" dirty="0"/>
          </a:p>
        </p:txBody>
      </p:sp>
      <p:sp>
        <p:nvSpPr>
          <p:cNvPr id="4" name="Titel 3">
            <a:extLst>
              <a:ext uri="{FF2B5EF4-FFF2-40B4-BE49-F238E27FC236}">
                <a16:creationId xmlns:a16="http://schemas.microsoft.com/office/drawing/2014/main" id="{9F2A9C8E-9543-48C5-8DFC-D8BB369D75D8}"/>
              </a:ext>
            </a:extLst>
          </p:cNvPr>
          <p:cNvSpPr>
            <a:spLocks noGrp="1"/>
          </p:cNvSpPr>
          <p:nvPr>
            <p:ph type="title"/>
          </p:nvPr>
        </p:nvSpPr>
        <p:spPr>
          <a:xfrm>
            <a:off x="432000" y="632970"/>
            <a:ext cx="8398800" cy="569106"/>
          </a:xfrm>
        </p:spPr>
        <p:txBody>
          <a:bodyPr/>
          <a:lstStyle/>
          <a:p>
            <a:r>
              <a:rPr lang="da-DK" dirty="0"/>
              <a:t>Pårørende</a:t>
            </a:r>
          </a:p>
        </p:txBody>
      </p:sp>
      <p:sp>
        <p:nvSpPr>
          <p:cNvPr id="5" name="Tekstfelt 4">
            <a:extLst>
              <a:ext uri="{FF2B5EF4-FFF2-40B4-BE49-F238E27FC236}">
                <a16:creationId xmlns:a16="http://schemas.microsoft.com/office/drawing/2014/main" id="{EA89FD07-11BE-4FE5-9FE5-3E58500C05E1}"/>
              </a:ext>
            </a:extLst>
          </p:cNvPr>
          <p:cNvSpPr txBox="1"/>
          <p:nvPr/>
        </p:nvSpPr>
        <p:spPr>
          <a:xfrm>
            <a:off x="6848041" y="0"/>
            <a:ext cx="534396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B2269FC9-5A08-4DE0-A310-1F94BFF4FB9E}"/>
              </a:ext>
            </a:extLst>
          </p:cNvPr>
          <p:cNvSpPr txBox="1"/>
          <p:nvPr/>
        </p:nvSpPr>
        <p:spPr>
          <a:xfrm>
            <a:off x="7058346" y="513708"/>
            <a:ext cx="4701654" cy="5293757"/>
          </a:xfrm>
          <a:prstGeom prst="rect">
            <a:avLst/>
          </a:prstGeom>
          <a:noFill/>
        </p:spPr>
        <p:txBody>
          <a:bodyPr wrap="square" lIns="0" tIns="0" rIns="0" bIns="0" rtlCol="0">
            <a:spAutoFit/>
          </a:bodyPr>
          <a:lstStyle/>
          <a:p>
            <a:r>
              <a:rPr lang="da-DK" b="1" dirty="0">
                <a:solidFill>
                  <a:schemeClr val="bg1"/>
                </a:solidFill>
              </a:rPr>
              <a:t>REDSKAB</a:t>
            </a:r>
          </a:p>
          <a:p>
            <a:endParaRPr lang="da-DK" b="1" dirty="0">
              <a:solidFill>
                <a:schemeClr val="bg1"/>
              </a:solidFill>
            </a:endParaRPr>
          </a:p>
          <a:p>
            <a:r>
              <a:rPr lang="da-DK" b="1" dirty="0">
                <a:solidFill>
                  <a:schemeClr val="bg1"/>
                </a:solidFill>
              </a:rPr>
              <a:t>Forventningsafstemning med pårørende</a:t>
            </a:r>
          </a:p>
          <a:p>
            <a:endParaRPr lang="da-DK" dirty="0">
              <a:solidFill>
                <a:schemeClr val="bg1"/>
              </a:solidFill>
            </a:endParaRPr>
          </a:p>
          <a:p>
            <a:r>
              <a:rPr lang="da-DK" dirty="0">
                <a:solidFill>
                  <a:schemeClr val="bg1"/>
                </a:solidFill>
              </a:rPr>
              <a:t>Som en måde til at forventningsafstemme med den pårørende, bliver der i videoen nævnt tre spørgsmål, du kan tage udgangspunkt i og undersøge, når pårørende inddrages i rehabiliteringsforløb:</a:t>
            </a:r>
          </a:p>
          <a:p>
            <a:endParaRPr lang="da-DK" dirty="0">
              <a:solidFill>
                <a:schemeClr val="bg1"/>
              </a:solidFill>
            </a:endParaRPr>
          </a:p>
          <a:p>
            <a:pPr marL="285750" indent="-285750">
              <a:buFont typeface="Arial" panose="020B0604020202020204" pitchFamily="34" charset="0"/>
              <a:buChar char="•"/>
            </a:pPr>
            <a:r>
              <a:rPr lang="da-DK" b="1" dirty="0">
                <a:solidFill>
                  <a:schemeClr val="bg1"/>
                </a:solidFill>
              </a:rPr>
              <a:t>Hvem</a:t>
            </a:r>
            <a:r>
              <a:rPr lang="da-DK" dirty="0">
                <a:solidFill>
                  <a:schemeClr val="bg1"/>
                </a:solidFill>
              </a:rPr>
              <a:t> er den pårørende? Hvilken rolle har den har den pårørende, og hvilken relation har borgeren og den pårørende?</a:t>
            </a:r>
          </a:p>
          <a:p>
            <a:pPr marL="285750" indent="-285750">
              <a:buFont typeface="Arial" panose="020B0604020202020204" pitchFamily="34" charset="0"/>
              <a:buChar char="•"/>
            </a:pPr>
            <a:r>
              <a:rPr lang="da-DK" b="1" dirty="0">
                <a:solidFill>
                  <a:schemeClr val="bg1"/>
                </a:solidFill>
              </a:rPr>
              <a:t>Hvad</a:t>
            </a:r>
            <a:r>
              <a:rPr lang="da-DK" dirty="0">
                <a:solidFill>
                  <a:schemeClr val="bg1"/>
                </a:solidFill>
              </a:rPr>
              <a:t> tænker den pårørende om rehabiliteringsforløbet og målet med forløbet?</a:t>
            </a:r>
          </a:p>
          <a:p>
            <a:pPr marL="285750" indent="-285750">
              <a:buFont typeface="Arial" panose="020B0604020202020204" pitchFamily="34" charset="0"/>
              <a:buChar char="•"/>
            </a:pPr>
            <a:r>
              <a:rPr lang="da-DK" b="1" dirty="0">
                <a:solidFill>
                  <a:schemeClr val="bg1"/>
                </a:solidFill>
              </a:rPr>
              <a:t>Hvordan</a:t>
            </a:r>
            <a:r>
              <a:rPr lang="da-DK" dirty="0">
                <a:solidFill>
                  <a:schemeClr val="bg1"/>
                </a:solidFill>
              </a:rPr>
              <a:t> tænker de selv, at de kan se sig i forløbet?</a:t>
            </a:r>
          </a:p>
          <a:p>
            <a:endParaRPr lang="da-DK" sz="2000" dirty="0" err="1">
              <a:solidFill>
                <a:schemeClr val="bg1"/>
              </a:solidFill>
            </a:endParaRPr>
          </a:p>
        </p:txBody>
      </p:sp>
      <p:sp>
        <p:nvSpPr>
          <p:cNvPr id="6" name="Pladsholder til indhold 1">
            <a:extLst>
              <a:ext uri="{FF2B5EF4-FFF2-40B4-BE49-F238E27FC236}">
                <a16:creationId xmlns:a16="http://schemas.microsoft.com/office/drawing/2014/main" id="{1FB32AF0-F20C-4234-872B-9BAA4E8EC5D3}"/>
              </a:ext>
            </a:extLst>
          </p:cNvPr>
          <p:cNvSpPr txBox="1">
            <a:spLocks/>
          </p:cNvSpPr>
          <p:nvPr/>
        </p:nvSpPr>
        <p:spPr>
          <a:xfrm>
            <a:off x="432000" y="1321338"/>
            <a:ext cx="5343960" cy="1051992"/>
          </a:xfrm>
          <a:prstGeom prst="rect">
            <a:avLst/>
          </a:prstGeom>
          <a:solidFill>
            <a:schemeClr val="bg2"/>
          </a:solidFill>
        </p:spPr>
        <p:txBody>
          <a:bodyPr vert="horz" lIns="0" tIns="0" rIns="0" bIns="0" rtlCol="0">
            <a:noAutofit/>
          </a:bodyPr>
          <a:lst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a:lstStyle>
          <a:p>
            <a:pPr marL="0" indent="0" algn="ctr">
              <a:buFont typeface="Raleway" panose="020B0503030101060003" pitchFamily="34" charset="0"/>
              <a:buNone/>
            </a:pPr>
            <a:endParaRPr lang="da-DK" sz="800" b="1" dirty="0">
              <a:solidFill>
                <a:schemeClr val="bg1"/>
              </a:solidFill>
            </a:endParaRPr>
          </a:p>
          <a:p>
            <a:pPr marL="0" indent="0" algn="ctr">
              <a:buFont typeface="Raleway" panose="020B0503030101060003" pitchFamily="34" charset="0"/>
              <a:buNone/>
            </a:pPr>
            <a:r>
              <a:rPr lang="da-DK" b="1" dirty="0">
                <a:solidFill>
                  <a:schemeClr val="bg1"/>
                </a:solidFill>
              </a:rPr>
              <a:t>FILM</a:t>
            </a:r>
          </a:p>
          <a:p>
            <a:pPr marL="0" indent="0" algn="ctr">
              <a:buFont typeface="Raleway" panose="020B0503030101060003" pitchFamily="34" charset="0"/>
              <a:buNone/>
            </a:pPr>
            <a:r>
              <a:rPr lang="da-DK" b="1" dirty="0">
                <a:hlinkClick r:id="rId3"/>
              </a:rPr>
              <a:t>Se filmen </a:t>
            </a:r>
            <a:r>
              <a:rPr lang="da-DK" b="1" dirty="0">
                <a:solidFill>
                  <a:schemeClr val="bg1"/>
                </a:solidFill>
              </a:rPr>
              <a:t>her om pårørendeinddragelse i rehabiliteringsforløb (10 min.)</a:t>
            </a:r>
            <a:endParaRPr lang="da-DK" dirty="0">
              <a:solidFill>
                <a:schemeClr val="bg1"/>
              </a:solidFill>
            </a:endParaRPr>
          </a:p>
        </p:txBody>
      </p:sp>
    </p:spTree>
    <p:extLst>
      <p:ext uri="{BB962C8B-B14F-4D97-AF65-F5344CB8AC3E}">
        <p14:creationId xmlns:p14="http://schemas.microsoft.com/office/powerpoint/2010/main" val="1137641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06D5AD-7FDE-4130-979C-EFF42AF029E3}"/>
              </a:ext>
            </a:extLst>
          </p:cNvPr>
          <p:cNvSpPr>
            <a:spLocks noGrp="1"/>
          </p:cNvSpPr>
          <p:nvPr>
            <p:ph type="ctrTitle"/>
          </p:nvPr>
        </p:nvSpPr>
        <p:spPr>
          <a:xfrm>
            <a:off x="432000" y="614024"/>
            <a:ext cx="8349962" cy="1637470"/>
          </a:xfrm>
        </p:spPr>
        <p:txBody>
          <a:bodyPr/>
          <a:lstStyle/>
          <a:p>
            <a:r>
              <a:rPr lang="da-DK" sz="5400" dirty="0"/>
              <a:t>Hverdagen efter forløbet</a:t>
            </a:r>
            <a:br>
              <a:rPr lang="da-DK" sz="5400" dirty="0"/>
            </a:br>
            <a:endParaRPr lang="da-DK" sz="5400" dirty="0"/>
          </a:p>
        </p:txBody>
      </p:sp>
      <p:grpSp>
        <p:nvGrpSpPr>
          <p:cNvPr id="197" name="Grafik 50">
            <a:extLst>
              <a:ext uri="{FF2B5EF4-FFF2-40B4-BE49-F238E27FC236}">
                <a16:creationId xmlns:a16="http://schemas.microsoft.com/office/drawing/2014/main" id="{1506207C-61E5-45A5-8BF4-0402E701E8E0}"/>
              </a:ext>
            </a:extLst>
          </p:cNvPr>
          <p:cNvGrpSpPr>
            <a:grpSpLocks noChangeAspect="1"/>
          </p:cNvGrpSpPr>
          <p:nvPr/>
        </p:nvGrpSpPr>
        <p:grpSpPr>
          <a:xfrm>
            <a:off x="6191561" y="1842597"/>
            <a:ext cx="5180801" cy="4059784"/>
            <a:chOff x="5381238" y="2552238"/>
            <a:chExt cx="2241361" cy="1756378"/>
          </a:xfrm>
          <a:noFill/>
        </p:grpSpPr>
        <p:sp>
          <p:nvSpPr>
            <p:cNvPr id="198" name="Kombinationstegning 57">
              <a:extLst>
                <a:ext uri="{FF2B5EF4-FFF2-40B4-BE49-F238E27FC236}">
                  <a16:creationId xmlns:a16="http://schemas.microsoft.com/office/drawing/2014/main" id="{B347936E-2D17-4093-9854-5F5E18AE99C4}"/>
                </a:ext>
              </a:extLst>
            </p:cNvPr>
            <p:cNvSpPr/>
            <p:nvPr/>
          </p:nvSpPr>
          <p:spPr>
            <a:xfrm>
              <a:off x="6454808" y="4244835"/>
              <a:ext cx="162748" cy="62829"/>
            </a:xfrm>
            <a:custGeom>
              <a:avLst/>
              <a:gdLst>
                <a:gd name="connsiteX0" fmla="*/ 0 w 162748"/>
                <a:gd name="connsiteY0" fmla="*/ 0 h 62829"/>
                <a:gd name="connsiteX1" fmla="*/ 131341 w 162748"/>
                <a:gd name="connsiteY1" fmla="*/ 0 h 62829"/>
                <a:gd name="connsiteX2" fmla="*/ 162748 w 162748"/>
                <a:gd name="connsiteY2" fmla="*/ 31415 h 62829"/>
                <a:gd name="connsiteX3" fmla="*/ 162748 w 162748"/>
                <a:gd name="connsiteY3" fmla="*/ 31415 h 62829"/>
                <a:gd name="connsiteX4" fmla="*/ 131341 w 162748"/>
                <a:gd name="connsiteY4" fmla="*/ 62830 h 62829"/>
                <a:gd name="connsiteX5" fmla="*/ 0 w 162748"/>
                <a:gd name="connsiteY5" fmla="*/ 62830 h 6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748" h="62829">
                  <a:moveTo>
                    <a:pt x="0" y="0"/>
                  </a:moveTo>
                  <a:lnTo>
                    <a:pt x="131341" y="0"/>
                  </a:lnTo>
                  <a:cubicBezTo>
                    <a:pt x="148472" y="0"/>
                    <a:pt x="162748" y="14279"/>
                    <a:pt x="162748" y="31415"/>
                  </a:cubicBezTo>
                  <a:lnTo>
                    <a:pt x="162748" y="31415"/>
                  </a:lnTo>
                  <a:cubicBezTo>
                    <a:pt x="162748" y="48550"/>
                    <a:pt x="148472" y="62830"/>
                    <a:pt x="131341" y="62830"/>
                  </a:cubicBezTo>
                  <a:lnTo>
                    <a:pt x="0" y="62830"/>
                  </a:lnTo>
                </a:path>
              </a:pathLst>
            </a:custGeom>
            <a:noFill/>
            <a:ln w="19050" cap="flat">
              <a:solidFill>
                <a:schemeClr val="accent1"/>
              </a:solidFill>
              <a:prstDash val="solid"/>
              <a:miter/>
            </a:ln>
          </p:spPr>
          <p:txBody>
            <a:bodyPr rtlCol="0" anchor="ctr"/>
            <a:lstStyle/>
            <a:p>
              <a:endParaRPr lang="da-DK"/>
            </a:p>
          </p:txBody>
        </p:sp>
        <p:sp>
          <p:nvSpPr>
            <p:cNvPr id="199" name="Kombinationstegning 58">
              <a:extLst>
                <a:ext uri="{FF2B5EF4-FFF2-40B4-BE49-F238E27FC236}">
                  <a16:creationId xmlns:a16="http://schemas.microsoft.com/office/drawing/2014/main" id="{342AE9AE-E97E-4C1E-B5C7-BF90C1FFC529}"/>
                </a:ext>
              </a:extLst>
            </p:cNvPr>
            <p:cNvSpPr/>
            <p:nvPr/>
          </p:nvSpPr>
          <p:spPr>
            <a:xfrm>
              <a:off x="6500491" y="4021123"/>
              <a:ext cx="9517" cy="222760"/>
            </a:xfrm>
            <a:custGeom>
              <a:avLst/>
              <a:gdLst>
                <a:gd name="connsiteX0" fmla="*/ 0 w 9517"/>
                <a:gd name="connsiteY0" fmla="*/ 0 h 222760"/>
                <a:gd name="connsiteX1" fmla="*/ 0 w 9517"/>
                <a:gd name="connsiteY1" fmla="*/ 222760 h 222760"/>
              </a:gdLst>
              <a:ahLst/>
              <a:cxnLst>
                <a:cxn ang="0">
                  <a:pos x="connsiteX0" y="connsiteY0"/>
                </a:cxn>
                <a:cxn ang="0">
                  <a:pos x="connsiteX1" y="connsiteY1"/>
                </a:cxn>
              </a:cxnLst>
              <a:rect l="l" t="t" r="r" b="b"/>
              <a:pathLst>
                <a:path w="9517" h="222760">
                  <a:moveTo>
                    <a:pt x="0" y="0"/>
                  </a:moveTo>
                  <a:lnTo>
                    <a:pt x="0" y="222760"/>
                  </a:lnTo>
                </a:path>
              </a:pathLst>
            </a:custGeom>
            <a:ln w="19050" cap="flat">
              <a:solidFill>
                <a:schemeClr val="accent1"/>
              </a:solidFill>
              <a:prstDash val="solid"/>
              <a:miter/>
            </a:ln>
          </p:spPr>
          <p:txBody>
            <a:bodyPr rtlCol="0" anchor="ctr"/>
            <a:lstStyle/>
            <a:p>
              <a:endParaRPr lang="da-DK"/>
            </a:p>
          </p:txBody>
        </p:sp>
        <p:sp>
          <p:nvSpPr>
            <p:cNvPr id="200" name="Kombinationstegning 59">
              <a:extLst>
                <a:ext uri="{FF2B5EF4-FFF2-40B4-BE49-F238E27FC236}">
                  <a16:creationId xmlns:a16="http://schemas.microsoft.com/office/drawing/2014/main" id="{C6D5B0F9-0B33-4FA1-A0E3-AC85B167D394}"/>
                </a:ext>
              </a:extLst>
            </p:cNvPr>
            <p:cNvSpPr/>
            <p:nvPr/>
          </p:nvSpPr>
          <p:spPr>
            <a:xfrm>
              <a:off x="6269217" y="4244835"/>
              <a:ext cx="194201" cy="62829"/>
            </a:xfrm>
            <a:custGeom>
              <a:avLst/>
              <a:gdLst>
                <a:gd name="connsiteX0" fmla="*/ 162748 w 194201"/>
                <a:gd name="connsiteY0" fmla="*/ 62830 h 62829"/>
                <a:gd name="connsiteX1" fmla="*/ 31407 w 194201"/>
                <a:gd name="connsiteY1" fmla="*/ 62830 h 62829"/>
                <a:gd name="connsiteX2" fmla="*/ 0 w 194201"/>
                <a:gd name="connsiteY2" fmla="*/ 31415 h 62829"/>
                <a:gd name="connsiteX3" fmla="*/ 0 w 194201"/>
                <a:gd name="connsiteY3" fmla="*/ 31415 h 62829"/>
                <a:gd name="connsiteX4" fmla="*/ 31407 w 194201"/>
                <a:gd name="connsiteY4" fmla="*/ 0 h 62829"/>
                <a:gd name="connsiteX5" fmla="*/ 162748 w 194201"/>
                <a:gd name="connsiteY5" fmla="*/ 0 h 62829"/>
                <a:gd name="connsiteX6" fmla="*/ 194156 w 194201"/>
                <a:gd name="connsiteY6" fmla="*/ 31415 h 62829"/>
                <a:gd name="connsiteX7" fmla="*/ 194156 w 194201"/>
                <a:gd name="connsiteY7" fmla="*/ 31415 h 62829"/>
                <a:gd name="connsiteX8" fmla="*/ 162748 w 194201"/>
                <a:gd name="connsiteY8" fmla="*/ 62830 h 6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01" h="62829">
                  <a:moveTo>
                    <a:pt x="162748" y="62830"/>
                  </a:moveTo>
                  <a:lnTo>
                    <a:pt x="31407" y="62830"/>
                  </a:lnTo>
                  <a:cubicBezTo>
                    <a:pt x="14276" y="62830"/>
                    <a:pt x="0" y="48550"/>
                    <a:pt x="0" y="31415"/>
                  </a:cubicBezTo>
                  <a:lnTo>
                    <a:pt x="0" y="31415"/>
                  </a:lnTo>
                  <a:cubicBezTo>
                    <a:pt x="0" y="14279"/>
                    <a:pt x="14276" y="0"/>
                    <a:pt x="31407" y="0"/>
                  </a:cubicBezTo>
                  <a:lnTo>
                    <a:pt x="162748" y="0"/>
                  </a:lnTo>
                  <a:cubicBezTo>
                    <a:pt x="179880" y="0"/>
                    <a:pt x="194156" y="14279"/>
                    <a:pt x="194156" y="31415"/>
                  </a:cubicBezTo>
                  <a:lnTo>
                    <a:pt x="194156" y="31415"/>
                  </a:lnTo>
                  <a:cubicBezTo>
                    <a:pt x="195108" y="48550"/>
                    <a:pt x="180832" y="62830"/>
                    <a:pt x="162748" y="62830"/>
                  </a:cubicBezTo>
                  <a:close/>
                </a:path>
              </a:pathLst>
            </a:custGeom>
            <a:noFill/>
            <a:ln w="19050" cap="flat">
              <a:solidFill>
                <a:schemeClr val="accent1"/>
              </a:solidFill>
              <a:prstDash val="solid"/>
              <a:miter/>
            </a:ln>
          </p:spPr>
          <p:txBody>
            <a:bodyPr rtlCol="0" anchor="ctr"/>
            <a:lstStyle/>
            <a:p>
              <a:endParaRPr lang="da-DK"/>
            </a:p>
          </p:txBody>
        </p:sp>
        <p:sp>
          <p:nvSpPr>
            <p:cNvPr id="201" name="Kombinationstegning 60">
              <a:extLst>
                <a:ext uri="{FF2B5EF4-FFF2-40B4-BE49-F238E27FC236}">
                  <a16:creationId xmlns:a16="http://schemas.microsoft.com/office/drawing/2014/main" id="{96E97E3D-1483-4E9A-AEE9-E413F6062098}"/>
                </a:ext>
              </a:extLst>
            </p:cNvPr>
            <p:cNvSpPr/>
            <p:nvPr/>
          </p:nvSpPr>
          <p:spPr>
            <a:xfrm>
              <a:off x="6271121" y="4013507"/>
              <a:ext cx="9517" cy="230375"/>
            </a:xfrm>
            <a:custGeom>
              <a:avLst/>
              <a:gdLst>
                <a:gd name="connsiteX0" fmla="*/ 0 w 9517"/>
                <a:gd name="connsiteY0" fmla="*/ 230376 h 230375"/>
                <a:gd name="connsiteX1" fmla="*/ 0 w 9517"/>
                <a:gd name="connsiteY1" fmla="*/ 0 h 230375"/>
              </a:gdLst>
              <a:ahLst/>
              <a:cxnLst>
                <a:cxn ang="0">
                  <a:pos x="connsiteX0" y="connsiteY0"/>
                </a:cxn>
                <a:cxn ang="0">
                  <a:pos x="connsiteX1" y="connsiteY1"/>
                </a:cxn>
              </a:cxnLst>
              <a:rect l="l" t="t" r="r" b="b"/>
              <a:pathLst>
                <a:path w="9517" h="230375">
                  <a:moveTo>
                    <a:pt x="0" y="230376"/>
                  </a:moveTo>
                  <a:lnTo>
                    <a:pt x="0" y="0"/>
                  </a:lnTo>
                </a:path>
              </a:pathLst>
            </a:custGeom>
            <a:ln w="19050" cap="flat">
              <a:solidFill>
                <a:schemeClr val="accent1"/>
              </a:solidFill>
              <a:prstDash val="solid"/>
              <a:miter/>
            </a:ln>
          </p:spPr>
          <p:txBody>
            <a:bodyPr rtlCol="0" anchor="ctr"/>
            <a:lstStyle/>
            <a:p>
              <a:endParaRPr lang="da-DK"/>
            </a:p>
          </p:txBody>
        </p:sp>
        <p:sp>
          <p:nvSpPr>
            <p:cNvPr id="202" name="Kombinationstegning 61">
              <a:extLst>
                <a:ext uri="{FF2B5EF4-FFF2-40B4-BE49-F238E27FC236}">
                  <a16:creationId xmlns:a16="http://schemas.microsoft.com/office/drawing/2014/main" id="{4C4715D2-8523-4CC6-AA1E-41DA7D12E17F}"/>
                </a:ext>
              </a:extLst>
            </p:cNvPr>
            <p:cNvSpPr/>
            <p:nvPr/>
          </p:nvSpPr>
          <p:spPr>
            <a:xfrm>
              <a:off x="6405317" y="4027786"/>
              <a:ext cx="9517" cy="216096"/>
            </a:xfrm>
            <a:custGeom>
              <a:avLst/>
              <a:gdLst>
                <a:gd name="connsiteX0" fmla="*/ 0 w 9517"/>
                <a:gd name="connsiteY0" fmla="*/ 0 h 216096"/>
                <a:gd name="connsiteX1" fmla="*/ 0 w 9517"/>
                <a:gd name="connsiteY1" fmla="*/ 216096 h 216096"/>
              </a:gdLst>
              <a:ahLst/>
              <a:cxnLst>
                <a:cxn ang="0">
                  <a:pos x="connsiteX0" y="connsiteY0"/>
                </a:cxn>
                <a:cxn ang="0">
                  <a:pos x="connsiteX1" y="connsiteY1"/>
                </a:cxn>
              </a:cxnLst>
              <a:rect l="l" t="t" r="r" b="b"/>
              <a:pathLst>
                <a:path w="9517" h="216096">
                  <a:moveTo>
                    <a:pt x="0" y="0"/>
                  </a:moveTo>
                  <a:lnTo>
                    <a:pt x="0" y="216096"/>
                  </a:lnTo>
                </a:path>
              </a:pathLst>
            </a:custGeom>
            <a:ln w="19050" cap="flat">
              <a:solidFill>
                <a:schemeClr val="accent1"/>
              </a:solidFill>
              <a:prstDash val="solid"/>
              <a:miter/>
            </a:ln>
          </p:spPr>
          <p:txBody>
            <a:bodyPr rtlCol="0" anchor="ctr"/>
            <a:lstStyle/>
            <a:p>
              <a:endParaRPr lang="da-DK"/>
            </a:p>
          </p:txBody>
        </p:sp>
        <p:grpSp>
          <p:nvGrpSpPr>
            <p:cNvPr id="203" name="Grafik 50">
              <a:extLst>
                <a:ext uri="{FF2B5EF4-FFF2-40B4-BE49-F238E27FC236}">
                  <a16:creationId xmlns:a16="http://schemas.microsoft.com/office/drawing/2014/main" id="{D36AFC9E-4B3F-49AF-9BFA-318D3A52FB4E}"/>
                </a:ext>
              </a:extLst>
            </p:cNvPr>
            <p:cNvGrpSpPr/>
            <p:nvPr/>
          </p:nvGrpSpPr>
          <p:grpSpPr>
            <a:xfrm>
              <a:off x="6144539" y="3484213"/>
              <a:ext cx="402588" cy="502638"/>
              <a:chOff x="6144539" y="3484213"/>
              <a:chExt cx="402588" cy="502638"/>
            </a:xfrm>
            <a:noFill/>
          </p:grpSpPr>
          <p:sp>
            <p:nvSpPr>
              <p:cNvPr id="279" name="Kombinationstegning 146">
                <a:extLst>
                  <a:ext uri="{FF2B5EF4-FFF2-40B4-BE49-F238E27FC236}">
                    <a16:creationId xmlns:a16="http://schemas.microsoft.com/office/drawing/2014/main" id="{F24ECBF0-956B-47E3-8FC2-3E0CE01CD155}"/>
                  </a:ext>
                </a:extLst>
              </p:cNvPr>
              <p:cNvSpPr/>
              <p:nvPr/>
            </p:nvSpPr>
            <p:spPr>
              <a:xfrm>
                <a:off x="6257796" y="3603209"/>
                <a:ext cx="68525" cy="121851"/>
              </a:xfrm>
              <a:custGeom>
                <a:avLst/>
                <a:gdLst>
                  <a:gd name="connsiteX0" fmla="*/ 0 w 68525"/>
                  <a:gd name="connsiteY0" fmla="*/ 121852 h 121851"/>
                  <a:gd name="connsiteX1" fmla="*/ 0 w 68525"/>
                  <a:gd name="connsiteY1" fmla="*/ 28559 h 121851"/>
                  <a:gd name="connsiteX2" fmla="*/ 28552 w 68525"/>
                  <a:gd name="connsiteY2" fmla="*/ 0 h 121851"/>
                  <a:gd name="connsiteX3" fmla="*/ 68526 w 68525"/>
                  <a:gd name="connsiteY3" fmla="*/ 0 h 121851"/>
                </a:gdLst>
                <a:ahLst/>
                <a:cxnLst>
                  <a:cxn ang="0">
                    <a:pos x="connsiteX0" y="connsiteY0"/>
                  </a:cxn>
                  <a:cxn ang="0">
                    <a:pos x="connsiteX1" y="connsiteY1"/>
                  </a:cxn>
                  <a:cxn ang="0">
                    <a:pos x="connsiteX2" y="connsiteY2"/>
                  </a:cxn>
                  <a:cxn ang="0">
                    <a:pos x="connsiteX3" y="connsiteY3"/>
                  </a:cxn>
                </a:cxnLst>
                <a:rect l="l" t="t" r="r" b="b"/>
                <a:pathLst>
                  <a:path w="68525" h="121851">
                    <a:moveTo>
                      <a:pt x="0" y="121852"/>
                    </a:moveTo>
                    <a:lnTo>
                      <a:pt x="0" y="28559"/>
                    </a:lnTo>
                    <a:cubicBezTo>
                      <a:pt x="0" y="13328"/>
                      <a:pt x="12373" y="0"/>
                      <a:pt x="28552" y="0"/>
                    </a:cubicBezTo>
                    <a:lnTo>
                      <a:pt x="68526" y="0"/>
                    </a:lnTo>
                  </a:path>
                </a:pathLst>
              </a:custGeom>
              <a:noFill/>
              <a:ln w="19050" cap="flat">
                <a:solidFill>
                  <a:schemeClr val="accent1"/>
                </a:solidFill>
                <a:prstDash val="solid"/>
                <a:miter/>
              </a:ln>
            </p:spPr>
            <p:txBody>
              <a:bodyPr rtlCol="0" anchor="ctr"/>
              <a:lstStyle/>
              <a:p>
                <a:endParaRPr lang="da-DK"/>
              </a:p>
            </p:txBody>
          </p:sp>
          <p:sp>
            <p:nvSpPr>
              <p:cNvPr id="280" name="Kombinationstegning 147">
                <a:extLst>
                  <a:ext uri="{FF2B5EF4-FFF2-40B4-BE49-F238E27FC236}">
                    <a16:creationId xmlns:a16="http://schemas.microsoft.com/office/drawing/2014/main" id="{222DD117-8581-4806-AD0D-4ED37F9A7FC5}"/>
                  </a:ext>
                </a:extLst>
              </p:cNvPr>
              <p:cNvSpPr/>
              <p:nvPr/>
            </p:nvSpPr>
            <p:spPr>
              <a:xfrm>
                <a:off x="6144539" y="3484213"/>
                <a:ext cx="207480" cy="250367"/>
              </a:xfrm>
              <a:custGeom>
                <a:avLst/>
                <a:gdLst>
                  <a:gd name="connsiteX0" fmla="*/ 207480 w 207480"/>
                  <a:gd name="connsiteY0" fmla="*/ 0 h 250367"/>
                  <a:gd name="connsiteX1" fmla="*/ 85657 w 207480"/>
                  <a:gd name="connsiteY1" fmla="*/ 0 h 250367"/>
                  <a:gd name="connsiteX2" fmla="*/ 0 w 207480"/>
                  <a:gd name="connsiteY2" fmla="*/ 85677 h 250367"/>
                  <a:gd name="connsiteX3" fmla="*/ 0 w 207480"/>
                  <a:gd name="connsiteY3" fmla="*/ 250367 h 250367"/>
                </a:gdLst>
                <a:ahLst/>
                <a:cxnLst>
                  <a:cxn ang="0">
                    <a:pos x="connsiteX0" y="connsiteY0"/>
                  </a:cxn>
                  <a:cxn ang="0">
                    <a:pos x="connsiteX1" y="connsiteY1"/>
                  </a:cxn>
                  <a:cxn ang="0">
                    <a:pos x="connsiteX2" y="connsiteY2"/>
                  </a:cxn>
                  <a:cxn ang="0">
                    <a:pos x="connsiteX3" y="connsiteY3"/>
                  </a:cxn>
                </a:cxnLst>
                <a:rect l="l" t="t" r="r" b="b"/>
                <a:pathLst>
                  <a:path w="207480" h="250367">
                    <a:moveTo>
                      <a:pt x="207480" y="0"/>
                    </a:moveTo>
                    <a:lnTo>
                      <a:pt x="85657" y="0"/>
                    </a:lnTo>
                    <a:cubicBezTo>
                      <a:pt x="38070" y="0"/>
                      <a:pt x="0" y="38079"/>
                      <a:pt x="0" y="85677"/>
                    </a:cubicBezTo>
                    <a:lnTo>
                      <a:pt x="0" y="250367"/>
                    </a:lnTo>
                  </a:path>
                </a:pathLst>
              </a:custGeom>
              <a:noFill/>
              <a:ln w="19050" cap="flat">
                <a:solidFill>
                  <a:schemeClr val="accent1"/>
                </a:solidFill>
                <a:prstDash val="solid"/>
                <a:miter/>
              </a:ln>
            </p:spPr>
            <p:txBody>
              <a:bodyPr rtlCol="0" anchor="ctr"/>
              <a:lstStyle/>
              <a:p>
                <a:endParaRPr lang="da-DK"/>
              </a:p>
            </p:txBody>
          </p:sp>
          <p:sp>
            <p:nvSpPr>
              <p:cNvPr id="281" name="Kombinationstegning 148">
                <a:extLst>
                  <a:ext uri="{FF2B5EF4-FFF2-40B4-BE49-F238E27FC236}">
                    <a16:creationId xmlns:a16="http://schemas.microsoft.com/office/drawing/2014/main" id="{5A77B25A-4721-4E14-A02A-E65133E143B1}"/>
                  </a:ext>
                </a:extLst>
              </p:cNvPr>
              <p:cNvSpPr/>
              <p:nvPr/>
            </p:nvSpPr>
            <p:spPr>
              <a:xfrm>
                <a:off x="6225437" y="3670799"/>
                <a:ext cx="321689" cy="316052"/>
              </a:xfrm>
              <a:custGeom>
                <a:avLst/>
                <a:gdLst>
                  <a:gd name="connsiteX0" fmla="*/ 952 w 321689"/>
                  <a:gd name="connsiteY0" fmla="*/ 211337 h 316052"/>
                  <a:gd name="connsiteX1" fmla="*/ 0 w 321689"/>
                  <a:gd name="connsiteY1" fmla="*/ 316053 h 316052"/>
                  <a:gd name="connsiteX2" fmla="*/ 321690 w 321689"/>
                  <a:gd name="connsiteY2" fmla="*/ 316053 h 316052"/>
                  <a:gd name="connsiteX3" fmla="*/ 321690 w 321689"/>
                  <a:gd name="connsiteY3" fmla="*/ 0 h 316052"/>
                </a:gdLst>
                <a:ahLst/>
                <a:cxnLst>
                  <a:cxn ang="0">
                    <a:pos x="connsiteX0" y="connsiteY0"/>
                  </a:cxn>
                  <a:cxn ang="0">
                    <a:pos x="connsiteX1" y="connsiteY1"/>
                  </a:cxn>
                  <a:cxn ang="0">
                    <a:pos x="connsiteX2" y="connsiteY2"/>
                  </a:cxn>
                  <a:cxn ang="0">
                    <a:pos x="connsiteX3" y="connsiteY3"/>
                  </a:cxn>
                </a:cxnLst>
                <a:rect l="l" t="t" r="r" b="b"/>
                <a:pathLst>
                  <a:path w="321689" h="316052">
                    <a:moveTo>
                      <a:pt x="952" y="211337"/>
                    </a:moveTo>
                    <a:lnTo>
                      <a:pt x="0" y="316053"/>
                    </a:lnTo>
                    <a:lnTo>
                      <a:pt x="321690" y="316053"/>
                    </a:lnTo>
                    <a:lnTo>
                      <a:pt x="321690" y="0"/>
                    </a:lnTo>
                  </a:path>
                </a:pathLst>
              </a:custGeom>
              <a:noFill/>
              <a:ln w="19050" cap="flat">
                <a:solidFill>
                  <a:schemeClr val="accent1"/>
                </a:solidFill>
                <a:prstDash val="solid"/>
                <a:miter/>
              </a:ln>
            </p:spPr>
            <p:txBody>
              <a:bodyPr rtlCol="0" anchor="ctr"/>
              <a:lstStyle/>
              <a:p>
                <a:endParaRPr lang="da-DK"/>
              </a:p>
            </p:txBody>
          </p:sp>
        </p:grpSp>
        <p:sp>
          <p:nvSpPr>
            <p:cNvPr id="204" name="Kombinationstegning 63">
              <a:extLst>
                <a:ext uri="{FF2B5EF4-FFF2-40B4-BE49-F238E27FC236}">
                  <a16:creationId xmlns:a16="http://schemas.microsoft.com/office/drawing/2014/main" id="{DA30DE6E-A571-495E-84A9-285BCB873F02}"/>
                </a:ext>
              </a:extLst>
            </p:cNvPr>
            <p:cNvSpPr/>
            <p:nvPr/>
          </p:nvSpPr>
          <p:spPr>
            <a:xfrm>
              <a:off x="6429111" y="3312859"/>
              <a:ext cx="267440" cy="80917"/>
            </a:xfrm>
            <a:custGeom>
              <a:avLst/>
              <a:gdLst>
                <a:gd name="connsiteX0" fmla="*/ 0 w 267440"/>
                <a:gd name="connsiteY0" fmla="*/ 79013 h 80917"/>
                <a:gd name="connsiteX1" fmla="*/ 131341 w 267440"/>
                <a:gd name="connsiteY1" fmla="*/ 0 h 80917"/>
                <a:gd name="connsiteX2" fmla="*/ 135148 w 267440"/>
                <a:gd name="connsiteY2" fmla="*/ 0 h 80917"/>
                <a:gd name="connsiteX3" fmla="*/ 267441 w 267440"/>
                <a:gd name="connsiteY3" fmla="*/ 80917 h 80917"/>
              </a:gdLst>
              <a:ahLst/>
              <a:cxnLst>
                <a:cxn ang="0">
                  <a:pos x="connsiteX0" y="connsiteY0"/>
                </a:cxn>
                <a:cxn ang="0">
                  <a:pos x="connsiteX1" y="connsiteY1"/>
                </a:cxn>
                <a:cxn ang="0">
                  <a:pos x="connsiteX2" y="connsiteY2"/>
                </a:cxn>
                <a:cxn ang="0">
                  <a:pos x="connsiteX3" y="connsiteY3"/>
                </a:cxn>
              </a:cxnLst>
              <a:rect l="l" t="t" r="r" b="b"/>
              <a:pathLst>
                <a:path w="267440" h="80917">
                  <a:moveTo>
                    <a:pt x="0" y="79013"/>
                  </a:moveTo>
                  <a:cubicBezTo>
                    <a:pt x="24745" y="32367"/>
                    <a:pt x="74236" y="0"/>
                    <a:pt x="131341" y="0"/>
                  </a:cubicBezTo>
                  <a:lnTo>
                    <a:pt x="135148" y="0"/>
                  </a:lnTo>
                  <a:cubicBezTo>
                    <a:pt x="192253" y="0"/>
                    <a:pt x="242695" y="33319"/>
                    <a:pt x="267441" y="80917"/>
                  </a:cubicBezTo>
                </a:path>
              </a:pathLst>
            </a:custGeom>
            <a:noFill/>
            <a:ln w="19050" cap="flat">
              <a:solidFill>
                <a:schemeClr val="accent1"/>
              </a:solidFill>
              <a:prstDash val="solid"/>
              <a:miter/>
            </a:ln>
          </p:spPr>
          <p:txBody>
            <a:bodyPr rtlCol="0" anchor="ctr"/>
            <a:lstStyle/>
            <a:p>
              <a:endParaRPr lang="da-DK"/>
            </a:p>
          </p:txBody>
        </p:sp>
        <p:sp>
          <p:nvSpPr>
            <p:cNvPr id="205" name="Kombinationstegning 64">
              <a:extLst>
                <a:ext uri="{FF2B5EF4-FFF2-40B4-BE49-F238E27FC236}">
                  <a16:creationId xmlns:a16="http://schemas.microsoft.com/office/drawing/2014/main" id="{CF6673FB-B44E-432E-A871-DD974E498701}"/>
                </a:ext>
              </a:extLst>
            </p:cNvPr>
            <p:cNvSpPr/>
            <p:nvPr/>
          </p:nvSpPr>
          <p:spPr>
            <a:xfrm>
              <a:off x="6412931" y="3541331"/>
              <a:ext cx="295041" cy="129467"/>
            </a:xfrm>
            <a:custGeom>
              <a:avLst/>
              <a:gdLst>
                <a:gd name="connsiteX0" fmla="*/ 295041 w 295041"/>
                <a:gd name="connsiteY0" fmla="*/ 19039 h 129467"/>
                <a:gd name="connsiteX1" fmla="*/ 151328 w 295041"/>
                <a:gd name="connsiteY1" fmla="*/ 129467 h 129467"/>
                <a:gd name="connsiteX2" fmla="*/ 147521 w 295041"/>
                <a:gd name="connsiteY2" fmla="*/ 129467 h 129467"/>
                <a:gd name="connsiteX3" fmla="*/ 0 w 295041"/>
                <a:gd name="connsiteY3" fmla="*/ 0 h 129467"/>
              </a:gdLst>
              <a:ahLst/>
              <a:cxnLst>
                <a:cxn ang="0">
                  <a:pos x="connsiteX0" y="connsiteY0"/>
                </a:cxn>
                <a:cxn ang="0">
                  <a:pos x="connsiteX1" y="connsiteY1"/>
                </a:cxn>
                <a:cxn ang="0">
                  <a:pos x="connsiteX2" y="connsiteY2"/>
                </a:cxn>
                <a:cxn ang="0">
                  <a:pos x="connsiteX3" y="connsiteY3"/>
                </a:cxn>
              </a:cxnLst>
              <a:rect l="l" t="t" r="r" b="b"/>
              <a:pathLst>
                <a:path w="295041" h="129467">
                  <a:moveTo>
                    <a:pt x="295041" y="19039"/>
                  </a:moveTo>
                  <a:cubicBezTo>
                    <a:pt x="277910" y="82821"/>
                    <a:pt x="219853" y="129467"/>
                    <a:pt x="151328" y="129467"/>
                  </a:cubicBezTo>
                  <a:lnTo>
                    <a:pt x="147521" y="129467"/>
                  </a:lnTo>
                  <a:cubicBezTo>
                    <a:pt x="72333" y="129467"/>
                    <a:pt x="9517" y="72350"/>
                    <a:pt x="0" y="0"/>
                  </a:cubicBezTo>
                </a:path>
              </a:pathLst>
            </a:custGeom>
            <a:noFill/>
            <a:ln w="19050" cap="flat">
              <a:solidFill>
                <a:schemeClr val="accent1"/>
              </a:solidFill>
              <a:prstDash val="solid"/>
              <a:miter/>
            </a:ln>
          </p:spPr>
          <p:txBody>
            <a:bodyPr rtlCol="0" anchor="ctr"/>
            <a:lstStyle/>
            <a:p>
              <a:endParaRPr lang="da-DK"/>
            </a:p>
          </p:txBody>
        </p:sp>
        <p:sp>
          <p:nvSpPr>
            <p:cNvPr id="206" name="Kombinationstegning 65">
              <a:extLst>
                <a:ext uri="{FF2B5EF4-FFF2-40B4-BE49-F238E27FC236}">
                  <a16:creationId xmlns:a16="http://schemas.microsoft.com/office/drawing/2014/main" id="{EAB1EE21-811B-40A2-9626-E90853F6FC21}"/>
                </a:ext>
              </a:extLst>
            </p:cNvPr>
            <p:cNvSpPr/>
            <p:nvPr/>
          </p:nvSpPr>
          <p:spPr>
            <a:xfrm>
              <a:off x="6606135" y="3448039"/>
              <a:ext cx="62815" cy="53310"/>
            </a:xfrm>
            <a:custGeom>
              <a:avLst/>
              <a:gdLst>
                <a:gd name="connsiteX0" fmla="*/ 36166 w 62815"/>
                <a:gd name="connsiteY0" fmla="*/ 53310 h 53310"/>
                <a:gd name="connsiteX1" fmla="*/ 26649 w 62815"/>
                <a:gd name="connsiteY1" fmla="*/ 53310 h 53310"/>
                <a:gd name="connsiteX2" fmla="*/ 0 w 62815"/>
                <a:gd name="connsiteY2" fmla="*/ 26655 h 53310"/>
                <a:gd name="connsiteX3" fmla="*/ 0 w 62815"/>
                <a:gd name="connsiteY3" fmla="*/ 26655 h 53310"/>
                <a:gd name="connsiteX4" fmla="*/ 26649 w 62815"/>
                <a:gd name="connsiteY4" fmla="*/ 0 h 53310"/>
                <a:gd name="connsiteX5" fmla="*/ 36166 w 62815"/>
                <a:gd name="connsiteY5" fmla="*/ 0 h 53310"/>
                <a:gd name="connsiteX6" fmla="*/ 62815 w 62815"/>
                <a:gd name="connsiteY6" fmla="*/ 26655 h 53310"/>
                <a:gd name="connsiteX7" fmla="*/ 62815 w 62815"/>
                <a:gd name="connsiteY7" fmla="*/ 26655 h 53310"/>
                <a:gd name="connsiteX8" fmla="*/ 36166 w 62815"/>
                <a:gd name="connsiteY8" fmla="*/ 53310 h 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15" h="53310">
                  <a:moveTo>
                    <a:pt x="36166" y="53310"/>
                  </a:moveTo>
                  <a:lnTo>
                    <a:pt x="26649" y="53310"/>
                  </a:lnTo>
                  <a:cubicBezTo>
                    <a:pt x="12373" y="53310"/>
                    <a:pt x="0" y="40934"/>
                    <a:pt x="0" y="26655"/>
                  </a:cubicBezTo>
                  <a:lnTo>
                    <a:pt x="0" y="26655"/>
                  </a:lnTo>
                  <a:cubicBezTo>
                    <a:pt x="0" y="12375"/>
                    <a:pt x="12373" y="0"/>
                    <a:pt x="26649" y="0"/>
                  </a:cubicBezTo>
                  <a:lnTo>
                    <a:pt x="36166" y="0"/>
                  </a:lnTo>
                  <a:cubicBezTo>
                    <a:pt x="50442" y="0"/>
                    <a:pt x="62815" y="12375"/>
                    <a:pt x="62815" y="26655"/>
                  </a:cubicBezTo>
                  <a:lnTo>
                    <a:pt x="62815" y="26655"/>
                  </a:lnTo>
                  <a:cubicBezTo>
                    <a:pt x="62815" y="40934"/>
                    <a:pt x="51394" y="53310"/>
                    <a:pt x="36166" y="53310"/>
                  </a:cubicBezTo>
                  <a:close/>
                </a:path>
              </a:pathLst>
            </a:custGeom>
            <a:noFill/>
            <a:ln w="19050" cap="flat">
              <a:solidFill>
                <a:schemeClr val="accent1"/>
              </a:solidFill>
              <a:prstDash val="solid"/>
              <a:miter/>
            </a:ln>
          </p:spPr>
          <p:txBody>
            <a:bodyPr rtlCol="0" anchor="ctr"/>
            <a:lstStyle/>
            <a:p>
              <a:endParaRPr lang="da-DK"/>
            </a:p>
          </p:txBody>
        </p:sp>
        <p:sp>
          <p:nvSpPr>
            <p:cNvPr id="207" name="Kombinationstegning 66">
              <a:extLst>
                <a:ext uri="{FF2B5EF4-FFF2-40B4-BE49-F238E27FC236}">
                  <a16:creationId xmlns:a16="http://schemas.microsoft.com/office/drawing/2014/main" id="{AC947AD4-5963-4068-8BC5-2ADD1001C88F}"/>
                </a:ext>
              </a:extLst>
            </p:cNvPr>
            <p:cNvSpPr/>
            <p:nvPr/>
          </p:nvSpPr>
          <p:spPr>
            <a:xfrm>
              <a:off x="6687986" y="3448039"/>
              <a:ext cx="62814" cy="53310"/>
            </a:xfrm>
            <a:custGeom>
              <a:avLst/>
              <a:gdLst>
                <a:gd name="connsiteX0" fmla="*/ 36166 w 62814"/>
                <a:gd name="connsiteY0" fmla="*/ 53310 h 53310"/>
                <a:gd name="connsiteX1" fmla="*/ 26649 w 62814"/>
                <a:gd name="connsiteY1" fmla="*/ 53310 h 53310"/>
                <a:gd name="connsiteX2" fmla="*/ 0 w 62814"/>
                <a:gd name="connsiteY2" fmla="*/ 26655 h 53310"/>
                <a:gd name="connsiteX3" fmla="*/ 0 w 62814"/>
                <a:gd name="connsiteY3" fmla="*/ 26655 h 53310"/>
                <a:gd name="connsiteX4" fmla="*/ 26649 w 62814"/>
                <a:gd name="connsiteY4" fmla="*/ 0 h 53310"/>
                <a:gd name="connsiteX5" fmla="*/ 36166 w 62814"/>
                <a:gd name="connsiteY5" fmla="*/ 0 h 53310"/>
                <a:gd name="connsiteX6" fmla="*/ 62815 w 62814"/>
                <a:gd name="connsiteY6" fmla="*/ 26655 h 53310"/>
                <a:gd name="connsiteX7" fmla="*/ 62815 w 62814"/>
                <a:gd name="connsiteY7" fmla="*/ 26655 h 53310"/>
                <a:gd name="connsiteX8" fmla="*/ 36166 w 62814"/>
                <a:gd name="connsiteY8" fmla="*/ 53310 h 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14" h="53310">
                  <a:moveTo>
                    <a:pt x="36166" y="53310"/>
                  </a:moveTo>
                  <a:lnTo>
                    <a:pt x="26649" y="53310"/>
                  </a:lnTo>
                  <a:cubicBezTo>
                    <a:pt x="12373" y="53310"/>
                    <a:pt x="0" y="40934"/>
                    <a:pt x="0" y="26655"/>
                  </a:cubicBezTo>
                  <a:lnTo>
                    <a:pt x="0" y="26655"/>
                  </a:lnTo>
                  <a:cubicBezTo>
                    <a:pt x="0" y="12375"/>
                    <a:pt x="12373" y="0"/>
                    <a:pt x="26649" y="0"/>
                  </a:cubicBezTo>
                  <a:lnTo>
                    <a:pt x="36166" y="0"/>
                  </a:lnTo>
                  <a:cubicBezTo>
                    <a:pt x="50442" y="0"/>
                    <a:pt x="62815" y="12375"/>
                    <a:pt x="62815" y="26655"/>
                  </a:cubicBezTo>
                  <a:lnTo>
                    <a:pt x="62815" y="26655"/>
                  </a:lnTo>
                  <a:cubicBezTo>
                    <a:pt x="62815" y="40934"/>
                    <a:pt x="50442" y="53310"/>
                    <a:pt x="36166" y="53310"/>
                  </a:cubicBezTo>
                  <a:close/>
                </a:path>
              </a:pathLst>
            </a:custGeom>
            <a:noFill/>
            <a:ln w="19050" cap="flat">
              <a:solidFill>
                <a:schemeClr val="accent1"/>
              </a:solidFill>
              <a:prstDash val="solid"/>
              <a:miter/>
            </a:ln>
          </p:spPr>
          <p:txBody>
            <a:bodyPr rtlCol="0" anchor="ctr"/>
            <a:lstStyle/>
            <a:p>
              <a:endParaRPr lang="da-DK"/>
            </a:p>
          </p:txBody>
        </p:sp>
        <p:sp>
          <p:nvSpPr>
            <p:cNvPr id="208" name="Kombinationstegning 67">
              <a:extLst>
                <a:ext uri="{FF2B5EF4-FFF2-40B4-BE49-F238E27FC236}">
                  <a16:creationId xmlns:a16="http://schemas.microsoft.com/office/drawing/2014/main" id="{6AF06715-D6A9-455F-BA9B-F819F48CB14B}"/>
                </a:ext>
              </a:extLst>
            </p:cNvPr>
            <p:cNvSpPr/>
            <p:nvPr/>
          </p:nvSpPr>
          <p:spPr>
            <a:xfrm>
              <a:off x="6651819" y="3500397"/>
              <a:ext cx="72332" cy="60925"/>
            </a:xfrm>
            <a:custGeom>
              <a:avLst/>
              <a:gdLst>
                <a:gd name="connsiteX0" fmla="*/ 0 w 72332"/>
                <a:gd name="connsiteY0" fmla="*/ 0 h 60925"/>
                <a:gd name="connsiteX1" fmla="*/ 41877 w 72332"/>
                <a:gd name="connsiteY1" fmla="*/ 0 h 60925"/>
                <a:gd name="connsiteX2" fmla="*/ 72333 w 72332"/>
                <a:gd name="connsiteY2" fmla="*/ 30463 h 60925"/>
                <a:gd name="connsiteX3" fmla="*/ 72333 w 72332"/>
                <a:gd name="connsiteY3" fmla="*/ 30463 h 60925"/>
                <a:gd name="connsiteX4" fmla="*/ 41877 w 72332"/>
                <a:gd name="connsiteY4" fmla="*/ 60926 h 60925"/>
                <a:gd name="connsiteX5" fmla="*/ 14276 w 72332"/>
                <a:gd name="connsiteY5" fmla="*/ 60926 h 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32" h="60925">
                  <a:moveTo>
                    <a:pt x="0" y="0"/>
                  </a:moveTo>
                  <a:lnTo>
                    <a:pt x="41877" y="0"/>
                  </a:lnTo>
                  <a:cubicBezTo>
                    <a:pt x="59008" y="0"/>
                    <a:pt x="72333" y="13327"/>
                    <a:pt x="72333" y="30463"/>
                  </a:cubicBezTo>
                  <a:lnTo>
                    <a:pt x="72333" y="30463"/>
                  </a:lnTo>
                  <a:cubicBezTo>
                    <a:pt x="72333" y="47598"/>
                    <a:pt x="59008" y="60926"/>
                    <a:pt x="41877" y="60926"/>
                  </a:cubicBezTo>
                  <a:lnTo>
                    <a:pt x="14276" y="60926"/>
                  </a:lnTo>
                </a:path>
              </a:pathLst>
            </a:custGeom>
            <a:noFill/>
            <a:ln w="19050" cap="flat">
              <a:solidFill>
                <a:schemeClr val="accent1"/>
              </a:solidFill>
              <a:prstDash val="solid"/>
              <a:miter/>
            </a:ln>
          </p:spPr>
          <p:txBody>
            <a:bodyPr rtlCol="0" anchor="ctr"/>
            <a:lstStyle/>
            <a:p>
              <a:endParaRPr lang="da-DK"/>
            </a:p>
          </p:txBody>
        </p:sp>
        <p:sp>
          <p:nvSpPr>
            <p:cNvPr id="209" name="Kombinationstegning 68">
              <a:extLst>
                <a:ext uri="{FF2B5EF4-FFF2-40B4-BE49-F238E27FC236}">
                  <a16:creationId xmlns:a16="http://schemas.microsoft.com/office/drawing/2014/main" id="{4CF6FD70-D3E9-49D2-8DB6-68BF39045755}"/>
                </a:ext>
              </a:extLst>
            </p:cNvPr>
            <p:cNvSpPr/>
            <p:nvPr/>
          </p:nvSpPr>
          <p:spPr>
            <a:xfrm>
              <a:off x="6592811" y="3574650"/>
              <a:ext cx="76139" cy="30832"/>
            </a:xfrm>
            <a:custGeom>
              <a:avLst/>
              <a:gdLst>
                <a:gd name="connsiteX0" fmla="*/ 0 w 76139"/>
                <a:gd name="connsiteY0" fmla="*/ 0 h 30832"/>
                <a:gd name="connsiteX1" fmla="*/ 76140 w 76139"/>
                <a:gd name="connsiteY1" fmla="*/ 10472 h 30832"/>
              </a:gdLst>
              <a:ahLst/>
              <a:cxnLst>
                <a:cxn ang="0">
                  <a:pos x="connsiteX0" y="connsiteY0"/>
                </a:cxn>
                <a:cxn ang="0">
                  <a:pos x="connsiteX1" y="connsiteY1"/>
                </a:cxn>
              </a:cxnLst>
              <a:rect l="l" t="t" r="r" b="b"/>
              <a:pathLst>
                <a:path w="76139" h="30832">
                  <a:moveTo>
                    <a:pt x="0" y="0"/>
                  </a:moveTo>
                  <a:cubicBezTo>
                    <a:pt x="3807" y="33319"/>
                    <a:pt x="59008" y="43791"/>
                    <a:pt x="76140" y="10472"/>
                  </a:cubicBezTo>
                </a:path>
              </a:pathLst>
            </a:custGeom>
            <a:noFill/>
            <a:ln w="19050" cap="flat">
              <a:solidFill>
                <a:schemeClr val="accent1"/>
              </a:solidFill>
              <a:prstDash val="solid"/>
              <a:miter/>
            </a:ln>
          </p:spPr>
          <p:txBody>
            <a:bodyPr rtlCol="0" anchor="ctr"/>
            <a:lstStyle/>
            <a:p>
              <a:endParaRPr lang="da-DK"/>
            </a:p>
          </p:txBody>
        </p:sp>
        <p:sp>
          <p:nvSpPr>
            <p:cNvPr id="210" name="Kombinationstegning 69">
              <a:extLst>
                <a:ext uri="{FF2B5EF4-FFF2-40B4-BE49-F238E27FC236}">
                  <a16:creationId xmlns:a16="http://schemas.microsoft.com/office/drawing/2014/main" id="{32F30468-CDC1-41AE-BE8B-7340EAC14939}"/>
                </a:ext>
              </a:extLst>
            </p:cNvPr>
            <p:cNvSpPr/>
            <p:nvPr/>
          </p:nvSpPr>
          <p:spPr>
            <a:xfrm>
              <a:off x="6477650" y="3475646"/>
              <a:ext cx="128485" cy="9519"/>
            </a:xfrm>
            <a:custGeom>
              <a:avLst/>
              <a:gdLst>
                <a:gd name="connsiteX0" fmla="*/ 128486 w 128485"/>
                <a:gd name="connsiteY0" fmla="*/ 0 h 9519"/>
                <a:gd name="connsiteX1" fmla="*/ 0 w 128485"/>
                <a:gd name="connsiteY1" fmla="*/ 0 h 9519"/>
              </a:gdLst>
              <a:ahLst/>
              <a:cxnLst>
                <a:cxn ang="0">
                  <a:pos x="connsiteX0" y="connsiteY0"/>
                </a:cxn>
                <a:cxn ang="0">
                  <a:pos x="connsiteX1" y="connsiteY1"/>
                </a:cxn>
              </a:cxnLst>
              <a:rect l="l" t="t" r="r" b="b"/>
              <a:pathLst>
                <a:path w="128485" h="9519">
                  <a:moveTo>
                    <a:pt x="128486" y="0"/>
                  </a:moveTo>
                  <a:lnTo>
                    <a:pt x="0" y="0"/>
                  </a:lnTo>
                </a:path>
              </a:pathLst>
            </a:custGeom>
            <a:ln w="19050" cap="flat">
              <a:solidFill>
                <a:schemeClr val="accent1"/>
              </a:solidFill>
              <a:prstDash val="solid"/>
              <a:miter/>
            </a:ln>
          </p:spPr>
          <p:txBody>
            <a:bodyPr rtlCol="0" anchor="ctr"/>
            <a:lstStyle/>
            <a:p>
              <a:endParaRPr lang="da-DK"/>
            </a:p>
          </p:txBody>
        </p:sp>
        <p:sp>
          <p:nvSpPr>
            <p:cNvPr id="211" name="Kombinationstegning 70">
              <a:extLst>
                <a:ext uri="{FF2B5EF4-FFF2-40B4-BE49-F238E27FC236}">
                  <a16:creationId xmlns:a16="http://schemas.microsoft.com/office/drawing/2014/main" id="{5BD60E2C-E252-4AB4-A3C8-AF5E0565F6FD}"/>
                </a:ext>
              </a:extLst>
            </p:cNvPr>
            <p:cNvSpPr/>
            <p:nvPr/>
          </p:nvSpPr>
          <p:spPr>
            <a:xfrm>
              <a:off x="5815446" y="3733477"/>
              <a:ext cx="126418" cy="118273"/>
            </a:xfrm>
            <a:custGeom>
              <a:avLst/>
              <a:gdLst>
                <a:gd name="connsiteX0" fmla="*/ 82591 w 126418"/>
                <a:gd name="connsiteY0" fmla="*/ 10624 h 118273"/>
                <a:gd name="connsiteX1" fmla="*/ 55942 w 126418"/>
                <a:gd name="connsiteY1" fmla="*/ 27759 h 118273"/>
                <a:gd name="connsiteX2" fmla="*/ 126371 w 126418"/>
                <a:gd name="connsiteY2" fmla="*/ 85829 h 118273"/>
                <a:gd name="connsiteX3" fmla="*/ 95915 w 126418"/>
                <a:gd name="connsiteY3" fmla="*/ 118196 h 118273"/>
                <a:gd name="connsiteX4" fmla="*/ 32148 w 126418"/>
                <a:gd name="connsiteY4" fmla="*/ 106772 h 118273"/>
                <a:gd name="connsiteX5" fmla="*/ 3596 w 126418"/>
                <a:gd name="connsiteY5" fmla="*/ 37279 h 118273"/>
                <a:gd name="connsiteX6" fmla="*/ 67363 w 126418"/>
                <a:gd name="connsiteY6" fmla="*/ 152 h 118273"/>
                <a:gd name="connsiteX7" fmla="*/ 82591 w 126418"/>
                <a:gd name="connsiteY7" fmla="*/ 10624 h 1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18" h="118273">
                  <a:moveTo>
                    <a:pt x="82591" y="10624"/>
                  </a:moveTo>
                  <a:cubicBezTo>
                    <a:pt x="82591" y="21095"/>
                    <a:pt x="70218" y="26807"/>
                    <a:pt x="55942" y="27759"/>
                  </a:cubicBezTo>
                  <a:cubicBezTo>
                    <a:pt x="73073" y="30615"/>
                    <a:pt x="124467" y="41086"/>
                    <a:pt x="126371" y="85829"/>
                  </a:cubicBezTo>
                  <a:cubicBezTo>
                    <a:pt x="127322" y="111532"/>
                    <a:pt x="113998" y="119148"/>
                    <a:pt x="95915" y="118196"/>
                  </a:cubicBezTo>
                  <a:cubicBezTo>
                    <a:pt x="79735" y="116292"/>
                    <a:pt x="43569" y="109628"/>
                    <a:pt x="32148" y="106772"/>
                  </a:cubicBezTo>
                  <a:cubicBezTo>
                    <a:pt x="-5922" y="97253"/>
                    <a:pt x="-2115" y="57270"/>
                    <a:pt x="3596" y="37279"/>
                  </a:cubicBezTo>
                  <a:cubicBezTo>
                    <a:pt x="10258" y="14432"/>
                    <a:pt x="35955" y="-1752"/>
                    <a:pt x="67363" y="152"/>
                  </a:cubicBezTo>
                  <a:cubicBezTo>
                    <a:pt x="74976" y="1104"/>
                    <a:pt x="82591" y="3960"/>
                    <a:pt x="82591" y="10624"/>
                  </a:cubicBezTo>
                  <a:close/>
                </a:path>
              </a:pathLst>
            </a:custGeom>
            <a:noFill/>
            <a:ln w="19050" cap="rnd">
              <a:solidFill>
                <a:schemeClr val="accent1"/>
              </a:solidFill>
              <a:prstDash val="solid"/>
              <a:round/>
            </a:ln>
          </p:spPr>
          <p:txBody>
            <a:bodyPr rtlCol="0" anchor="ctr"/>
            <a:lstStyle/>
            <a:p>
              <a:endParaRPr lang="da-DK"/>
            </a:p>
          </p:txBody>
        </p:sp>
        <p:grpSp>
          <p:nvGrpSpPr>
            <p:cNvPr id="212" name="Grafik 50">
              <a:extLst>
                <a:ext uri="{FF2B5EF4-FFF2-40B4-BE49-F238E27FC236}">
                  <a16:creationId xmlns:a16="http://schemas.microsoft.com/office/drawing/2014/main" id="{657A0007-69C0-4881-AF38-9FE9FA65EA74}"/>
                </a:ext>
              </a:extLst>
            </p:cNvPr>
            <p:cNvGrpSpPr/>
            <p:nvPr/>
          </p:nvGrpSpPr>
          <p:grpSpPr>
            <a:xfrm>
              <a:off x="5764792" y="3724109"/>
              <a:ext cx="49490" cy="122803"/>
              <a:chOff x="5764792" y="3724109"/>
              <a:chExt cx="49490" cy="122803"/>
            </a:xfrm>
          </p:grpSpPr>
          <p:sp>
            <p:nvSpPr>
              <p:cNvPr id="277" name="Kombinationstegning 144">
                <a:extLst>
                  <a:ext uri="{FF2B5EF4-FFF2-40B4-BE49-F238E27FC236}">
                    <a16:creationId xmlns:a16="http://schemas.microsoft.com/office/drawing/2014/main" id="{B4FE0DCD-E4BF-41E9-9DC2-949E4A98D1C9}"/>
                  </a:ext>
                </a:extLst>
              </p:cNvPr>
              <p:cNvSpPr/>
              <p:nvPr/>
            </p:nvSpPr>
            <p:spPr>
              <a:xfrm>
                <a:off x="5769551" y="3724109"/>
                <a:ext cx="44732" cy="12375"/>
              </a:xfrm>
              <a:custGeom>
                <a:avLst/>
                <a:gdLst>
                  <a:gd name="connsiteX0" fmla="*/ 44732 w 44732"/>
                  <a:gd name="connsiteY0" fmla="*/ 12375 h 12375"/>
                  <a:gd name="connsiteX1" fmla="*/ 0 w 44732"/>
                  <a:gd name="connsiteY1" fmla="*/ 0 h 12375"/>
                </a:gdLst>
                <a:ahLst/>
                <a:cxnLst>
                  <a:cxn ang="0">
                    <a:pos x="connsiteX0" y="connsiteY0"/>
                  </a:cxn>
                  <a:cxn ang="0">
                    <a:pos x="connsiteX1" y="connsiteY1"/>
                  </a:cxn>
                </a:cxnLst>
                <a:rect l="l" t="t" r="r" b="b"/>
                <a:pathLst>
                  <a:path w="44732" h="12375">
                    <a:moveTo>
                      <a:pt x="44732" y="12375"/>
                    </a:moveTo>
                    <a:lnTo>
                      <a:pt x="0" y="0"/>
                    </a:lnTo>
                  </a:path>
                </a:pathLst>
              </a:custGeom>
              <a:ln w="19050" cap="flat">
                <a:solidFill>
                  <a:schemeClr val="accent1"/>
                </a:solidFill>
                <a:prstDash val="solid"/>
                <a:miter/>
              </a:ln>
            </p:spPr>
            <p:txBody>
              <a:bodyPr rtlCol="0" anchor="ctr"/>
              <a:lstStyle/>
              <a:p>
                <a:endParaRPr lang="da-DK"/>
              </a:p>
            </p:txBody>
          </p:sp>
          <p:sp>
            <p:nvSpPr>
              <p:cNvPr id="278" name="Kombinationstegning 145">
                <a:extLst>
                  <a:ext uri="{FF2B5EF4-FFF2-40B4-BE49-F238E27FC236}">
                    <a16:creationId xmlns:a16="http://schemas.microsoft.com/office/drawing/2014/main" id="{F0ACD718-715D-46B3-8F66-62E83A2D0D58}"/>
                  </a:ext>
                </a:extLst>
              </p:cNvPr>
              <p:cNvSpPr/>
              <p:nvPr/>
            </p:nvSpPr>
            <p:spPr>
              <a:xfrm>
                <a:off x="5764792" y="3835489"/>
                <a:ext cx="47587" cy="11423"/>
              </a:xfrm>
              <a:custGeom>
                <a:avLst/>
                <a:gdLst>
                  <a:gd name="connsiteX0" fmla="*/ 0 w 47587"/>
                  <a:gd name="connsiteY0" fmla="*/ 0 h 11423"/>
                  <a:gd name="connsiteX1" fmla="*/ 47587 w 47587"/>
                  <a:gd name="connsiteY1" fmla="*/ 11424 h 11423"/>
                </a:gdLst>
                <a:ahLst/>
                <a:cxnLst>
                  <a:cxn ang="0">
                    <a:pos x="connsiteX0" y="connsiteY0"/>
                  </a:cxn>
                  <a:cxn ang="0">
                    <a:pos x="connsiteX1" y="connsiteY1"/>
                  </a:cxn>
                </a:cxnLst>
                <a:rect l="l" t="t" r="r" b="b"/>
                <a:pathLst>
                  <a:path w="47587" h="11423">
                    <a:moveTo>
                      <a:pt x="0" y="0"/>
                    </a:moveTo>
                    <a:lnTo>
                      <a:pt x="47587" y="11424"/>
                    </a:lnTo>
                  </a:path>
                </a:pathLst>
              </a:custGeom>
              <a:ln w="19050" cap="flat">
                <a:solidFill>
                  <a:schemeClr val="accent1"/>
                </a:solidFill>
                <a:prstDash val="solid"/>
                <a:miter/>
              </a:ln>
            </p:spPr>
            <p:txBody>
              <a:bodyPr rtlCol="0" anchor="ctr"/>
              <a:lstStyle/>
              <a:p>
                <a:endParaRPr lang="da-DK"/>
              </a:p>
            </p:txBody>
          </p:sp>
        </p:grpSp>
        <p:grpSp>
          <p:nvGrpSpPr>
            <p:cNvPr id="236" name="Grafik 50">
              <a:extLst>
                <a:ext uri="{FF2B5EF4-FFF2-40B4-BE49-F238E27FC236}">
                  <a16:creationId xmlns:a16="http://schemas.microsoft.com/office/drawing/2014/main" id="{B304EA72-15AA-4A3F-B863-101F050EEB99}"/>
                </a:ext>
              </a:extLst>
            </p:cNvPr>
            <p:cNvGrpSpPr/>
            <p:nvPr/>
          </p:nvGrpSpPr>
          <p:grpSpPr>
            <a:xfrm>
              <a:off x="5381238" y="2996807"/>
              <a:ext cx="420671" cy="1311809"/>
              <a:chOff x="5381238" y="2996807"/>
              <a:chExt cx="420671" cy="1311809"/>
            </a:xfrm>
            <a:noFill/>
          </p:grpSpPr>
          <p:sp>
            <p:nvSpPr>
              <p:cNvPr id="258" name="Kombinationstegning 125">
                <a:extLst>
                  <a:ext uri="{FF2B5EF4-FFF2-40B4-BE49-F238E27FC236}">
                    <a16:creationId xmlns:a16="http://schemas.microsoft.com/office/drawing/2014/main" id="{4C570CF2-FC9B-4DE8-BDC9-81F91EC511C6}"/>
                  </a:ext>
                </a:extLst>
              </p:cNvPr>
              <p:cNvSpPr/>
              <p:nvPr/>
            </p:nvSpPr>
            <p:spPr>
              <a:xfrm>
                <a:off x="5663907" y="4149638"/>
                <a:ext cx="9517" cy="108524"/>
              </a:xfrm>
              <a:custGeom>
                <a:avLst/>
                <a:gdLst>
                  <a:gd name="connsiteX0" fmla="*/ 0 w 9517"/>
                  <a:gd name="connsiteY0" fmla="*/ 0 h 108524"/>
                  <a:gd name="connsiteX1" fmla="*/ 0 w 9517"/>
                  <a:gd name="connsiteY1" fmla="*/ 80917 h 108524"/>
                  <a:gd name="connsiteX2" fmla="*/ 0 w 9517"/>
                  <a:gd name="connsiteY2" fmla="*/ 108524 h 108524"/>
                </a:gdLst>
                <a:ahLst/>
                <a:cxnLst>
                  <a:cxn ang="0">
                    <a:pos x="connsiteX0" y="connsiteY0"/>
                  </a:cxn>
                  <a:cxn ang="0">
                    <a:pos x="connsiteX1" y="connsiteY1"/>
                  </a:cxn>
                  <a:cxn ang="0">
                    <a:pos x="connsiteX2" y="connsiteY2"/>
                  </a:cxn>
                </a:cxnLst>
                <a:rect l="l" t="t" r="r" b="b"/>
                <a:pathLst>
                  <a:path w="9517" h="108524">
                    <a:moveTo>
                      <a:pt x="0" y="0"/>
                    </a:moveTo>
                    <a:lnTo>
                      <a:pt x="0" y="80917"/>
                    </a:lnTo>
                    <a:lnTo>
                      <a:pt x="0" y="108524"/>
                    </a:lnTo>
                  </a:path>
                </a:pathLst>
              </a:custGeom>
              <a:noFill/>
              <a:ln w="19050" cap="flat">
                <a:solidFill>
                  <a:schemeClr val="accent1"/>
                </a:solidFill>
                <a:prstDash val="solid"/>
                <a:miter/>
              </a:ln>
            </p:spPr>
            <p:txBody>
              <a:bodyPr rtlCol="0" anchor="ctr"/>
              <a:lstStyle/>
              <a:p>
                <a:endParaRPr lang="da-DK"/>
              </a:p>
            </p:txBody>
          </p:sp>
          <p:sp>
            <p:nvSpPr>
              <p:cNvPr id="259" name="Kombinationstegning 126">
                <a:extLst>
                  <a:ext uri="{FF2B5EF4-FFF2-40B4-BE49-F238E27FC236}">
                    <a16:creationId xmlns:a16="http://schemas.microsoft.com/office/drawing/2014/main" id="{ACAEB9DB-9F25-43FD-84DE-8647E25EEB38}"/>
                  </a:ext>
                </a:extLst>
              </p:cNvPr>
              <p:cNvSpPr/>
              <p:nvPr/>
            </p:nvSpPr>
            <p:spPr>
              <a:xfrm>
                <a:off x="5515435" y="4149638"/>
                <a:ext cx="9517" cy="108524"/>
              </a:xfrm>
              <a:custGeom>
                <a:avLst/>
                <a:gdLst>
                  <a:gd name="connsiteX0" fmla="*/ 0 w 9517"/>
                  <a:gd name="connsiteY0" fmla="*/ 108524 h 108524"/>
                  <a:gd name="connsiteX1" fmla="*/ 0 w 9517"/>
                  <a:gd name="connsiteY1" fmla="*/ 74253 h 108524"/>
                  <a:gd name="connsiteX2" fmla="*/ 0 w 9517"/>
                  <a:gd name="connsiteY2" fmla="*/ 0 h 108524"/>
                </a:gdLst>
                <a:ahLst/>
                <a:cxnLst>
                  <a:cxn ang="0">
                    <a:pos x="connsiteX0" y="connsiteY0"/>
                  </a:cxn>
                  <a:cxn ang="0">
                    <a:pos x="connsiteX1" y="connsiteY1"/>
                  </a:cxn>
                  <a:cxn ang="0">
                    <a:pos x="connsiteX2" y="connsiteY2"/>
                  </a:cxn>
                </a:cxnLst>
                <a:rect l="l" t="t" r="r" b="b"/>
                <a:pathLst>
                  <a:path w="9517" h="108524">
                    <a:moveTo>
                      <a:pt x="0" y="108524"/>
                    </a:moveTo>
                    <a:lnTo>
                      <a:pt x="0" y="74253"/>
                    </a:lnTo>
                    <a:lnTo>
                      <a:pt x="0" y="0"/>
                    </a:lnTo>
                  </a:path>
                </a:pathLst>
              </a:custGeom>
              <a:noFill/>
              <a:ln w="19050" cap="flat">
                <a:solidFill>
                  <a:schemeClr val="accent1"/>
                </a:solidFill>
                <a:prstDash val="solid"/>
                <a:miter/>
              </a:ln>
            </p:spPr>
            <p:txBody>
              <a:bodyPr rtlCol="0" anchor="ctr"/>
              <a:lstStyle/>
              <a:p>
                <a:endParaRPr lang="da-DK"/>
              </a:p>
            </p:txBody>
          </p:sp>
          <p:sp>
            <p:nvSpPr>
              <p:cNvPr id="260" name="Kombinationstegning 127">
                <a:extLst>
                  <a:ext uri="{FF2B5EF4-FFF2-40B4-BE49-F238E27FC236}">
                    <a16:creationId xmlns:a16="http://schemas.microsoft.com/office/drawing/2014/main" id="{30674737-7B09-4582-A7FF-4BF14FA411EC}"/>
                  </a:ext>
                </a:extLst>
              </p:cNvPr>
              <p:cNvSpPr/>
              <p:nvPr/>
            </p:nvSpPr>
            <p:spPr>
              <a:xfrm>
                <a:off x="5602995" y="4149638"/>
                <a:ext cx="9517" cy="108524"/>
              </a:xfrm>
              <a:custGeom>
                <a:avLst/>
                <a:gdLst>
                  <a:gd name="connsiteX0" fmla="*/ 0 w 9517"/>
                  <a:gd name="connsiteY0" fmla="*/ 0 h 108524"/>
                  <a:gd name="connsiteX1" fmla="*/ 0 w 9517"/>
                  <a:gd name="connsiteY1" fmla="*/ 80917 h 108524"/>
                  <a:gd name="connsiteX2" fmla="*/ 0 w 9517"/>
                  <a:gd name="connsiteY2" fmla="*/ 108524 h 108524"/>
                </a:gdLst>
                <a:ahLst/>
                <a:cxnLst>
                  <a:cxn ang="0">
                    <a:pos x="connsiteX0" y="connsiteY0"/>
                  </a:cxn>
                  <a:cxn ang="0">
                    <a:pos x="connsiteX1" y="connsiteY1"/>
                  </a:cxn>
                  <a:cxn ang="0">
                    <a:pos x="connsiteX2" y="connsiteY2"/>
                  </a:cxn>
                </a:cxnLst>
                <a:rect l="l" t="t" r="r" b="b"/>
                <a:pathLst>
                  <a:path w="9517" h="108524">
                    <a:moveTo>
                      <a:pt x="0" y="0"/>
                    </a:moveTo>
                    <a:lnTo>
                      <a:pt x="0" y="80917"/>
                    </a:lnTo>
                    <a:lnTo>
                      <a:pt x="0" y="108524"/>
                    </a:lnTo>
                  </a:path>
                </a:pathLst>
              </a:custGeom>
              <a:noFill/>
              <a:ln w="19050" cap="flat">
                <a:solidFill>
                  <a:schemeClr val="accent1"/>
                </a:solidFill>
                <a:prstDash val="solid"/>
                <a:miter/>
              </a:ln>
            </p:spPr>
            <p:txBody>
              <a:bodyPr rtlCol="0" anchor="ctr"/>
              <a:lstStyle/>
              <a:p>
                <a:endParaRPr lang="da-DK"/>
              </a:p>
            </p:txBody>
          </p:sp>
          <p:sp>
            <p:nvSpPr>
              <p:cNvPr id="261" name="Kombinationstegning 128">
                <a:extLst>
                  <a:ext uri="{FF2B5EF4-FFF2-40B4-BE49-F238E27FC236}">
                    <a16:creationId xmlns:a16="http://schemas.microsoft.com/office/drawing/2014/main" id="{7763E8D1-0B35-4B54-B32F-9D93CB68775D}"/>
                  </a:ext>
                </a:extLst>
              </p:cNvPr>
              <p:cNvSpPr/>
              <p:nvPr/>
            </p:nvSpPr>
            <p:spPr>
              <a:xfrm>
                <a:off x="5640113" y="4261018"/>
                <a:ext cx="110402" cy="47598"/>
              </a:xfrm>
              <a:custGeom>
                <a:avLst/>
                <a:gdLst>
                  <a:gd name="connsiteX0" fmla="*/ 0 w 110402"/>
                  <a:gd name="connsiteY0" fmla="*/ 0 h 47598"/>
                  <a:gd name="connsiteX1" fmla="*/ 86609 w 110402"/>
                  <a:gd name="connsiteY1" fmla="*/ 0 h 47598"/>
                  <a:gd name="connsiteX2" fmla="*/ 110403 w 110402"/>
                  <a:gd name="connsiteY2" fmla="*/ 23799 h 47598"/>
                  <a:gd name="connsiteX3" fmla="*/ 110403 w 110402"/>
                  <a:gd name="connsiteY3" fmla="*/ 23799 h 47598"/>
                  <a:gd name="connsiteX4" fmla="*/ 86609 w 110402"/>
                  <a:gd name="connsiteY4" fmla="*/ 47598 h 47598"/>
                  <a:gd name="connsiteX5" fmla="*/ 0 w 110402"/>
                  <a:gd name="connsiteY5" fmla="*/ 47598 h 4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02" h="47598">
                    <a:moveTo>
                      <a:pt x="0" y="0"/>
                    </a:moveTo>
                    <a:lnTo>
                      <a:pt x="86609" y="0"/>
                    </a:lnTo>
                    <a:cubicBezTo>
                      <a:pt x="99933" y="0"/>
                      <a:pt x="110403" y="10472"/>
                      <a:pt x="110403" y="23799"/>
                    </a:cubicBezTo>
                    <a:lnTo>
                      <a:pt x="110403" y="23799"/>
                    </a:lnTo>
                    <a:cubicBezTo>
                      <a:pt x="110403" y="37127"/>
                      <a:pt x="99933" y="47598"/>
                      <a:pt x="86609" y="47598"/>
                    </a:cubicBezTo>
                    <a:lnTo>
                      <a:pt x="0" y="47598"/>
                    </a:lnTo>
                  </a:path>
                </a:pathLst>
              </a:custGeom>
              <a:noFill/>
              <a:ln w="19050" cap="flat">
                <a:solidFill>
                  <a:schemeClr val="accent1"/>
                </a:solidFill>
                <a:prstDash val="solid"/>
                <a:miter/>
              </a:ln>
            </p:spPr>
            <p:txBody>
              <a:bodyPr rtlCol="0" anchor="ctr"/>
              <a:lstStyle/>
              <a:p>
                <a:endParaRPr lang="da-DK"/>
              </a:p>
            </p:txBody>
          </p:sp>
          <p:sp>
            <p:nvSpPr>
              <p:cNvPr id="262" name="Kombinationstegning 129">
                <a:extLst>
                  <a:ext uri="{FF2B5EF4-FFF2-40B4-BE49-F238E27FC236}">
                    <a16:creationId xmlns:a16="http://schemas.microsoft.com/office/drawing/2014/main" id="{6C287FD3-282E-49F8-99A2-123134987182}"/>
                  </a:ext>
                </a:extLst>
              </p:cNvPr>
              <p:cNvSpPr/>
              <p:nvPr/>
            </p:nvSpPr>
            <p:spPr>
              <a:xfrm>
                <a:off x="5513531" y="4260066"/>
                <a:ext cx="134196" cy="47598"/>
              </a:xfrm>
              <a:custGeom>
                <a:avLst/>
                <a:gdLst>
                  <a:gd name="connsiteX0" fmla="*/ 110403 w 134196"/>
                  <a:gd name="connsiteY0" fmla="*/ 47598 h 47598"/>
                  <a:gd name="connsiteX1" fmla="*/ 23794 w 134196"/>
                  <a:gd name="connsiteY1" fmla="*/ 47598 h 47598"/>
                  <a:gd name="connsiteX2" fmla="*/ 0 w 134196"/>
                  <a:gd name="connsiteY2" fmla="*/ 23799 h 47598"/>
                  <a:gd name="connsiteX3" fmla="*/ 0 w 134196"/>
                  <a:gd name="connsiteY3" fmla="*/ 23799 h 47598"/>
                  <a:gd name="connsiteX4" fmla="*/ 23794 w 134196"/>
                  <a:gd name="connsiteY4" fmla="*/ 0 h 47598"/>
                  <a:gd name="connsiteX5" fmla="*/ 48539 w 134196"/>
                  <a:gd name="connsiteY5" fmla="*/ 0 h 47598"/>
                  <a:gd name="connsiteX6" fmla="*/ 110403 w 134196"/>
                  <a:gd name="connsiteY6" fmla="*/ 0 h 47598"/>
                  <a:gd name="connsiteX7" fmla="*/ 134196 w 134196"/>
                  <a:gd name="connsiteY7" fmla="*/ 23799 h 47598"/>
                  <a:gd name="connsiteX8" fmla="*/ 134196 w 134196"/>
                  <a:gd name="connsiteY8" fmla="*/ 23799 h 47598"/>
                  <a:gd name="connsiteX9" fmla="*/ 110403 w 134196"/>
                  <a:gd name="connsiteY9" fmla="*/ 47598 h 4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96" h="47598">
                    <a:moveTo>
                      <a:pt x="110403" y="47598"/>
                    </a:moveTo>
                    <a:lnTo>
                      <a:pt x="23794" y="47598"/>
                    </a:lnTo>
                    <a:cubicBezTo>
                      <a:pt x="10469" y="47598"/>
                      <a:pt x="0" y="37127"/>
                      <a:pt x="0" y="23799"/>
                    </a:cubicBezTo>
                    <a:lnTo>
                      <a:pt x="0" y="23799"/>
                    </a:lnTo>
                    <a:cubicBezTo>
                      <a:pt x="0" y="10472"/>
                      <a:pt x="10469" y="0"/>
                      <a:pt x="23794" y="0"/>
                    </a:cubicBezTo>
                    <a:lnTo>
                      <a:pt x="48539" y="0"/>
                    </a:lnTo>
                    <a:lnTo>
                      <a:pt x="110403" y="0"/>
                    </a:lnTo>
                    <a:cubicBezTo>
                      <a:pt x="123727" y="0"/>
                      <a:pt x="134196" y="10472"/>
                      <a:pt x="134196" y="23799"/>
                    </a:cubicBezTo>
                    <a:lnTo>
                      <a:pt x="134196" y="23799"/>
                    </a:lnTo>
                    <a:cubicBezTo>
                      <a:pt x="134196" y="37127"/>
                      <a:pt x="123727" y="47598"/>
                      <a:pt x="110403" y="47598"/>
                    </a:cubicBezTo>
                    <a:close/>
                  </a:path>
                </a:pathLst>
              </a:custGeom>
              <a:noFill/>
              <a:ln w="19050" cap="flat">
                <a:solidFill>
                  <a:schemeClr val="accent1"/>
                </a:solidFill>
                <a:prstDash val="solid"/>
                <a:miter/>
              </a:ln>
            </p:spPr>
            <p:txBody>
              <a:bodyPr rtlCol="0" anchor="ctr"/>
              <a:lstStyle/>
              <a:p>
                <a:endParaRPr lang="da-DK"/>
              </a:p>
            </p:txBody>
          </p:sp>
          <p:grpSp>
            <p:nvGrpSpPr>
              <p:cNvPr id="263" name="Grafik 50">
                <a:extLst>
                  <a:ext uri="{FF2B5EF4-FFF2-40B4-BE49-F238E27FC236}">
                    <a16:creationId xmlns:a16="http://schemas.microsoft.com/office/drawing/2014/main" id="{F53659E8-202A-4F86-8942-8B89C6855537}"/>
                  </a:ext>
                </a:extLst>
              </p:cNvPr>
              <p:cNvGrpSpPr/>
              <p:nvPr/>
            </p:nvGrpSpPr>
            <p:grpSpPr>
              <a:xfrm>
                <a:off x="5396466" y="3450895"/>
                <a:ext cx="347387" cy="666376"/>
                <a:chOff x="5396466" y="3450895"/>
                <a:chExt cx="347387" cy="666376"/>
              </a:xfrm>
              <a:noFill/>
            </p:grpSpPr>
            <p:sp>
              <p:nvSpPr>
                <p:cNvPr id="275" name="Kombinationstegning 142">
                  <a:extLst>
                    <a:ext uri="{FF2B5EF4-FFF2-40B4-BE49-F238E27FC236}">
                      <a16:creationId xmlns:a16="http://schemas.microsoft.com/office/drawing/2014/main" id="{693E3A35-C7CE-47D0-8CAC-B3B0F662BABF}"/>
                    </a:ext>
                  </a:extLst>
                </p:cNvPr>
                <p:cNvSpPr/>
                <p:nvPr/>
              </p:nvSpPr>
              <p:spPr>
                <a:xfrm>
                  <a:off x="5502110" y="3613681"/>
                  <a:ext cx="92319" cy="119947"/>
                </a:xfrm>
                <a:custGeom>
                  <a:avLst/>
                  <a:gdLst>
                    <a:gd name="connsiteX0" fmla="*/ 92319 w 92319"/>
                    <a:gd name="connsiteY0" fmla="*/ 119948 h 119947"/>
                    <a:gd name="connsiteX1" fmla="*/ 19987 w 92319"/>
                    <a:gd name="connsiteY1" fmla="*/ 101861 h 119947"/>
                    <a:gd name="connsiteX2" fmla="*/ 1903 w 92319"/>
                    <a:gd name="connsiteY2" fmla="*/ 79013 h 119947"/>
                    <a:gd name="connsiteX3" fmla="*/ 0 w 92319"/>
                    <a:gd name="connsiteY3" fmla="*/ 0 h 119947"/>
                  </a:gdLst>
                  <a:ahLst/>
                  <a:cxnLst>
                    <a:cxn ang="0">
                      <a:pos x="connsiteX0" y="connsiteY0"/>
                    </a:cxn>
                    <a:cxn ang="0">
                      <a:pos x="connsiteX1" y="connsiteY1"/>
                    </a:cxn>
                    <a:cxn ang="0">
                      <a:pos x="connsiteX2" y="connsiteY2"/>
                    </a:cxn>
                    <a:cxn ang="0">
                      <a:pos x="connsiteX3" y="connsiteY3"/>
                    </a:cxn>
                  </a:cxnLst>
                  <a:rect l="l" t="t" r="r" b="b"/>
                  <a:pathLst>
                    <a:path w="92319" h="119947">
                      <a:moveTo>
                        <a:pt x="92319" y="119948"/>
                      </a:moveTo>
                      <a:lnTo>
                        <a:pt x="19987" y="101861"/>
                      </a:lnTo>
                      <a:cubicBezTo>
                        <a:pt x="9517" y="99004"/>
                        <a:pt x="1903" y="89485"/>
                        <a:pt x="1903" y="79013"/>
                      </a:cubicBezTo>
                      <a:lnTo>
                        <a:pt x="0" y="0"/>
                      </a:lnTo>
                    </a:path>
                  </a:pathLst>
                </a:custGeom>
                <a:noFill/>
                <a:ln w="19050" cap="flat">
                  <a:solidFill>
                    <a:schemeClr val="accent1"/>
                  </a:solidFill>
                  <a:prstDash val="solid"/>
                  <a:miter/>
                </a:ln>
              </p:spPr>
              <p:txBody>
                <a:bodyPr rtlCol="0" anchor="ctr"/>
                <a:lstStyle/>
                <a:p>
                  <a:endParaRPr lang="da-DK"/>
                </a:p>
              </p:txBody>
            </p:sp>
            <p:sp>
              <p:nvSpPr>
                <p:cNvPr id="276" name="Kombinationstegning 143">
                  <a:extLst>
                    <a:ext uri="{FF2B5EF4-FFF2-40B4-BE49-F238E27FC236}">
                      <a16:creationId xmlns:a16="http://schemas.microsoft.com/office/drawing/2014/main" id="{486FFE66-4A1B-4F36-8A3D-791EE29EFDC7}"/>
                    </a:ext>
                  </a:extLst>
                </p:cNvPr>
                <p:cNvSpPr/>
                <p:nvPr/>
              </p:nvSpPr>
              <p:spPr>
                <a:xfrm>
                  <a:off x="5396466" y="3450895"/>
                  <a:ext cx="347387" cy="666376"/>
                </a:xfrm>
                <a:custGeom>
                  <a:avLst/>
                  <a:gdLst>
                    <a:gd name="connsiteX0" fmla="*/ 24745 w 347387"/>
                    <a:gd name="connsiteY0" fmla="*/ 388402 h 666376"/>
                    <a:gd name="connsiteX1" fmla="*/ 24745 w 347387"/>
                    <a:gd name="connsiteY1" fmla="*/ 666377 h 666376"/>
                    <a:gd name="connsiteX2" fmla="*/ 347387 w 347387"/>
                    <a:gd name="connsiteY2" fmla="*/ 666377 h 666376"/>
                    <a:gd name="connsiteX3" fmla="*/ 347387 w 347387"/>
                    <a:gd name="connsiteY3" fmla="*/ 319861 h 666376"/>
                    <a:gd name="connsiteX4" fmla="*/ 347387 w 347387"/>
                    <a:gd name="connsiteY4" fmla="*/ 166594 h 666376"/>
                    <a:gd name="connsiteX5" fmla="*/ 180832 w 347387"/>
                    <a:gd name="connsiteY5" fmla="*/ 0 h 666376"/>
                    <a:gd name="connsiteX6" fmla="*/ 166556 w 347387"/>
                    <a:gd name="connsiteY6" fmla="*/ 0 h 666376"/>
                    <a:gd name="connsiteX7" fmla="*/ 0 w 347387"/>
                    <a:gd name="connsiteY7" fmla="*/ 166594 h 666376"/>
                    <a:gd name="connsiteX8" fmla="*/ 0 w 347387"/>
                    <a:gd name="connsiteY8" fmla="*/ 318909 h 666376"/>
                    <a:gd name="connsiteX9" fmla="*/ 28552 w 347387"/>
                    <a:gd name="connsiteY9" fmla="*/ 355084 h 666376"/>
                    <a:gd name="connsiteX10" fmla="*/ 176073 w 347387"/>
                    <a:gd name="connsiteY10" fmla="*/ 384595 h 66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387" h="666376">
                      <a:moveTo>
                        <a:pt x="24745" y="388402"/>
                      </a:moveTo>
                      <a:lnTo>
                        <a:pt x="24745" y="666377"/>
                      </a:lnTo>
                      <a:lnTo>
                        <a:pt x="347387" y="666377"/>
                      </a:lnTo>
                      <a:lnTo>
                        <a:pt x="347387" y="319861"/>
                      </a:lnTo>
                      <a:lnTo>
                        <a:pt x="347387" y="166594"/>
                      </a:lnTo>
                      <a:cubicBezTo>
                        <a:pt x="347387" y="75206"/>
                        <a:pt x="272199" y="0"/>
                        <a:pt x="180832" y="0"/>
                      </a:cubicBezTo>
                      <a:lnTo>
                        <a:pt x="166556" y="0"/>
                      </a:lnTo>
                      <a:cubicBezTo>
                        <a:pt x="75188" y="0"/>
                        <a:pt x="0" y="75206"/>
                        <a:pt x="0" y="166594"/>
                      </a:cubicBezTo>
                      <a:lnTo>
                        <a:pt x="0" y="318909"/>
                      </a:lnTo>
                      <a:cubicBezTo>
                        <a:pt x="0" y="336044"/>
                        <a:pt x="11421" y="351276"/>
                        <a:pt x="28552" y="355084"/>
                      </a:cubicBezTo>
                      <a:lnTo>
                        <a:pt x="176073" y="384595"/>
                      </a:lnTo>
                    </a:path>
                  </a:pathLst>
                </a:custGeom>
                <a:noFill/>
                <a:ln w="19050" cap="flat">
                  <a:solidFill>
                    <a:schemeClr val="accent1"/>
                  </a:solidFill>
                  <a:prstDash val="solid"/>
                  <a:miter/>
                </a:ln>
              </p:spPr>
              <p:txBody>
                <a:bodyPr rtlCol="0" anchor="ctr"/>
                <a:lstStyle/>
                <a:p>
                  <a:endParaRPr lang="da-DK"/>
                </a:p>
              </p:txBody>
            </p:sp>
          </p:grpSp>
          <p:sp>
            <p:nvSpPr>
              <p:cNvPr id="264" name="Kombinationstegning 131">
                <a:extLst>
                  <a:ext uri="{FF2B5EF4-FFF2-40B4-BE49-F238E27FC236}">
                    <a16:creationId xmlns:a16="http://schemas.microsoft.com/office/drawing/2014/main" id="{2D7B2AD5-51A0-4C03-A201-2C2E0A79F1C6}"/>
                  </a:ext>
                </a:extLst>
              </p:cNvPr>
              <p:cNvSpPr/>
              <p:nvPr/>
            </p:nvSpPr>
            <p:spPr>
              <a:xfrm>
                <a:off x="5642968" y="3877376"/>
                <a:ext cx="9517" cy="202768"/>
              </a:xfrm>
              <a:custGeom>
                <a:avLst/>
                <a:gdLst>
                  <a:gd name="connsiteX0" fmla="*/ 0 w 9517"/>
                  <a:gd name="connsiteY0" fmla="*/ 0 h 202768"/>
                  <a:gd name="connsiteX1" fmla="*/ 0 w 9517"/>
                  <a:gd name="connsiteY1" fmla="*/ 162786 h 202768"/>
                  <a:gd name="connsiteX2" fmla="*/ 0 w 9517"/>
                  <a:gd name="connsiteY2" fmla="*/ 202769 h 202768"/>
                </a:gdLst>
                <a:ahLst/>
                <a:cxnLst>
                  <a:cxn ang="0">
                    <a:pos x="connsiteX0" y="connsiteY0"/>
                  </a:cxn>
                  <a:cxn ang="0">
                    <a:pos x="connsiteX1" y="connsiteY1"/>
                  </a:cxn>
                  <a:cxn ang="0">
                    <a:pos x="connsiteX2" y="connsiteY2"/>
                  </a:cxn>
                </a:cxnLst>
                <a:rect l="l" t="t" r="r" b="b"/>
                <a:pathLst>
                  <a:path w="9517" h="202768">
                    <a:moveTo>
                      <a:pt x="0" y="0"/>
                    </a:moveTo>
                    <a:lnTo>
                      <a:pt x="0" y="162786"/>
                    </a:lnTo>
                    <a:lnTo>
                      <a:pt x="0" y="202769"/>
                    </a:lnTo>
                  </a:path>
                </a:pathLst>
              </a:custGeom>
              <a:noFill/>
              <a:ln w="19050" cap="flat">
                <a:solidFill>
                  <a:schemeClr val="accent1"/>
                </a:solidFill>
                <a:prstDash val="solid"/>
                <a:miter/>
              </a:ln>
            </p:spPr>
            <p:txBody>
              <a:bodyPr rtlCol="0" anchor="ctr"/>
              <a:lstStyle/>
              <a:p>
                <a:endParaRPr lang="da-DK"/>
              </a:p>
            </p:txBody>
          </p:sp>
          <p:sp>
            <p:nvSpPr>
              <p:cNvPr id="265" name="Kombinationstegning 132">
                <a:extLst>
                  <a:ext uri="{FF2B5EF4-FFF2-40B4-BE49-F238E27FC236}">
                    <a16:creationId xmlns:a16="http://schemas.microsoft.com/office/drawing/2014/main" id="{9ECEB92E-4EDC-481D-AE17-46F442F43B4A}"/>
                  </a:ext>
                </a:extLst>
              </p:cNvPr>
              <p:cNvSpPr/>
              <p:nvPr/>
            </p:nvSpPr>
            <p:spPr>
              <a:xfrm>
                <a:off x="5642968" y="3508965"/>
                <a:ext cx="9517" cy="203720"/>
              </a:xfrm>
              <a:custGeom>
                <a:avLst/>
                <a:gdLst>
                  <a:gd name="connsiteX0" fmla="*/ 0 w 9517"/>
                  <a:gd name="connsiteY0" fmla="*/ 0 h 203720"/>
                  <a:gd name="connsiteX1" fmla="*/ 0 w 9517"/>
                  <a:gd name="connsiteY1" fmla="*/ 203721 h 203720"/>
                </a:gdLst>
                <a:ahLst/>
                <a:cxnLst>
                  <a:cxn ang="0">
                    <a:pos x="connsiteX0" y="connsiteY0"/>
                  </a:cxn>
                  <a:cxn ang="0">
                    <a:pos x="connsiteX1" y="connsiteY1"/>
                  </a:cxn>
                </a:cxnLst>
                <a:rect l="l" t="t" r="r" b="b"/>
                <a:pathLst>
                  <a:path w="9517" h="203720">
                    <a:moveTo>
                      <a:pt x="0" y="0"/>
                    </a:moveTo>
                    <a:lnTo>
                      <a:pt x="0" y="203721"/>
                    </a:lnTo>
                  </a:path>
                </a:pathLst>
              </a:custGeom>
              <a:ln w="19050" cap="flat">
                <a:solidFill>
                  <a:schemeClr val="accent1"/>
                </a:solidFill>
                <a:prstDash val="solid"/>
                <a:miter/>
              </a:ln>
            </p:spPr>
            <p:txBody>
              <a:bodyPr rtlCol="0" anchor="ctr"/>
              <a:lstStyle/>
              <a:p>
                <a:endParaRPr lang="da-DK"/>
              </a:p>
            </p:txBody>
          </p:sp>
          <p:sp>
            <p:nvSpPr>
              <p:cNvPr id="266" name="Kombinationstegning 133">
                <a:extLst>
                  <a:ext uri="{FF2B5EF4-FFF2-40B4-BE49-F238E27FC236}">
                    <a16:creationId xmlns:a16="http://schemas.microsoft.com/office/drawing/2014/main" id="{0DD7D54D-A841-4256-8B27-0B41D24B2F9F}"/>
                  </a:ext>
                </a:extLst>
              </p:cNvPr>
              <p:cNvSpPr/>
              <p:nvPr/>
            </p:nvSpPr>
            <p:spPr>
              <a:xfrm>
                <a:off x="5381238" y="2996807"/>
                <a:ext cx="420671" cy="394114"/>
              </a:xfrm>
              <a:custGeom>
                <a:avLst/>
                <a:gdLst>
                  <a:gd name="connsiteX0" fmla="*/ 420672 w 420671"/>
                  <a:gd name="connsiteY0" fmla="*/ 161834 h 394114"/>
                  <a:gd name="connsiteX1" fmla="*/ 338822 w 420671"/>
                  <a:gd name="connsiteY1" fmla="*/ 79965 h 394114"/>
                  <a:gd name="connsiteX2" fmla="*/ 334063 w 420671"/>
                  <a:gd name="connsiteY2" fmla="*/ 79965 h 394114"/>
                  <a:gd name="connsiteX3" fmla="*/ 216998 w 420671"/>
                  <a:gd name="connsiteY3" fmla="*/ 0 h 394114"/>
                  <a:gd name="connsiteX4" fmla="*/ 93271 w 420671"/>
                  <a:gd name="connsiteY4" fmla="*/ 101860 h 394114"/>
                  <a:gd name="connsiteX5" fmla="*/ 74236 w 420671"/>
                  <a:gd name="connsiteY5" fmla="*/ 98052 h 394114"/>
                  <a:gd name="connsiteX6" fmla="*/ 21890 w 420671"/>
                  <a:gd name="connsiteY6" fmla="*/ 150411 h 394114"/>
                  <a:gd name="connsiteX7" fmla="*/ 40925 w 420671"/>
                  <a:gd name="connsiteY7" fmla="*/ 191345 h 394114"/>
                  <a:gd name="connsiteX8" fmla="*/ 7614 w 420671"/>
                  <a:gd name="connsiteY8" fmla="*/ 239895 h 394114"/>
                  <a:gd name="connsiteX9" fmla="*/ 26649 w 420671"/>
                  <a:gd name="connsiteY9" fmla="*/ 279878 h 394114"/>
                  <a:gd name="connsiteX10" fmla="*/ 0 w 420671"/>
                  <a:gd name="connsiteY10" fmla="*/ 331284 h 394114"/>
                  <a:gd name="connsiteX11" fmla="*/ 62815 w 420671"/>
                  <a:gd name="connsiteY11" fmla="*/ 394114 h 3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71" h="394114">
                    <a:moveTo>
                      <a:pt x="420672" y="161834"/>
                    </a:moveTo>
                    <a:cubicBezTo>
                      <a:pt x="420672" y="117092"/>
                      <a:pt x="384505" y="79965"/>
                      <a:pt x="338822" y="79965"/>
                    </a:cubicBezTo>
                    <a:cubicBezTo>
                      <a:pt x="336918" y="79965"/>
                      <a:pt x="335015" y="79965"/>
                      <a:pt x="334063" y="79965"/>
                    </a:cubicBezTo>
                    <a:cubicBezTo>
                      <a:pt x="315980" y="33319"/>
                      <a:pt x="270296" y="0"/>
                      <a:pt x="216998" y="0"/>
                    </a:cubicBezTo>
                    <a:cubicBezTo>
                      <a:pt x="156086" y="0"/>
                      <a:pt x="104692" y="43791"/>
                      <a:pt x="93271" y="101860"/>
                    </a:cubicBezTo>
                    <a:cubicBezTo>
                      <a:pt x="87561" y="99004"/>
                      <a:pt x="80898" y="98052"/>
                      <a:pt x="74236" y="98052"/>
                    </a:cubicBezTo>
                    <a:cubicBezTo>
                      <a:pt x="45684" y="98052"/>
                      <a:pt x="21890" y="121852"/>
                      <a:pt x="21890" y="150411"/>
                    </a:cubicBezTo>
                    <a:cubicBezTo>
                      <a:pt x="21890" y="166594"/>
                      <a:pt x="29504" y="180874"/>
                      <a:pt x="40925" y="191345"/>
                    </a:cubicBezTo>
                    <a:cubicBezTo>
                      <a:pt x="21890" y="198961"/>
                      <a:pt x="7614" y="218000"/>
                      <a:pt x="7614" y="239895"/>
                    </a:cubicBezTo>
                    <a:cubicBezTo>
                      <a:pt x="7614" y="256079"/>
                      <a:pt x="15228" y="270358"/>
                      <a:pt x="26649" y="279878"/>
                    </a:cubicBezTo>
                    <a:cubicBezTo>
                      <a:pt x="10469" y="291302"/>
                      <a:pt x="0" y="310341"/>
                      <a:pt x="0" y="331284"/>
                    </a:cubicBezTo>
                    <a:cubicBezTo>
                      <a:pt x="0" y="366507"/>
                      <a:pt x="28552" y="394114"/>
                      <a:pt x="62815" y="394114"/>
                    </a:cubicBezTo>
                  </a:path>
                </a:pathLst>
              </a:custGeom>
              <a:noFill/>
              <a:ln w="19050" cap="flat">
                <a:solidFill>
                  <a:schemeClr val="accent1"/>
                </a:solidFill>
                <a:prstDash val="solid"/>
                <a:miter/>
              </a:ln>
            </p:spPr>
            <p:txBody>
              <a:bodyPr rtlCol="0" anchor="ctr"/>
              <a:lstStyle/>
              <a:p>
                <a:endParaRPr lang="da-DK"/>
              </a:p>
            </p:txBody>
          </p:sp>
          <p:sp>
            <p:nvSpPr>
              <p:cNvPr id="267" name="Kombinationstegning 134">
                <a:extLst>
                  <a:ext uri="{FF2B5EF4-FFF2-40B4-BE49-F238E27FC236}">
                    <a16:creationId xmlns:a16="http://schemas.microsoft.com/office/drawing/2014/main" id="{0A8410BF-A10D-434E-87B7-70C93E1E4E74}"/>
                  </a:ext>
                </a:extLst>
              </p:cNvPr>
              <p:cNvSpPr/>
              <p:nvPr/>
            </p:nvSpPr>
            <p:spPr>
              <a:xfrm>
                <a:off x="5453571" y="3138650"/>
                <a:ext cx="300751" cy="286541"/>
              </a:xfrm>
              <a:custGeom>
                <a:avLst/>
                <a:gdLst>
                  <a:gd name="connsiteX0" fmla="*/ 0 w 300751"/>
                  <a:gd name="connsiteY0" fmla="*/ 95197 h 286541"/>
                  <a:gd name="connsiteX1" fmla="*/ 0 w 300751"/>
                  <a:gd name="connsiteY1" fmla="*/ 138035 h 286541"/>
                  <a:gd name="connsiteX2" fmla="*/ 148472 w 300751"/>
                  <a:gd name="connsiteY2" fmla="*/ 286542 h 286541"/>
                  <a:gd name="connsiteX3" fmla="*/ 152279 w 300751"/>
                  <a:gd name="connsiteY3" fmla="*/ 286542 h 286541"/>
                  <a:gd name="connsiteX4" fmla="*/ 300752 w 300751"/>
                  <a:gd name="connsiteY4" fmla="*/ 138035 h 286541"/>
                  <a:gd name="connsiteX5" fmla="*/ 300752 w 300751"/>
                  <a:gd name="connsiteY5" fmla="*/ 76157 h 286541"/>
                  <a:gd name="connsiteX6" fmla="*/ 298848 w 300751"/>
                  <a:gd name="connsiteY6" fmla="*/ 52358 h 286541"/>
                  <a:gd name="connsiteX7" fmla="*/ 227467 w 300751"/>
                  <a:gd name="connsiteY7" fmla="*/ 0 h 286541"/>
                  <a:gd name="connsiteX8" fmla="*/ 138003 w 300751"/>
                  <a:gd name="connsiteY8" fmla="*/ 67590 h 286541"/>
                  <a:gd name="connsiteX9" fmla="*/ 89464 w 300751"/>
                  <a:gd name="connsiteY9" fmla="*/ 54262 h 286541"/>
                  <a:gd name="connsiteX10" fmla="*/ 35215 w 300751"/>
                  <a:gd name="connsiteY10" fmla="*/ 99004 h 28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751" h="286541">
                    <a:moveTo>
                      <a:pt x="0" y="95197"/>
                    </a:moveTo>
                    <a:lnTo>
                      <a:pt x="0" y="138035"/>
                    </a:lnTo>
                    <a:cubicBezTo>
                      <a:pt x="0" y="219904"/>
                      <a:pt x="66622" y="286542"/>
                      <a:pt x="148472" y="286542"/>
                    </a:cubicBezTo>
                    <a:lnTo>
                      <a:pt x="152279" y="286542"/>
                    </a:lnTo>
                    <a:cubicBezTo>
                      <a:pt x="234130" y="286542"/>
                      <a:pt x="300752" y="219904"/>
                      <a:pt x="300752" y="138035"/>
                    </a:cubicBezTo>
                    <a:lnTo>
                      <a:pt x="300752" y="76157"/>
                    </a:lnTo>
                    <a:cubicBezTo>
                      <a:pt x="300752" y="67590"/>
                      <a:pt x="299800" y="59974"/>
                      <a:pt x="298848" y="52358"/>
                    </a:cubicBezTo>
                    <a:cubicBezTo>
                      <a:pt x="267441" y="47598"/>
                      <a:pt x="240792" y="27607"/>
                      <a:pt x="227467" y="0"/>
                    </a:cubicBezTo>
                    <a:cubicBezTo>
                      <a:pt x="216998" y="39031"/>
                      <a:pt x="180832" y="67590"/>
                      <a:pt x="138003" y="67590"/>
                    </a:cubicBezTo>
                    <a:cubicBezTo>
                      <a:pt x="119920" y="67590"/>
                      <a:pt x="103740" y="62830"/>
                      <a:pt x="89464" y="54262"/>
                    </a:cubicBezTo>
                    <a:cubicBezTo>
                      <a:pt x="80898" y="78061"/>
                      <a:pt x="60912" y="95197"/>
                      <a:pt x="35215" y="99004"/>
                    </a:cubicBezTo>
                  </a:path>
                </a:pathLst>
              </a:custGeom>
              <a:noFill/>
              <a:ln w="19050" cap="flat">
                <a:solidFill>
                  <a:schemeClr val="accent1"/>
                </a:solidFill>
                <a:prstDash val="solid"/>
                <a:miter/>
              </a:ln>
            </p:spPr>
            <p:txBody>
              <a:bodyPr rtlCol="0" anchor="ctr"/>
              <a:lstStyle/>
              <a:p>
                <a:endParaRPr lang="da-DK"/>
              </a:p>
            </p:txBody>
          </p:sp>
          <p:sp>
            <p:nvSpPr>
              <p:cNvPr id="268" name="Kombinationstegning 135">
                <a:extLst>
                  <a:ext uri="{FF2B5EF4-FFF2-40B4-BE49-F238E27FC236}">
                    <a16:creationId xmlns:a16="http://schemas.microsoft.com/office/drawing/2014/main" id="{BA484583-DC88-4878-809F-95400F1432A3}"/>
                  </a:ext>
                </a:extLst>
              </p:cNvPr>
              <p:cNvSpPr/>
              <p:nvPr/>
            </p:nvSpPr>
            <p:spPr>
              <a:xfrm>
                <a:off x="5482123" y="3927830"/>
                <a:ext cx="97078" cy="9519"/>
              </a:xfrm>
              <a:custGeom>
                <a:avLst/>
                <a:gdLst>
                  <a:gd name="connsiteX0" fmla="*/ 0 w 97078"/>
                  <a:gd name="connsiteY0" fmla="*/ 0 h 9519"/>
                  <a:gd name="connsiteX1" fmla="*/ 71381 w 97078"/>
                  <a:gd name="connsiteY1" fmla="*/ 0 h 9519"/>
                  <a:gd name="connsiteX2" fmla="*/ 97078 w 97078"/>
                  <a:gd name="connsiteY2" fmla="*/ 0 h 9519"/>
                </a:gdLst>
                <a:ahLst/>
                <a:cxnLst>
                  <a:cxn ang="0">
                    <a:pos x="connsiteX0" y="connsiteY0"/>
                  </a:cxn>
                  <a:cxn ang="0">
                    <a:pos x="connsiteX1" y="connsiteY1"/>
                  </a:cxn>
                  <a:cxn ang="0">
                    <a:pos x="connsiteX2" y="connsiteY2"/>
                  </a:cxn>
                </a:cxnLst>
                <a:rect l="l" t="t" r="r" b="b"/>
                <a:pathLst>
                  <a:path w="97078" h="9519">
                    <a:moveTo>
                      <a:pt x="0" y="0"/>
                    </a:moveTo>
                    <a:lnTo>
                      <a:pt x="71381" y="0"/>
                    </a:lnTo>
                    <a:lnTo>
                      <a:pt x="97078" y="0"/>
                    </a:lnTo>
                  </a:path>
                </a:pathLst>
              </a:custGeom>
              <a:noFill/>
              <a:ln w="19050" cap="flat">
                <a:solidFill>
                  <a:schemeClr val="accent1"/>
                </a:solidFill>
                <a:prstDash val="solid"/>
                <a:miter/>
              </a:ln>
            </p:spPr>
            <p:txBody>
              <a:bodyPr rtlCol="0" anchor="ctr"/>
              <a:lstStyle/>
              <a:p>
                <a:endParaRPr lang="da-DK"/>
              </a:p>
            </p:txBody>
          </p:sp>
          <p:sp>
            <p:nvSpPr>
              <p:cNvPr id="269" name="Kombinationstegning 136">
                <a:extLst>
                  <a:ext uri="{FF2B5EF4-FFF2-40B4-BE49-F238E27FC236}">
                    <a16:creationId xmlns:a16="http://schemas.microsoft.com/office/drawing/2014/main" id="{E208CACE-B2E4-4733-9E28-2FC8FCF4DE3C}"/>
                  </a:ext>
                </a:extLst>
              </p:cNvPr>
              <p:cNvSpPr/>
              <p:nvPr/>
            </p:nvSpPr>
            <p:spPr>
              <a:xfrm>
                <a:off x="5696266" y="3927830"/>
                <a:ext cx="60911" cy="9519"/>
              </a:xfrm>
              <a:custGeom>
                <a:avLst/>
                <a:gdLst>
                  <a:gd name="connsiteX0" fmla="*/ 0 w 60911"/>
                  <a:gd name="connsiteY0" fmla="*/ 0 h 9519"/>
                  <a:gd name="connsiteX1" fmla="*/ 22842 w 60911"/>
                  <a:gd name="connsiteY1" fmla="*/ 0 h 9519"/>
                  <a:gd name="connsiteX2" fmla="*/ 60912 w 60911"/>
                  <a:gd name="connsiteY2" fmla="*/ 0 h 9519"/>
                </a:gdLst>
                <a:ahLst/>
                <a:cxnLst>
                  <a:cxn ang="0">
                    <a:pos x="connsiteX0" y="connsiteY0"/>
                  </a:cxn>
                  <a:cxn ang="0">
                    <a:pos x="connsiteX1" y="connsiteY1"/>
                  </a:cxn>
                  <a:cxn ang="0">
                    <a:pos x="connsiteX2" y="connsiteY2"/>
                  </a:cxn>
                </a:cxnLst>
                <a:rect l="l" t="t" r="r" b="b"/>
                <a:pathLst>
                  <a:path w="60911" h="9519">
                    <a:moveTo>
                      <a:pt x="0" y="0"/>
                    </a:moveTo>
                    <a:lnTo>
                      <a:pt x="22842" y="0"/>
                    </a:lnTo>
                    <a:lnTo>
                      <a:pt x="60912" y="0"/>
                    </a:lnTo>
                  </a:path>
                </a:pathLst>
              </a:custGeom>
              <a:noFill/>
              <a:ln w="19050" cap="flat">
                <a:solidFill>
                  <a:schemeClr val="accent1"/>
                </a:solidFill>
                <a:prstDash val="solid"/>
                <a:miter/>
              </a:ln>
            </p:spPr>
            <p:txBody>
              <a:bodyPr rtlCol="0" anchor="ctr"/>
              <a:lstStyle/>
              <a:p>
                <a:endParaRPr lang="da-DK"/>
              </a:p>
            </p:txBody>
          </p:sp>
          <p:sp>
            <p:nvSpPr>
              <p:cNvPr id="270" name="Kombinationstegning 137">
                <a:extLst>
                  <a:ext uri="{FF2B5EF4-FFF2-40B4-BE49-F238E27FC236}">
                    <a16:creationId xmlns:a16="http://schemas.microsoft.com/office/drawing/2014/main" id="{76BB25F2-DCFC-41E4-A062-32DBBEC23F50}"/>
                  </a:ext>
                </a:extLst>
              </p:cNvPr>
              <p:cNvSpPr/>
              <p:nvPr/>
            </p:nvSpPr>
            <p:spPr>
              <a:xfrm>
                <a:off x="5593689" y="3738237"/>
                <a:ext cx="126418" cy="118273"/>
              </a:xfrm>
              <a:custGeom>
                <a:avLst/>
                <a:gdLst>
                  <a:gd name="connsiteX0" fmla="*/ 82590 w 126418"/>
                  <a:gd name="connsiteY0" fmla="*/ 10624 h 118273"/>
                  <a:gd name="connsiteX1" fmla="*/ 55942 w 126418"/>
                  <a:gd name="connsiteY1" fmla="*/ 27759 h 118273"/>
                  <a:gd name="connsiteX2" fmla="*/ 126371 w 126418"/>
                  <a:gd name="connsiteY2" fmla="*/ 85829 h 118273"/>
                  <a:gd name="connsiteX3" fmla="*/ 95915 w 126418"/>
                  <a:gd name="connsiteY3" fmla="*/ 118196 h 118273"/>
                  <a:gd name="connsiteX4" fmla="*/ 32148 w 126418"/>
                  <a:gd name="connsiteY4" fmla="*/ 106772 h 118273"/>
                  <a:gd name="connsiteX5" fmla="*/ 3596 w 126418"/>
                  <a:gd name="connsiteY5" fmla="*/ 37279 h 118273"/>
                  <a:gd name="connsiteX6" fmla="*/ 67362 w 126418"/>
                  <a:gd name="connsiteY6" fmla="*/ 152 h 118273"/>
                  <a:gd name="connsiteX7" fmla="*/ 82590 w 126418"/>
                  <a:gd name="connsiteY7" fmla="*/ 10624 h 1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18" h="118273">
                    <a:moveTo>
                      <a:pt x="82590" y="10624"/>
                    </a:moveTo>
                    <a:cubicBezTo>
                      <a:pt x="82590" y="21095"/>
                      <a:pt x="70218" y="26807"/>
                      <a:pt x="55942" y="27759"/>
                    </a:cubicBezTo>
                    <a:cubicBezTo>
                      <a:pt x="73073" y="30615"/>
                      <a:pt x="124467" y="41086"/>
                      <a:pt x="126371" y="85829"/>
                    </a:cubicBezTo>
                    <a:cubicBezTo>
                      <a:pt x="127322" y="111532"/>
                      <a:pt x="113998" y="119148"/>
                      <a:pt x="95915" y="118196"/>
                    </a:cubicBezTo>
                    <a:cubicBezTo>
                      <a:pt x="79735" y="116292"/>
                      <a:pt x="43569" y="109628"/>
                      <a:pt x="32148" y="106772"/>
                    </a:cubicBezTo>
                    <a:cubicBezTo>
                      <a:pt x="-5922" y="97253"/>
                      <a:pt x="-2115" y="57270"/>
                      <a:pt x="3596" y="37279"/>
                    </a:cubicBezTo>
                    <a:cubicBezTo>
                      <a:pt x="10258" y="14432"/>
                      <a:pt x="35955" y="-1752"/>
                      <a:pt x="67362" y="152"/>
                    </a:cubicBezTo>
                    <a:cubicBezTo>
                      <a:pt x="74976" y="1104"/>
                      <a:pt x="82590" y="3960"/>
                      <a:pt x="82590" y="10624"/>
                    </a:cubicBezTo>
                    <a:close/>
                  </a:path>
                </a:pathLst>
              </a:custGeom>
              <a:noFill/>
              <a:ln w="19050" cap="rnd">
                <a:solidFill>
                  <a:schemeClr val="accent1"/>
                </a:solidFill>
                <a:prstDash val="solid"/>
                <a:round/>
              </a:ln>
            </p:spPr>
            <p:txBody>
              <a:bodyPr rtlCol="0" anchor="ctr"/>
              <a:lstStyle/>
              <a:p>
                <a:endParaRPr lang="da-DK"/>
              </a:p>
            </p:txBody>
          </p:sp>
          <p:sp>
            <p:nvSpPr>
              <p:cNvPr id="271" name="Kombinationstegning 138">
                <a:extLst>
                  <a:ext uri="{FF2B5EF4-FFF2-40B4-BE49-F238E27FC236}">
                    <a16:creationId xmlns:a16="http://schemas.microsoft.com/office/drawing/2014/main" id="{F13D74F4-42DF-425D-A14C-63D4C9F1259F}"/>
                  </a:ext>
                </a:extLst>
              </p:cNvPr>
              <p:cNvSpPr/>
              <p:nvPr/>
            </p:nvSpPr>
            <p:spPr>
              <a:xfrm>
                <a:off x="5689604" y="3273829"/>
                <a:ext cx="29504" cy="41886"/>
              </a:xfrm>
              <a:custGeom>
                <a:avLst/>
                <a:gdLst>
                  <a:gd name="connsiteX0" fmla="*/ 0 w 29504"/>
                  <a:gd name="connsiteY0" fmla="*/ 0 h 41886"/>
                  <a:gd name="connsiteX1" fmla="*/ 8566 w 29504"/>
                  <a:gd name="connsiteY1" fmla="*/ 0 h 41886"/>
                  <a:gd name="connsiteX2" fmla="*/ 29504 w 29504"/>
                  <a:gd name="connsiteY2" fmla="*/ 20943 h 41886"/>
                  <a:gd name="connsiteX3" fmla="*/ 29504 w 29504"/>
                  <a:gd name="connsiteY3" fmla="*/ 20943 h 41886"/>
                  <a:gd name="connsiteX4" fmla="*/ 8566 w 29504"/>
                  <a:gd name="connsiteY4" fmla="*/ 41886 h 41886"/>
                  <a:gd name="connsiteX5" fmla="*/ 0 w 29504"/>
                  <a:gd name="connsiteY5" fmla="*/ 41886 h 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04" h="41886">
                    <a:moveTo>
                      <a:pt x="0" y="0"/>
                    </a:moveTo>
                    <a:lnTo>
                      <a:pt x="8566" y="0"/>
                    </a:lnTo>
                    <a:cubicBezTo>
                      <a:pt x="19987" y="0"/>
                      <a:pt x="29504" y="9520"/>
                      <a:pt x="29504" y="20943"/>
                    </a:cubicBezTo>
                    <a:lnTo>
                      <a:pt x="29504" y="20943"/>
                    </a:lnTo>
                    <a:cubicBezTo>
                      <a:pt x="29504" y="32367"/>
                      <a:pt x="19987" y="41886"/>
                      <a:pt x="8566" y="41886"/>
                    </a:cubicBezTo>
                    <a:lnTo>
                      <a:pt x="0" y="41886"/>
                    </a:lnTo>
                  </a:path>
                </a:pathLst>
              </a:custGeom>
              <a:noFill/>
              <a:ln w="19050" cap="flat">
                <a:solidFill>
                  <a:schemeClr val="accent1"/>
                </a:solidFill>
                <a:prstDash val="solid"/>
                <a:miter/>
              </a:ln>
            </p:spPr>
            <p:txBody>
              <a:bodyPr rtlCol="0" anchor="ctr"/>
              <a:lstStyle/>
              <a:p>
                <a:endParaRPr lang="da-DK"/>
              </a:p>
            </p:txBody>
          </p:sp>
          <p:sp>
            <p:nvSpPr>
              <p:cNvPr id="272" name="Kombinationstegning 139">
                <a:extLst>
                  <a:ext uri="{FF2B5EF4-FFF2-40B4-BE49-F238E27FC236}">
                    <a16:creationId xmlns:a16="http://schemas.microsoft.com/office/drawing/2014/main" id="{B7505CD2-3F24-4177-A05A-A9F00BC16B7A}"/>
                  </a:ext>
                </a:extLst>
              </p:cNvPr>
              <p:cNvSpPr/>
              <p:nvPr/>
            </p:nvSpPr>
            <p:spPr>
              <a:xfrm>
                <a:off x="5614416" y="3329995"/>
                <a:ext cx="75187" cy="37023"/>
              </a:xfrm>
              <a:custGeom>
                <a:avLst/>
                <a:gdLst>
                  <a:gd name="connsiteX0" fmla="*/ 0 w 75187"/>
                  <a:gd name="connsiteY0" fmla="*/ 0 h 37023"/>
                  <a:gd name="connsiteX1" fmla="*/ 75188 w 75187"/>
                  <a:gd name="connsiteY1" fmla="*/ 25703 h 37023"/>
                </a:gdLst>
                <a:ahLst/>
                <a:cxnLst>
                  <a:cxn ang="0">
                    <a:pos x="connsiteX0" y="connsiteY0"/>
                  </a:cxn>
                  <a:cxn ang="0">
                    <a:pos x="connsiteX1" y="connsiteY1"/>
                  </a:cxn>
                </a:cxnLst>
                <a:rect l="l" t="t" r="r" b="b"/>
                <a:pathLst>
                  <a:path w="75187" h="37023">
                    <a:moveTo>
                      <a:pt x="0" y="0"/>
                    </a:moveTo>
                    <a:cubicBezTo>
                      <a:pt x="3807" y="33319"/>
                      <a:pt x="47587" y="49502"/>
                      <a:pt x="75188" y="25703"/>
                    </a:cubicBezTo>
                  </a:path>
                </a:pathLst>
              </a:custGeom>
              <a:noFill/>
              <a:ln w="19050" cap="flat">
                <a:solidFill>
                  <a:schemeClr val="accent1"/>
                </a:solidFill>
                <a:prstDash val="solid"/>
                <a:miter/>
              </a:ln>
            </p:spPr>
            <p:txBody>
              <a:bodyPr rtlCol="0" anchor="ctr"/>
              <a:lstStyle/>
              <a:p>
                <a:endParaRPr lang="da-DK"/>
              </a:p>
            </p:txBody>
          </p:sp>
          <p:sp>
            <p:nvSpPr>
              <p:cNvPr id="273" name="Kombinationstegning 140">
                <a:extLst>
                  <a:ext uri="{FF2B5EF4-FFF2-40B4-BE49-F238E27FC236}">
                    <a16:creationId xmlns:a16="http://schemas.microsoft.com/office/drawing/2014/main" id="{AA588DF1-6CAD-4E2C-B1C4-B2583C523B3B}"/>
                  </a:ext>
                </a:extLst>
              </p:cNvPr>
              <p:cNvSpPr/>
              <p:nvPr/>
            </p:nvSpPr>
            <p:spPr>
              <a:xfrm>
                <a:off x="5702928" y="3243366"/>
                <a:ext cx="1903" cy="1903"/>
              </a:xfrm>
              <a:custGeom>
                <a:avLst/>
                <a:gdLst>
                  <a:gd name="connsiteX0" fmla="*/ 1903 w 1903"/>
                  <a:gd name="connsiteY0" fmla="*/ 952 h 1903"/>
                  <a:gd name="connsiteX1" fmla="*/ 952 w 1903"/>
                  <a:gd name="connsiteY1" fmla="*/ 1904 h 1903"/>
                  <a:gd name="connsiteX2" fmla="*/ 0 w 1903"/>
                  <a:gd name="connsiteY2" fmla="*/ 952 h 1903"/>
                  <a:gd name="connsiteX3" fmla="*/ 952 w 1903"/>
                  <a:gd name="connsiteY3" fmla="*/ 0 h 1903"/>
                  <a:gd name="connsiteX4" fmla="*/ 1903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3" y="952"/>
                    </a:moveTo>
                    <a:cubicBezTo>
                      <a:pt x="1903" y="1478"/>
                      <a:pt x="1477" y="1904"/>
                      <a:pt x="952" y="1904"/>
                    </a:cubicBezTo>
                    <a:cubicBezTo>
                      <a:pt x="426" y="1904"/>
                      <a:pt x="0" y="1478"/>
                      <a:pt x="0" y="952"/>
                    </a:cubicBezTo>
                    <a:cubicBezTo>
                      <a:pt x="0" y="426"/>
                      <a:pt x="426" y="0"/>
                      <a:pt x="952" y="0"/>
                    </a:cubicBezTo>
                    <a:cubicBezTo>
                      <a:pt x="1477" y="0"/>
                      <a:pt x="1903" y="426"/>
                      <a:pt x="1903" y="952"/>
                    </a:cubicBezTo>
                    <a:close/>
                  </a:path>
                </a:pathLst>
              </a:custGeom>
              <a:solidFill>
                <a:srgbClr val="F7A600"/>
              </a:solidFill>
              <a:ln w="19050" cap="flat">
                <a:solidFill>
                  <a:schemeClr val="accent1"/>
                </a:solidFill>
                <a:prstDash val="solid"/>
                <a:miter/>
              </a:ln>
            </p:spPr>
            <p:txBody>
              <a:bodyPr rtlCol="0" anchor="ctr"/>
              <a:lstStyle/>
              <a:p>
                <a:endParaRPr lang="da-DK"/>
              </a:p>
            </p:txBody>
          </p:sp>
          <p:sp>
            <p:nvSpPr>
              <p:cNvPr id="274" name="Kombinationstegning 141">
                <a:extLst>
                  <a:ext uri="{FF2B5EF4-FFF2-40B4-BE49-F238E27FC236}">
                    <a16:creationId xmlns:a16="http://schemas.microsoft.com/office/drawing/2014/main" id="{ED8A197E-DE78-426C-A35B-35D90D9DCFEA}"/>
                  </a:ext>
                </a:extLst>
              </p:cNvPr>
              <p:cNvSpPr/>
              <p:nvPr/>
            </p:nvSpPr>
            <p:spPr>
              <a:xfrm>
                <a:off x="5657245" y="3243366"/>
                <a:ext cx="1903" cy="1903"/>
              </a:xfrm>
              <a:custGeom>
                <a:avLst/>
                <a:gdLst>
                  <a:gd name="connsiteX0" fmla="*/ 1904 w 1903"/>
                  <a:gd name="connsiteY0" fmla="*/ 952 h 1903"/>
                  <a:gd name="connsiteX1" fmla="*/ 952 w 1903"/>
                  <a:gd name="connsiteY1" fmla="*/ 1904 h 1903"/>
                  <a:gd name="connsiteX2" fmla="*/ 0 w 1903"/>
                  <a:gd name="connsiteY2" fmla="*/ 952 h 1903"/>
                  <a:gd name="connsiteX3" fmla="*/ 952 w 1903"/>
                  <a:gd name="connsiteY3" fmla="*/ 0 h 1903"/>
                  <a:gd name="connsiteX4" fmla="*/ 1904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4" y="952"/>
                    </a:moveTo>
                    <a:cubicBezTo>
                      <a:pt x="1904" y="1478"/>
                      <a:pt x="1477" y="1904"/>
                      <a:pt x="952" y="1904"/>
                    </a:cubicBezTo>
                    <a:cubicBezTo>
                      <a:pt x="426" y="1904"/>
                      <a:pt x="0" y="1478"/>
                      <a:pt x="0" y="952"/>
                    </a:cubicBezTo>
                    <a:cubicBezTo>
                      <a:pt x="0" y="426"/>
                      <a:pt x="426" y="0"/>
                      <a:pt x="952" y="0"/>
                    </a:cubicBezTo>
                    <a:cubicBezTo>
                      <a:pt x="1477" y="0"/>
                      <a:pt x="1904" y="426"/>
                      <a:pt x="1904" y="952"/>
                    </a:cubicBezTo>
                    <a:close/>
                  </a:path>
                </a:pathLst>
              </a:custGeom>
              <a:solidFill>
                <a:srgbClr val="F7A600"/>
              </a:solidFill>
              <a:ln w="19050" cap="flat">
                <a:solidFill>
                  <a:schemeClr val="accent1"/>
                </a:solidFill>
                <a:prstDash val="solid"/>
                <a:miter/>
              </a:ln>
            </p:spPr>
            <p:txBody>
              <a:bodyPr rtlCol="0" anchor="ctr"/>
              <a:lstStyle/>
              <a:p>
                <a:endParaRPr lang="da-DK"/>
              </a:p>
            </p:txBody>
          </p:sp>
        </p:grpSp>
        <p:sp>
          <p:nvSpPr>
            <p:cNvPr id="237" name="Kombinationstegning 96">
              <a:extLst>
                <a:ext uri="{FF2B5EF4-FFF2-40B4-BE49-F238E27FC236}">
                  <a16:creationId xmlns:a16="http://schemas.microsoft.com/office/drawing/2014/main" id="{6A653983-36DD-4373-8AFE-DACA6D166C3A}"/>
                </a:ext>
              </a:extLst>
            </p:cNvPr>
            <p:cNvSpPr/>
            <p:nvPr/>
          </p:nvSpPr>
          <p:spPr>
            <a:xfrm>
              <a:off x="6600425" y="3416624"/>
              <a:ext cx="33311" cy="4759"/>
            </a:xfrm>
            <a:custGeom>
              <a:avLst/>
              <a:gdLst>
                <a:gd name="connsiteX0" fmla="*/ 0 w 33311"/>
                <a:gd name="connsiteY0" fmla="*/ 4760 h 4759"/>
                <a:gd name="connsiteX1" fmla="*/ 33311 w 33311"/>
                <a:gd name="connsiteY1" fmla="*/ 0 h 4759"/>
              </a:gdLst>
              <a:ahLst/>
              <a:cxnLst>
                <a:cxn ang="0">
                  <a:pos x="connsiteX0" y="connsiteY0"/>
                </a:cxn>
                <a:cxn ang="0">
                  <a:pos x="connsiteX1" y="connsiteY1"/>
                </a:cxn>
              </a:cxnLst>
              <a:rect l="l" t="t" r="r" b="b"/>
              <a:pathLst>
                <a:path w="33311" h="4759">
                  <a:moveTo>
                    <a:pt x="0" y="4760"/>
                  </a:moveTo>
                  <a:cubicBezTo>
                    <a:pt x="5711" y="3808"/>
                    <a:pt x="27601" y="1904"/>
                    <a:pt x="33311" y="0"/>
                  </a:cubicBezTo>
                </a:path>
              </a:pathLst>
            </a:custGeom>
            <a:noFill/>
            <a:ln w="19050" cap="flat">
              <a:solidFill>
                <a:schemeClr val="accent1"/>
              </a:solidFill>
              <a:prstDash val="solid"/>
              <a:miter/>
            </a:ln>
          </p:spPr>
          <p:txBody>
            <a:bodyPr rtlCol="0" anchor="ctr"/>
            <a:lstStyle/>
            <a:p>
              <a:endParaRPr lang="da-DK"/>
            </a:p>
          </p:txBody>
        </p:sp>
        <p:sp>
          <p:nvSpPr>
            <p:cNvPr id="238" name="Kombinationstegning 97">
              <a:extLst>
                <a:ext uri="{FF2B5EF4-FFF2-40B4-BE49-F238E27FC236}">
                  <a16:creationId xmlns:a16="http://schemas.microsoft.com/office/drawing/2014/main" id="{DBDBCE91-4D90-4A3D-98F3-0A5316C92647}"/>
                </a:ext>
              </a:extLst>
            </p:cNvPr>
            <p:cNvSpPr/>
            <p:nvPr/>
          </p:nvSpPr>
          <p:spPr>
            <a:xfrm>
              <a:off x="6688937" y="3414720"/>
              <a:ext cx="39021" cy="4759"/>
            </a:xfrm>
            <a:custGeom>
              <a:avLst/>
              <a:gdLst>
                <a:gd name="connsiteX0" fmla="*/ 0 w 39021"/>
                <a:gd name="connsiteY0" fmla="*/ 0 h 4759"/>
                <a:gd name="connsiteX1" fmla="*/ 39022 w 39021"/>
                <a:gd name="connsiteY1" fmla="*/ 4760 h 4759"/>
              </a:gdLst>
              <a:ahLst/>
              <a:cxnLst>
                <a:cxn ang="0">
                  <a:pos x="connsiteX0" y="connsiteY0"/>
                </a:cxn>
                <a:cxn ang="0">
                  <a:pos x="connsiteX1" y="connsiteY1"/>
                </a:cxn>
              </a:cxnLst>
              <a:rect l="l" t="t" r="r" b="b"/>
              <a:pathLst>
                <a:path w="39021" h="4759">
                  <a:moveTo>
                    <a:pt x="0" y="0"/>
                  </a:moveTo>
                  <a:cubicBezTo>
                    <a:pt x="4759" y="0"/>
                    <a:pt x="35215" y="3808"/>
                    <a:pt x="39022" y="4760"/>
                  </a:cubicBezTo>
                </a:path>
              </a:pathLst>
            </a:custGeom>
            <a:noFill/>
            <a:ln w="19050" cap="flat">
              <a:solidFill>
                <a:schemeClr val="accent1"/>
              </a:solidFill>
              <a:prstDash val="solid"/>
              <a:miter/>
            </a:ln>
          </p:spPr>
          <p:txBody>
            <a:bodyPr rtlCol="0" anchor="ctr"/>
            <a:lstStyle/>
            <a:p>
              <a:endParaRPr lang="da-DK"/>
            </a:p>
          </p:txBody>
        </p:sp>
        <p:sp>
          <p:nvSpPr>
            <p:cNvPr id="239" name="Kombinationstegning 98">
              <a:extLst>
                <a:ext uri="{FF2B5EF4-FFF2-40B4-BE49-F238E27FC236}">
                  <a16:creationId xmlns:a16="http://schemas.microsoft.com/office/drawing/2014/main" id="{3E31C2FE-F2EC-45CC-A9AC-0A6B2EC77514}"/>
                </a:ext>
              </a:extLst>
            </p:cNvPr>
            <p:cNvSpPr/>
            <p:nvPr/>
          </p:nvSpPr>
          <p:spPr>
            <a:xfrm>
              <a:off x="6364392" y="3408056"/>
              <a:ext cx="18083" cy="36174"/>
            </a:xfrm>
            <a:custGeom>
              <a:avLst/>
              <a:gdLst>
                <a:gd name="connsiteX0" fmla="*/ 0 w 18083"/>
                <a:gd name="connsiteY0" fmla="*/ 0 h 36174"/>
                <a:gd name="connsiteX1" fmla="*/ 18083 w 18083"/>
                <a:gd name="connsiteY1" fmla="*/ 36175 h 36174"/>
              </a:gdLst>
              <a:ahLst/>
              <a:cxnLst>
                <a:cxn ang="0">
                  <a:pos x="connsiteX0" y="connsiteY0"/>
                </a:cxn>
                <a:cxn ang="0">
                  <a:pos x="connsiteX1" y="connsiteY1"/>
                </a:cxn>
              </a:cxnLst>
              <a:rect l="l" t="t" r="r" b="b"/>
              <a:pathLst>
                <a:path w="18083" h="36174">
                  <a:moveTo>
                    <a:pt x="0" y="0"/>
                  </a:moveTo>
                  <a:lnTo>
                    <a:pt x="18083" y="36175"/>
                  </a:lnTo>
                </a:path>
              </a:pathLst>
            </a:custGeom>
            <a:ln w="19050" cap="flat">
              <a:solidFill>
                <a:schemeClr val="accent1"/>
              </a:solidFill>
              <a:prstDash val="solid"/>
              <a:miter/>
            </a:ln>
          </p:spPr>
          <p:txBody>
            <a:bodyPr rtlCol="0" anchor="ctr"/>
            <a:lstStyle/>
            <a:p>
              <a:endParaRPr lang="da-DK"/>
            </a:p>
          </p:txBody>
        </p:sp>
        <p:sp>
          <p:nvSpPr>
            <p:cNvPr id="240" name="Kombinationstegning 99">
              <a:extLst>
                <a:ext uri="{FF2B5EF4-FFF2-40B4-BE49-F238E27FC236}">
                  <a16:creationId xmlns:a16="http://schemas.microsoft.com/office/drawing/2014/main" id="{5FB39075-4392-4CAD-97E0-2E1C12B7E5B8}"/>
                </a:ext>
              </a:extLst>
            </p:cNvPr>
            <p:cNvSpPr/>
            <p:nvPr/>
          </p:nvSpPr>
          <p:spPr>
            <a:xfrm>
              <a:off x="6372006" y="3385209"/>
              <a:ext cx="32359" cy="25703"/>
            </a:xfrm>
            <a:custGeom>
              <a:avLst/>
              <a:gdLst>
                <a:gd name="connsiteX0" fmla="*/ 32359 w 32359"/>
                <a:gd name="connsiteY0" fmla="*/ 25703 h 25703"/>
                <a:gd name="connsiteX1" fmla="*/ 0 w 32359"/>
                <a:gd name="connsiteY1" fmla="*/ 0 h 25703"/>
              </a:gdLst>
              <a:ahLst/>
              <a:cxnLst>
                <a:cxn ang="0">
                  <a:pos x="connsiteX0" y="connsiteY0"/>
                </a:cxn>
                <a:cxn ang="0">
                  <a:pos x="connsiteX1" y="connsiteY1"/>
                </a:cxn>
              </a:cxnLst>
              <a:rect l="l" t="t" r="r" b="b"/>
              <a:pathLst>
                <a:path w="32359" h="25703">
                  <a:moveTo>
                    <a:pt x="32359" y="25703"/>
                  </a:moveTo>
                  <a:lnTo>
                    <a:pt x="0" y="0"/>
                  </a:lnTo>
                </a:path>
              </a:pathLst>
            </a:custGeom>
            <a:ln w="19050" cap="flat">
              <a:solidFill>
                <a:schemeClr val="accent1"/>
              </a:solidFill>
              <a:prstDash val="solid"/>
              <a:miter/>
            </a:ln>
          </p:spPr>
          <p:txBody>
            <a:bodyPr rtlCol="0" anchor="ctr"/>
            <a:lstStyle/>
            <a:p>
              <a:endParaRPr lang="da-DK"/>
            </a:p>
          </p:txBody>
        </p:sp>
        <p:sp>
          <p:nvSpPr>
            <p:cNvPr id="241" name="Kombinationstegning 100">
              <a:extLst>
                <a:ext uri="{FF2B5EF4-FFF2-40B4-BE49-F238E27FC236}">
                  <a16:creationId xmlns:a16="http://schemas.microsoft.com/office/drawing/2014/main" id="{BB3569BD-4A31-47E6-9885-A0043D0F3051}"/>
                </a:ext>
              </a:extLst>
            </p:cNvPr>
            <p:cNvSpPr/>
            <p:nvPr/>
          </p:nvSpPr>
          <p:spPr>
            <a:xfrm>
              <a:off x="6363440" y="3389969"/>
              <a:ext cx="138003" cy="133275"/>
            </a:xfrm>
            <a:custGeom>
              <a:avLst/>
              <a:gdLst>
                <a:gd name="connsiteX0" fmla="*/ 0 w 138003"/>
                <a:gd name="connsiteY0" fmla="*/ 72350 h 133275"/>
                <a:gd name="connsiteX1" fmla="*/ 34263 w 138003"/>
                <a:gd name="connsiteY1" fmla="*/ 111380 h 133275"/>
                <a:gd name="connsiteX2" fmla="*/ 79947 w 138003"/>
                <a:gd name="connsiteY2" fmla="*/ 133275 h 133275"/>
                <a:gd name="connsiteX3" fmla="*/ 138003 w 138003"/>
                <a:gd name="connsiteY3" fmla="*/ 75205 h 133275"/>
                <a:gd name="connsiteX4" fmla="*/ 97078 w 138003"/>
                <a:gd name="connsiteY4" fmla="*/ 19039 h 133275"/>
                <a:gd name="connsiteX5" fmla="*/ 55201 w 138003"/>
                <a:gd name="connsiteY5" fmla="*/ 0 h 13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003" h="133275">
                  <a:moveTo>
                    <a:pt x="0" y="72350"/>
                  </a:moveTo>
                  <a:lnTo>
                    <a:pt x="34263" y="111380"/>
                  </a:lnTo>
                  <a:cubicBezTo>
                    <a:pt x="44732" y="124708"/>
                    <a:pt x="60912" y="133275"/>
                    <a:pt x="79947" y="133275"/>
                  </a:cubicBezTo>
                  <a:cubicBezTo>
                    <a:pt x="112306" y="133275"/>
                    <a:pt x="138003" y="107572"/>
                    <a:pt x="138003" y="75205"/>
                  </a:cubicBezTo>
                  <a:cubicBezTo>
                    <a:pt x="138003" y="48550"/>
                    <a:pt x="121823" y="29511"/>
                    <a:pt x="97078" y="19039"/>
                  </a:cubicBezTo>
                  <a:cubicBezTo>
                    <a:pt x="72333" y="8568"/>
                    <a:pt x="55201" y="0"/>
                    <a:pt x="55201" y="0"/>
                  </a:cubicBezTo>
                </a:path>
              </a:pathLst>
            </a:custGeom>
            <a:noFill/>
            <a:ln w="19050" cap="flat">
              <a:solidFill>
                <a:schemeClr val="accent1"/>
              </a:solidFill>
              <a:prstDash val="solid"/>
              <a:miter/>
            </a:ln>
          </p:spPr>
          <p:txBody>
            <a:bodyPr rtlCol="0" anchor="ctr"/>
            <a:lstStyle/>
            <a:p>
              <a:endParaRPr lang="da-DK"/>
            </a:p>
          </p:txBody>
        </p:sp>
        <p:sp>
          <p:nvSpPr>
            <p:cNvPr id="242" name="Kombinationstegning 101">
              <a:extLst>
                <a:ext uri="{FF2B5EF4-FFF2-40B4-BE49-F238E27FC236}">
                  <a16:creationId xmlns:a16="http://schemas.microsoft.com/office/drawing/2014/main" id="{C6CB149E-757E-4762-9765-69B3A2409681}"/>
                </a:ext>
              </a:extLst>
            </p:cNvPr>
            <p:cNvSpPr/>
            <p:nvPr/>
          </p:nvSpPr>
          <p:spPr>
            <a:xfrm>
              <a:off x="6513816" y="3706022"/>
              <a:ext cx="9517" cy="240847"/>
            </a:xfrm>
            <a:custGeom>
              <a:avLst/>
              <a:gdLst>
                <a:gd name="connsiteX0" fmla="*/ 0 w 9517"/>
                <a:gd name="connsiteY0" fmla="*/ 0 h 240847"/>
                <a:gd name="connsiteX1" fmla="*/ 0 w 9517"/>
                <a:gd name="connsiteY1" fmla="*/ 240847 h 240847"/>
              </a:gdLst>
              <a:ahLst/>
              <a:cxnLst>
                <a:cxn ang="0">
                  <a:pos x="connsiteX0" y="connsiteY0"/>
                </a:cxn>
                <a:cxn ang="0">
                  <a:pos x="connsiteX1" y="connsiteY1"/>
                </a:cxn>
              </a:cxnLst>
              <a:rect l="l" t="t" r="r" b="b"/>
              <a:pathLst>
                <a:path w="9517" h="240847">
                  <a:moveTo>
                    <a:pt x="0" y="0"/>
                  </a:moveTo>
                  <a:lnTo>
                    <a:pt x="0" y="240847"/>
                  </a:lnTo>
                </a:path>
              </a:pathLst>
            </a:custGeom>
            <a:ln w="19050" cap="flat">
              <a:solidFill>
                <a:schemeClr val="accent1"/>
              </a:solidFill>
              <a:prstDash val="solid"/>
              <a:miter/>
            </a:ln>
          </p:spPr>
          <p:txBody>
            <a:bodyPr rtlCol="0" anchor="ctr"/>
            <a:lstStyle/>
            <a:p>
              <a:endParaRPr lang="da-DK"/>
            </a:p>
          </p:txBody>
        </p:sp>
        <p:sp>
          <p:nvSpPr>
            <p:cNvPr id="243" name="Kombinationstegning 102">
              <a:extLst>
                <a:ext uri="{FF2B5EF4-FFF2-40B4-BE49-F238E27FC236}">
                  <a16:creationId xmlns:a16="http://schemas.microsoft.com/office/drawing/2014/main" id="{8BF58B89-83AB-4856-A410-83ABA472BE09}"/>
                </a:ext>
              </a:extLst>
            </p:cNvPr>
            <p:cNvSpPr/>
            <p:nvPr/>
          </p:nvSpPr>
          <p:spPr>
            <a:xfrm>
              <a:off x="6592811" y="3547995"/>
              <a:ext cx="11420" cy="90436"/>
            </a:xfrm>
            <a:custGeom>
              <a:avLst/>
              <a:gdLst>
                <a:gd name="connsiteX0" fmla="*/ 0 w 11420"/>
                <a:gd name="connsiteY0" fmla="*/ 90437 h 90436"/>
                <a:gd name="connsiteX1" fmla="*/ 0 w 11420"/>
                <a:gd name="connsiteY1" fmla="*/ 15232 h 90436"/>
                <a:gd name="connsiteX2" fmla="*/ 11421 w 11420"/>
                <a:gd name="connsiteY2" fmla="*/ 0 h 90436"/>
              </a:gdLst>
              <a:ahLst/>
              <a:cxnLst>
                <a:cxn ang="0">
                  <a:pos x="connsiteX0" y="connsiteY0"/>
                </a:cxn>
                <a:cxn ang="0">
                  <a:pos x="connsiteX1" y="connsiteY1"/>
                </a:cxn>
                <a:cxn ang="0">
                  <a:pos x="connsiteX2" y="connsiteY2"/>
                </a:cxn>
              </a:cxnLst>
              <a:rect l="l" t="t" r="r" b="b"/>
              <a:pathLst>
                <a:path w="11420" h="90436">
                  <a:moveTo>
                    <a:pt x="0" y="90437"/>
                  </a:moveTo>
                  <a:lnTo>
                    <a:pt x="0" y="15232"/>
                  </a:lnTo>
                  <a:cubicBezTo>
                    <a:pt x="0" y="8568"/>
                    <a:pt x="5710" y="2856"/>
                    <a:pt x="11421" y="0"/>
                  </a:cubicBezTo>
                </a:path>
              </a:pathLst>
            </a:custGeom>
            <a:noFill/>
            <a:ln w="19050" cap="flat">
              <a:solidFill>
                <a:schemeClr val="accent1"/>
              </a:solidFill>
              <a:prstDash val="solid"/>
              <a:miter/>
            </a:ln>
          </p:spPr>
          <p:txBody>
            <a:bodyPr rtlCol="0" anchor="ctr"/>
            <a:lstStyle/>
            <a:p>
              <a:endParaRPr lang="da-DK"/>
            </a:p>
          </p:txBody>
        </p:sp>
        <p:sp>
          <p:nvSpPr>
            <p:cNvPr id="244" name="Kombinationstegning 103">
              <a:extLst>
                <a:ext uri="{FF2B5EF4-FFF2-40B4-BE49-F238E27FC236}">
                  <a16:creationId xmlns:a16="http://schemas.microsoft.com/office/drawing/2014/main" id="{DBDAD1A4-7F9A-4333-9CE2-8868CBD365C4}"/>
                </a:ext>
              </a:extLst>
            </p:cNvPr>
            <p:cNvSpPr/>
            <p:nvPr/>
          </p:nvSpPr>
          <p:spPr>
            <a:xfrm>
              <a:off x="6696551" y="3801218"/>
              <a:ext cx="98981" cy="507397"/>
            </a:xfrm>
            <a:custGeom>
              <a:avLst/>
              <a:gdLst>
                <a:gd name="connsiteX0" fmla="*/ 0 w 98981"/>
                <a:gd name="connsiteY0" fmla="*/ 1904 h 507397"/>
                <a:gd name="connsiteX1" fmla="*/ 17131 w 98981"/>
                <a:gd name="connsiteY1" fmla="*/ 0 h 507397"/>
                <a:gd name="connsiteX2" fmla="*/ 98982 w 98981"/>
                <a:gd name="connsiteY2" fmla="*/ 81869 h 507397"/>
                <a:gd name="connsiteX3" fmla="*/ 98982 w 98981"/>
                <a:gd name="connsiteY3" fmla="*/ 490263 h 507397"/>
                <a:gd name="connsiteX4" fmla="*/ 81850 w 98981"/>
                <a:gd name="connsiteY4" fmla="*/ 507398 h 507397"/>
                <a:gd name="connsiteX5" fmla="*/ 64719 w 98981"/>
                <a:gd name="connsiteY5" fmla="*/ 490263 h 507397"/>
                <a:gd name="connsiteX6" fmla="*/ 64719 w 98981"/>
                <a:gd name="connsiteY6" fmla="*/ 81869 h 507397"/>
                <a:gd name="connsiteX7" fmla="*/ 48539 w 98981"/>
                <a:gd name="connsiteY7" fmla="*/ 46646 h 50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81" h="507397">
                  <a:moveTo>
                    <a:pt x="0" y="1904"/>
                  </a:moveTo>
                  <a:cubicBezTo>
                    <a:pt x="5711" y="952"/>
                    <a:pt x="11421" y="0"/>
                    <a:pt x="17131" y="0"/>
                  </a:cubicBezTo>
                  <a:cubicBezTo>
                    <a:pt x="61863" y="0"/>
                    <a:pt x="98982" y="37127"/>
                    <a:pt x="98982" y="81869"/>
                  </a:cubicBezTo>
                  <a:lnTo>
                    <a:pt x="98982" y="490263"/>
                  </a:lnTo>
                  <a:cubicBezTo>
                    <a:pt x="98982" y="499782"/>
                    <a:pt x="91368" y="507398"/>
                    <a:pt x="81850" y="507398"/>
                  </a:cubicBezTo>
                  <a:cubicBezTo>
                    <a:pt x="72333" y="507398"/>
                    <a:pt x="64719" y="499782"/>
                    <a:pt x="64719" y="490263"/>
                  </a:cubicBezTo>
                  <a:lnTo>
                    <a:pt x="64719" y="81869"/>
                  </a:lnTo>
                  <a:cubicBezTo>
                    <a:pt x="64719" y="67590"/>
                    <a:pt x="59008" y="55214"/>
                    <a:pt x="48539" y="46646"/>
                  </a:cubicBezTo>
                </a:path>
              </a:pathLst>
            </a:custGeom>
            <a:noFill/>
            <a:ln w="19050" cap="flat">
              <a:solidFill>
                <a:schemeClr val="accent1"/>
              </a:solidFill>
              <a:prstDash val="solid"/>
              <a:miter/>
            </a:ln>
          </p:spPr>
          <p:txBody>
            <a:bodyPr rtlCol="0" anchor="ctr"/>
            <a:lstStyle/>
            <a:p>
              <a:endParaRPr lang="da-DK"/>
            </a:p>
          </p:txBody>
        </p:sp>
        <p:sp>
          <p:nvSpPr>
            <p:cNvPr id="245" name="Kombinationstegning 104">
              <a:extLst>
                <a:ext uri="{FF2B5EF4-FFF2-40B4-BE49-F238E27FC236}">
                  <a16:creationId xmlns:a16="http://schemas.microsoft.com/office/drawing/2014/main" id="{BA19A721-C247-45AE-98F0-55CE8AFB243D}"/>
                </a:ext>
              </a:extLst>
            </p:cNvPr>
            <p:cNvSpPr/>
            <p:nvPr/>
          </p:nvSpPr>
          <p:spPr>
            <a:xfrm>
              <a:off x="6149297" y="3740293"/>
              <a:ext cx="130389" cy="149458"/>
            </a:xfrm>
            <a:custGeom>
              <a:avLst/>
              <a:gdLst>
                <a:gd name="connsiteX0" fmla="*/ 115161 w 130389"/>
                <a:gd name="connsiteY0" fmla="*/ 88533 h 149458"/>
                <a:gd name="connsiteX1" fmla="*/ 90416 w 130389"/>
                <a:gd name="connsiteY1" fmla="*/ 59974 h 149458"/>
                <a:gd name="connsiteX2" fmla="*/ 91368 w 130389"/>
                <a:gd name="connsiteY2" fmla="*/ 105668 h 149458"/>
                <a:gd name="connsiteX3" fmla="*/ 49491 w 130389"/>
                <a:gd name="connsiteY3" fmla="*/ 149459 h 149458"/>
                <a:gd name="connsiteX4" fmla="*/ 0 w 130389"/>
                <a:gd name="connsiteY4" fmla="*/ 102812 h 149458"/>
                <a:gd name="connsiteX5" fmla="*/ 0 w 130389"/>
                <a:gd name="connsiteY5" fmla="*/ 46646 h 149458"/>
                <a:gd name="connsiteX6" fmla="*/ 62815 w 130389"/>
                <a:gd name="connsiteY6" fmla="*/ 0 h 149458"/>
                <a:gd name="connsiteX7" fmla="*/ 130389 w 130389"/>
                <a:gd name="connsiteY7" fmla="*/ 67589 h 149458"/>
                <a:gd name="connsiteX8" fmla="*/ 115161 w 130389"/>
                <a:gd name="connsiteY8" fmla="*/ 88533 h 1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89" h="149458">
                  <a:moveTo>
                    <a:pt x="115161" y="88533"/>
                  </a:moveTo>
                  <a:cubicBezTo>
                    <a:pt x="102788" y="90437"/>
                    <a:pt x="95175" y="77109"/>
                    <a:pt x="90416" y="59974"/>
                  </a:cubicBezTo>
                  <a:cubicBezTo>
                    <a:pt x="90416" y="70445"/>
                    <a:pt x="91368" y="85677"/>
                    <a:pt x="91368" y="105668"/>
                  </a:cubicBezTo>
                  <a:cubicBezTo>
                    <a:pt x="91368" y="134227"/>
                    <a:pt x="78043" y="149459"/>
                    <a:pt x="49491" y="149459"/>
                  </a:cubicBezTo>
                  <a:cubicBezTo>
                    <a:pt x="16180" y="149459"/>
                    <a:pt x="0" y="130419"/>
                    <a:pt x="0" y="102812"/>
                  </a:cubicBezTo>
                  <a:cubicBezTo>
                    <a:pt x="0" y="83773"/>
                    <a:pt x="0" y="61878"/>
                    <a:pt x="0" y="46646"/>
                  </a:cubicBezTo>
                  <a:cubicBezTo>
                    <a:pt x="0" y="3808"/>
                    <a:pt x="39973" y="0"/>
                    <a:pt x="62815" y="0"/>
                  </a:cubicBezTo>
                  <a:cubicBezTo>
                    <a:pt x="107547" y="0"/>
                    <a:pt x="127534" y="30463"/>
                    <a:pt x="130389" y="67589"/>
                  </a:cubicBezTo>
                  <a:cubicBezTo>
                    <a:pt x="130389" y="81869"/>
                    <a:pt x="123727" y="86629"/>
                    <a:pt x="115161" y="88533"/>
                  </a:cubicBezTo>
                  <a:close/>
                </a:path>
              </a:pathLst>
            </a:custGeom>
            <a:noFill/>
            <a:ln w="19050" cap="rnd">
              <a:solidFill>
                <a:schemeClr val="accent1"/>
              </a:solidFill>
              <a:prstDash val="solid"/>
              <a:round/>
            </a:ln>
          </p:spPr>
          <p:txBody>
            <a:bodyPr rtlCol="0" anchor="ctr"/>
            <a:lstStyle/>
            <a:p>
              <a:endParaRPr lang="da-DK"/>
            </a:p>
          </p:txBody>
        </p:sp>
        <p:sp>
          <p:nvSpPr>
            <p:cNvPr id="246" name="Kombinationstegning 105">
              <a:extLst>
                <a:ext uri="{FF2B5EF4-FFF2-40B4-BE49-F238E27FC236}">
                  <a16:creationId xmlns:a16="http://schemas.microsoft.com/office/drawing/2014/main" id="{15CD1AC2-5716-4897-ACEB-967964CE9FAD}"/>
                </a:ext>
              </a:extLst>
            </p:cNvPr>
            <p:cNvSpPr/>
            <p:nvPr/>
          </p:nvSpPr>
          <p:spPr>
            <a:xfrm>
              <a:off x="6584245" y="3752430"/>
              <a:ext cx="119357" cy="66875"/>
            </a:xfrm>
            <a:custGeom>
              <a:avLst/>
              <a:gdLst>
                <a:gd name="connsiteX0" fmla="*/ 0 w 119357"/>
                <a:gd name="connsiteY0" fmla="*/ 66876 h 66875"/>
                <a:gd name="connsiteX1" fmla="*/ 3807 w 119357"/>
                <a:gd name="connsiteY1" fmla="*/ 43076 h 66875"/>
                <a:gd name="connsiteX2" fmla="*/ 69478 w 119357"/>
                <a:gd name="connsiteY2" fmla="*/ 12613 h 66875"/>
                <a:gd name="connsiteX3" fmla="*/ 86609 w 119357"/>
                <a:gd name="connsiteY3" fmla="*/ 2142 h 66875"/>
                <a:gd name="connsiteX4" fmla="*/ 105644 w 119357"/>
                <a:gd name="connsiteY4" fmla="*/ 2142 h 66875"/>
                <a:gd name="connsiteX5" fmla="*/ 117065 w 119357"/>
                <a:gd name="connsiteY5" fmla="*/ 15470 h 66875"/>
                <a:gd name="connsiteX6" fmla="*/ 110403 w 119357"/>
                <a:gd name="connsiteY6" fmla="*/ 44981 h 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7" h="66875">
                  <a:moveTo>
                    <a:pt x="0" y="66876"/>
                  </a:moveTo>
                  <a:cubicBezTo>
                    <a:pt x="0" y="59260"/>
                    <a:pt x="0" y="50692"/>
                    <a:pt x="3807" y="43076"/>
                  </a:cubicBezTo>
                  <a:cubicBezTo>
                    <a:pt x="17132" y="20229"/>
                    <a:pt x="49491" y="26893"/>
                    <a:pt x="69478" y="12613"/>
                  </a:cubicBezTo>
                  <a:cubicBezTo>
                    <a:pt x="75188" y="8806"/>
                    <a:pt x="79947" y="4998"/>
                    <a:pt x="86609" y="2142"/>
                  </a:cubicBezTo>
                  <a:cubicBezTo>
                    <a:pt x="92319" y="-714"/>
                    <a:pt x="99933" y="-714"/>
                    <a:pt x="105644" y="2142"/>
                  </a:cubicBezTo>
                  <a:cubicBezTo>
                    <a:pt x="111354" y="4998"/>
                    <a:pt x="115161" y="9758"/>
                    <a:pt x="117065" y="15470"/>
                  </a:cubicBezTo>
                  <a:cubicBezTo>
                    <a:pt x="121824" y="27845"/>
                    <a:pt x="118968" y="33557"/>
                    <a:pt x="110403" y="44981"/>
                  </a:cubicBezTo>
                </a:path>
              </a:pathLst>
            </a:custGeom>
            <a:noFill/>
            <a:ln w="19050" cap="flat">
              <a:solidFill>
                <a:schemeClr val="accent1"/>
              </a:solidFill>
              <a:prstDash val="solid"/>
              <a:miter/>
            </a:ln>
          </p:spPr>
          <p:txBody>
            <a:bodyPr rtlCol="0" anchor="ctr"/>
            <a:lstStyle/>
            <a:p>
              <a:endParaRPr lang="da-DK"/>
            </a:p>
          </p:txBody>
        </p:sp>
        <p:sp>
          <p:nvSpPr>
            <p:cNvPr id="247" name="Kombinationstegning 106">
              <a:extLst>
                <a:ext uri="{FF2B5EF4-FFF2-40B4-BE49-F238E27FC236}">
                  <a16:creationId xmlns:a16="http://schemas.microsoft.com/office/drawing/2014/main" id="{24E02242-C876-4E63-9C2B-166B1DE80944}"/>
                </a:ext>
              </a:extLst>
            </p:cNvPr>
            <p:cNvSpPr/>
            <p:nvPr/>
          </p:nvSpPr>
          <p:spPr>
            <a:xfrm>
              <a:off x="6601345" y="3794910"/>
              <a:ext cx="113852" cy="106431"/>
            </a:xfrm>
            <a:custGeom>
              <a:avLst/>
              <a:gdLst>
                <a:gd name="connsiteX0" fmla="*/ 62847 w 113852"/>
                <a:gd name="connsiteY0" fmla="*/ 597 h 106431"/>
                <a:gd name="connsiteX1" fmla="*/ 46667 w 113852"/>
                <a:gd name="connsiteY1" fmla="*/ 12021 h 106431"/>
                <a:gd name="connsiteX2" fmla="*/ 54281 w 113852"/>
                <a:gd name="connsiteY2" fmla="*/ 31060 h 106431"/>
                <a:gd name="connsiteX3" fmla="*/ 22874 w 113852"/>
                <a:gd name="connsiteY3" fmla="*/ 21540 h 106431"/>
                <a:gd name="connsiteX4" fmla="*/ 22874 w 113852"/>
                <a:gd name="connsiteY4" fmla="*/ 53907 h 106431"/>
                <a:gd name="connsiteX5" fmla="*/ 984 w 113852"/>
                <a:gd name="connsiteY5" fmla="*/ 59619 h 106431"/>
                <a:gd name="connsiteX6" fmla="*/ 6694 w 113852"/>
                <a:gd name="connsiteY6" fmla="*/ 86274 h 106431"/>
                <a:gd name="connsiteX7" fmla="*/ 88544 w 113852"/>
                <a:gd name="connsiteY7" fmla="*/ 92938 h 106431"/>
                <a:gd name="connsiteX8" fmla="*/ 105676 w 113852"/>
                <a:gd name="connsiteY8" fmla="*/ 18684 h 106431"/>
                <a:gd name="connsiteX9" fmla="*/ 62847 w 113852"/>
                <a:gd name="connsiteY9" fmla="*/ 597 h 10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52" h="106431">
                  <a:moveTo>
                    <a:pt x="62847" y="597"/>
                  </a:moveTo>
                  <a:cubicBezTo>
                    <a:pt x="55233" y="2501"/>
                    <a:pt x="48571" y="5357"/>
                    <a:pt x="46667" y="12021"/>
                  </a:cubicBezTo>
                  <a:cubicBezTo>
                    <a:pt x="43812" y="19636"/>
                    <a:pt x="47619" y="28204"/>
                    <a:pt x="54281" y="31060"/>
                  </a:cubicBezTo>
                  <a:cubicBezTo>
                    <a:pt x="41909" y="20588"/>
                    <a:pt x="31439" y="14876"/>
                    <a:pt x="22874" y="21540"/>
                  </a:cubicBezTo>
                  <a:cubicBezTo>
                    <a:pt x="16211" y="28204"/>
                    <a:pt x="10501" y="42483"/>
                    <a:pt x="22874" y="53907"/>
                  </a:cubicBezTo>
                  <a:cubicBezTo>
                    <a:pt x="15260" y="51051"/>
                    <a:pt x="3839" y="52003"/>
                    <a:pt x="984" y="59619"/>
                  </a:cubicBezTo>
                  <a:cubicBezTo>
                    <a:pt x="-1872" y="67234"/>
                    <a:pt x="1935" y="79610"/>
                    <a:pt x="6694" y="86274"/>
                  </a:cubicBezTo>
                  <a:cubicBezTo>
                    <a:pt x="26681" y="112929"/>
                    <a:pt x="60943" y="111025"/>
                    <a:pt x="88544" y="92938"/>
                  </a:cubicBezTo>
                  <a:cubicBezTo>
                    <a:pt x="104724" y="82466"/>
                    <a:pt x="125662" y="47243"/>
                    <a:pt x="105676" y="18684"/>
                  </a:cubicBezTo>
                  <a:cubicBezTo>
                    <a:pt x="95206" y="5357"/>
                    <a:pt x="76171" y="-2259"/>
                    <a:pt x="62847" y="597"/>
                  </a:cubicBezTo>
                  <a:close/>
                </a:path>
              </a:pathLst>
            </a:custGeom>
            <a:noFill/>
            <a:ln w="19050" cap="rnd">
              <a:solidFill>
                <a:schemeClr val="accent1"/>
              </a:solidFill>
              <a:prstDash val="solid"/>
              <a:round/>
            </a:ln>
          </p:spPr>
          <p:txBody>
            <a:bodyPr rtlCol="0" anchor="ctr"/>
            <a:lstStyle/>
            <a:p>
              <a:endParaRPr lang="da-DK"/>
            </a:p>
          </p:txBody>
        </p:sp>
        <p:sp>
          <p:nvSpPr>
            <p:cNvPr id="248" name="Kombinationstegning 107">
              <a:extLst>
                <a:ext uri="{FF2B5EF4-FFF2-40B4-BE49-F238E27FC236}">
                  <a16:creationId xmlns:a16="http://schemas.microsoft.com/office/drawing/2014/main" id="{58C1F51C-B8F6-450D-A3A5-5636CB44B715}"/>
                </a:ext>
              </a:extLst>
            </p:cNvPr>
            <p:cNvSpPr/>
            <p:nvPr/>
          </p:nvSpPr>
          <p:spPr>
            <a:xfrm>
              <a:off x="7085815" y="2725496"/>
              <a:ext cx="369277" cy="369362"/>
            </a:xfrm>
            <a:custGeom>
              <a:avLst/>
              <a:gdLst>
                <a:gd name="connsiteX0" fmla="*/ 369277 w 369277"/>
                <a:gd name="connsiteY0" fmla="*/ 184681 h 369362"/>
                <a:gd name="connsiteX1" fmla="*/ 184638 w 369277"/>
                <a:gd name="connsiteY1" fmla="*/ 369363 h 369362"/>
                <a:gd name="connsiteX2" fmla="*/ -1 w 369277"/>
                <a:gd name="connsiteY2" fmla="*/ 184681 h 369362"/>
                <a:gd name="connsiteX3" fmla="*/ 184638 w 369277"/>
                <a:gd name="connsiteY3" fmla="*/ 0 h 369362"/>
                <a:gd name="connsiteX4" fmla="*/ 369277 w 369277"/>
                <a:gd name="connsiteY4" fmla="*/ 184681 h 36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77" h="369362">
                  <a:moveTo>
                    <a:pt x="369277" y="184681"/>
                  </a:moveTo>
                  <a:cubicBezTo>
                    <a:pt x="369277" y="286678"/>
                    <a:pt x="286612" y="369363"/>
                    <a:pt x="184638" y="369363"/>
                  </a:cubicBezTo>
                  <a:cubicBezTo>
                    <a:pt x="82665" y="369363"/>
                    <a:pt x="-1" y="286678"/>
                    <a:pt x="-1" y="184681"/>
                  </a:cubicBezTo>
                  <a:cubicBezTo>
                    <a:pt x="-1" y="82685"/>
                    <a:pt x="82665" y="0"/>
                    <a:pt x="184638" y="0"/>
                  </a:cubicBezTo>
                  <a:cubicBezTo>
                    <a:pt x="286611" y="0"/>
                    <a:pt x="369277" y="82685"/>
                    <a:pt x="369277" y="184681"/>
                  </a:cubicBezTo>
                  <a:close/>
                </a:path>
              </a:pathLst>
            </a:custGeom>
            <a:noFill/>
            <a:ln w="19050" cap="flat">
              <a:solidFill>
                <a:schemeClr val="accent1"/>
              </a:solidFill>
              <a:prstDash val="solid"/>
              <a:miter/>
            </a:ln>
          </p:spPr>
          <p:txBody>
            <a:bodyPr rtlCol="0" anchor="ctr"/>
            <a:lstStyle/>
            <a:p>
              <a:endParaRPr lang="da-DK"/>
            </a:p>
          </p:txBody>
        </p:sp>
        <p:sp>
          <p:nvSpPr>
            <p:cNvPr id="249" name="Kombinationstegning 108">
              <a:extLst>
                <a:ext uri="{FF2B5EF4-FFF2-40B4-BE49-F238E27FC236}">
                  <a16:creationId xmlns:a16="http://schemas.microsoft.com/office/drawing/2014/main" id="{07201432-C189-47EF-8E13-CB7D062CB67D}"/>
                </a:ext>
              </a:extLst>
            </p:cNvPr>
            <p:cNvSpPr/>
            <p:nvPr/>
          </p:nvSpPr>
          <p:spPr>
            <a:xfrm>
              <a:off x="7270454" y="2552238"/>
              <a:ext cx="9517" cy="112332"/>
            </a:xfrm>
            <a:custGeom>
              <a:avLst/>
              <a:gdLst>
                <a:gd name="connsiteX0" fmla="*/ 0 w 9517"/>
                <a:gd name="connsiteY0" fmla="*/ 0 h 112332"/>
                <a:gd name="connsiteX1" fmla="*/ 0 w 9517"/>
                <a:gd name="connsiteY1" fmla="*/ 112332 h 112332"/>
              </a:gdLst>
              <a:ahLst/>
              <a:cxnLst>
                <a:cxn ang="0">
                  <a:pos x="connsiteX0" y="connsiteY0"/>
                </a:cxn>
                <a:cxn ang="0">
                  <a:pos x="connsiteX1" y="connsiteY1"/>
                </a:cxn>
              </a:cxnLst>
              <a:rect l="l" t="t" r="r" b="b"/>
              <a:pathLst>
                <a:path w="9517" h="112332">
                  <a:moveTo>
                    <a:pt x="0" y="0"/>
                  </a:moveTo>
                  <a:lnTo>
                    <a:pt x="0" y="112332"/>
                  </a:lnTo>
                </a:path>
              </a:pathLst>
            </a:custGeom>
            <a:ln w="19050" cap="flat">
              <a:solidFill>
                <a:schemeClr val="accent1"/>
              </a:solidFill>
              <a:prstDash val="solid"/>
              <a:miter/>
            </a:ln>
          </p:spPr>
          <p:txBody>
            <a:bodyPr rtlCol="0" anchor="ctr"/>
            <a:lstStyle/>
            <a:p>
              <a:endParaRPr lang="da-DK"/>
            </a:p>
          </p:txBody>
        </p:sp>
        <p:sp>
          <p:nvSpPr>
            <p:cNvPr id="250" name="Kombinationstegning 109">
              <a:extLst>
                <a:ext uri="{FF2B5EF4-FFF2-40B4-BE49-F238E27FC236}">
                  <a16:creationId xmlns:a16="http://schemas.microsoft.com/office/drawing/2014/main" id="{4A8D645D-3B57-49BF-A93F-5F9B5DF7B38B}"/>
                </a:ext>
              </a:extLst>
            </p:cNvPr>
            <p:cNvSpPr/>
            <p:nvPr/>
          </p:nvSpPr>
          <p:spPr>
            <a:xfrm>
              <a:off x="7355159" y="3140554"/>
              <a:ext cx="38069" cy="104716"/>
            </a:xfrm>
            <a:custGeom>
              <a:avLst/>
              <a:gdLst>
                <a:gd name="connsiteX0" fmla="*/ 0 w 38069"/>
                <a:gd name="connsiteY0" fmla="*/ 0 h 104716"/>
                <a:gd name="connsiteX1" fmla="*/ 38070 w 38069"/>
                <a:gd name="connsiteY1" fmla="*/ 104716 h 104716"/>
              </a:gdLst>
              <a:ahLst/>
              <a:cxnLst>
                <a:cxn ang="0">
                  <a:pos x="connsiteX0" y="connsiteY0"/>
                </a:cxn>
                <a:cxn ang="0">
                  <a:pos x="connsiteX1" y="connsiteY1"/>
                </a:cxn>
              </a:cxnLst>
              <a:rect l="l" t="t" r="r" b="b"/>
              <a:pathLst>
                <a:path w="38069" h="104716">
                  <a:moveTo>
                    <a:pt x="0" y="0"/>
                  </a:moveTo>
                  <a:lnTo>
                    <a:pt x="38070" y="104716"/>
                  </a:lnTo>
                </a:path>
              </a:pathLst>
            </a:custGeom>
            <a:ln w="19050" cap="flat">
              <a:solidFill>
                <a:schemeClr val="accent1"/>
              </a:solidFill>
              <a:prstDash val="solid"/>
              <a:miter/>
            </a:ln>
          </p:spPr>
          <p:txBody>
            <a:bodyPr rtlCol="0" anchor="ctr"/>
            <a:lstStyle/>
            <a:p>
              <a:endParaRPr lang="da-DK"/>
            </a:p>
          </p:txBody>
        </p:sp>
        <p:sp>
          <p:nvSpPr>
            <p:cNvPr id="251" name="Kombinationstegning 110">
              <a:extLst>
                <a:ext uri="{FF2B5EF4-FFF2-40B4-BE49-F238E27FC236}">
                  <a16:creationId xmlns:a16="http://schemas.microsoft.com/office/drawing/2014/main" id="{B3FA1F89-3B64-4B86-9C38-E6715C2B5F66}"/>
                </a:ext>
              </a:extLst>
            </p:cNvPr>
            <p:cNvSpPr/>
            <p:nvPr/>
          </p:nvSpPr>
          <p:spPr>
            <a:xfrm>
              <a:off x="7041083" y="2636012"/>
              <a:ext cx="71380" cy="85676"/>
            </a:xfrm>
            <a:custGeom>
              <a:avLst/>
              <a:gdLst>
                <a:gd name="connsiteX0" fmla="*/ 0 w 71380"/>
                <a:gd name="connsiteY0" fmla="*/ 0 h 85676"/>
                <a:gd name="connsiteX1" fmla="*/ 71381 w 71380"/>
                <a:gd name="connsiteY1" fmla="*/ 85677 h 85676"/>
              </a:gdLst>
              <a:ahLst/>
              <a:cxnLst>
                <a:cxn ang="0">
                  <a:pos x="connsiteX0" y="connsiteY0"/>
                </a:cxn>
                <a:cxn ang="0">
                  <a:pos x="connsiteX1" y="connsiteY1"/>
                </a:cxn>
              </a:cxnLst>
              <a:rect l="l" t="t" r="r" b="b"/>
              <a:pathLst>
                <a:path w="71380" h="85676">
                  <a:moveTo>
                    <a:pt x="0" y="0"/>
                  </a:moveTo>
                  <a:lnTo>
                    <a:pt x="71381" y="85677"/>
                  </a:lnTo>
                </a:path>
              </a:pathLst>
            </a:custGeom>
            <a:ln w="19050" cap="flat">
              <a:solidFill>
                <a:schemeClr val="accent1"/>
              </a:solidFill>
              <a:prstDash val="solid"/>
              <a:miter/>
            </a:ln>
          </p:spPr>
          <p:txBody>
            <a:bodyPr rtlCol="0" anchor="ctr"/>
            <a:lstStyle/>
            <a:p>
              <a:endParaRPr lang="da-DK"/>
            </a:p>
          </p:txBody>
        </p:sp>
        <p:sp>
          <p:nvSpPr>
            <p:cNvPr id="252" name="Kombinationstegning 111">
              <a:extLst>
                <a:ext uri="{FF2B5EF4-FFF2-40B4-BE49-F238E27FC236}">
                  <a16:creationId xmlns:a16="http://schemas.microsoft.com/office/drawing/2014/main" id="{35DCBCA8-A448-4637-A575-F799DCF9484D}"/>
                </a:ext>
              </a:extLst>
            </p:cNvPr>
            <p:cNvSpPr/>
            <p:nvPr/>
          </p:nvSpPr>
          <p:spPr>
            <a:xfrm>
              <a:off x="7483645" y="3032981"/>
              <a:ext cx="96126" cy="55214"/>
            </a:xfrm>
            <a:custGeom>
              <a:avLst/>
              <a:gdLst>
                <a:gd name="connsiteX0" fmla="*/ 0 w 96126"/>
                <a:gd name="connsiteY0" fmla="*/ 0 h 55214"/>
                <a:gd name="connsiteX1" fmla="*/ 96127 w 96126"/>
                <a:gd name="connsiteY1" fmla="*/ 55214 h 55214"/>
              </a:gdLst>
              <a:ahLst/>
              <a:cxnLst>
                <a:cxn ang="0">
                  <a:pos x="connsiteX0" y="connsiteY0"/>
                </a:cxn>
                <a:cxn ang="0">
                  <a:pos x="connsiteX1" y="connsiteY1"/>
                </a:cxn>
              </a:cxnLst>
              <a:rect l="l" t="t" r="r" b="b"/>
              <a:pathLst>
                <a:path w="96126" h="55214">
                  <a:moveTo>
                    <a:pt x="0" y="0"/>
                  </a:moveTo>
                  <a:lnTo>
                    <a:pt x="96127" y="55214"/>
                  </a:lnTo>
                </a:path>
              </a:pathLst>
            </a:custGeom>
            <a:ln w="19050" cap="flat">
              <a:solidFill>
                <a:schemeClr val="accent1"/>
              </a:solidFill>
              <a:prstDash val="solid"/>
              <a:miter/>
            </a:ln>
          </p:spPr>
          <p:txBody>
            <a:bodyPr rtlCol="0" anchor="ctr"/>
            <a:lstStyle/>
            <a:p>
              <a:endParaRPr lang="da-DK"/>
            </a:p>
          </p:txBody>
        </p:sp>
        <p:sp>
          <p:nvSpPr>
            <p:cNvPr id="253" name="Kombinationstegning 112">
              <a:extLst>
                <a:ext uri="{FF2B5EF4-FFF2-40B4-BE49-F238E27FC236}">
                  <a16:creationId xmlns:a16="http://schemas.microsoft.com/office/drawing/2014/main" id="{1FE2ED5C-C294-4008-9775-D4A77EB687E1}"/>
                </a:ext>
              </a:extLst>
            </p:cNvPr>
            <p:cNvSpPr/>
            <p:nvPr/>
          </p:nvSpPr>
          <p:spPr>
            <a:xfrm>
              <a:off x="6919260" y="2847348"/>
              <a:ext cx="109450" cy="19991"/>
            </a:xfrm>
            <a:custGeom>
              <a:avLst/>
              <a:gdLst>
                <a:gd name="connsiteX0" fmla="*/ 0 w 109450"/>
                <a:gd name="connsiteY0" fmla="*/ 0 h 19991"/>
                <a:gd name="connsiteX1" fmla="*/ 109451 w 109450"/>
                <a:gd name="connsiteY1" fmla="*/ 19991 h 19991"/>
              </a:gdLst>
              <a:ahLst/>
              <a:cxnLst>
                <a:cxn ang="0">
                  <a:pos x="connsiteX0" y="connsiteY0"/>
                </a:cxn>
                <a:cxn ang="0">
                  <a:pos x="connsiteX1" y="connsiteY1"/>
                </a:cxn>
              </a:cxnLst>
              <a:rect l="l" t="t" r="r" b="b"/>
              <a:pathLst>
                <a:path w="109450" h="19991">
                  <a:moveTo>
                    <a:pt x="0" y="0"/>
                  </a:moveTo>
                  <a:lnTo>
                    <a:pt x="109451" y="19991"/>
                  </a:lnTo>
                </a:path>
              </a:pathLst>
            </a:custGeom>
            <a:ln w="19050" cap="flat">
              <a:solidFill>
                <a:schemeClr val="accent1"/>
              </a:solidFill>
              <a:prstDash val="solid"/>
              <a:miter/>
            </a:ln>
          </p:spPr>
          <p:txBody>
            <a:bodyPr rtlCol="0" anchor="ctr"/>
            <a:lstStyle/>
            <a:p>
              <a:endParaRPr lang="da-DK"/>
            </a:p>
          </p:txBody>
        </p:sp>
        <p:sp>
          <p:nvSpPr>
            <p:cNvPr id="254" name="Kombinationstegning 113">
              <a:extLst>
                <a:ext uri="{FF2B5EF4-FFF2-40B4-BE49-F238E27FC236}">
                  <a16:creationId xmlns:a16="http://schemas.microsoft.com/office/drawing/2014/main" id="{805B6D8A-FC93-4058-ACCD-BD17B9A8F54C}"/>
                </a:ext>
              </a:extLst>
            </p:cNvPr>
            <p:cNvSpPr/>
            <p:nvPr/>
          </p:nvSpPr>
          <p:spPr>
            <a:xfrm>
              <a:off x="7512197" y="2847348"/>
              <a:ext cx="110402" cy="19991"/>
            </a:xfrm>
            <a:custGeom>
              <a:avLst/>
              <a:gdLst>
                <a:gd name="connsiteX0" fmla="*/ 0 w 110402"/>
                <a:gd name="connsiteY0" fmla="*/ 19991 h 19991"/>
                <a:gd name="connsiteX1" fmla="*/ 110403 w 110402"/>
                <a:gd name="connsiteY1" fmla="*/ 0 h 19991"/>
              </a:gdLst>
              <a:ahLst/>
              <a:cxnLst>
                <a:cxn ang="0">
                  <a:pos x="connsiteX0" y="connsiteY0"/>
                </a:cxn>
                <a:cxn ang="0">
                  <a:pos x="connsiteX1" y="connsiteY1"/>
                </a:cxn>
              </a:cxnLst>
              <a:rect l="l" t="t" r="r" b="b"/>
              <a:pathLst>
                <a:path w="110402" h="19991">
                  <a:moveTo>
                    <a:pt x="0" y="19991"/>
                  </a:moveTo>
                  <a:lnTo>
                    <a:pt x="110403" y="0"/>
                  </a:lnTo>
                </a:path>
              </a:pathLst>
            </a:custGeom>
            <a:ln w="19050" cap="flat">
              <a:solidFill>
                <a:schemeClr val="accent1"/>
              </a:solidFill>
              <a:prstDash val="solid"/>
              <a:miter/>
            </a:ln>
          </p:spPr>
          <p:txBody>
            <a:bodyPr rtlCol="0" anchor="ctr"/>
            <a:lstStyle/>
            <a:p>
              <a:endParaRPr lang="da-DK"/>
            </a:p>
          </p:txBody>
        </p:sp>
        <p:sp>
          <p:nvSpPr>
            <p:cNvPr id="255" name="Kombinationstegning 114">
              <a:extLst>
                <a:ext uri="{FF2B5EF4-FFF2-40B4-BE49-F238E27FC236}">
                  <a16:creationId xmlns:a16="http://schemas.microsoft.com/office/drawing/2014/main" id="{04FEB117-E995-41D7-9B0E-EBD74AA304C7}"/>
                </a:ext>
              </a:extLst>
            </p:cNvPr>
            <p:cNvSpPr/>
            <p:nvPr/>
          </p:nvSpPr>
          <p:spPr>
            <a:xfrm>
              <a:off x="6961136" y="3032981"/>
              <a:ext cx="97078" cy="55214"/>
            </a:xfrm>
            <a:custGeom>
              <a:avLst/>
              <a:gdLst>
                <a:gd name="connsiteX0" fmla="*/ 0 w 97078"/>
                <a:gd name="connsiteY0" fmla="*/ 55214 h 55214"/>
                <a:gd name="connsiteX1" fmla="*/ 97078 w 97078"/>
                <a:gd name="connsiteY1" fmla="*/ 0 h 55214"/>
              </a:gdLst>
              <a:ahLst/>
              <a:cxnLst>
                <a:cxn ang="0">
                  <a:pos x="connsiteX0" y="connsiteY0"/>
                </a:cxn>
                <a:cxn ang="0">
                  <a:pos x="connsiteX1" y="connsiteY1"/>
                </a:cxn>
              </a:cxnLst>
              <a:rect l="l" t="t" r="r" b="b"/>
              <a:pathLst>
                <a:path w="97078" h="55214">
                  <a:moveTo>
                    <a:pt x="0" y="55214"/>
                  </a:moveTo>
                  <a:lnTo>
                    <a:pt x="97078" y="0"/>
                  </a:lnTo>
                </a:path>
              </a:pathLst>
            </a:custGeom>
            <a:ln w="19050" cap="flat">
              <a:solidFill>
                <a:schemeClr val="accent1"/>
              </a:solidFill>
              <a:prstDash val="solid"/>
              <a:miter/>
            </a:ln>
          </p:spPr>
          <p:txBody>
            <a:bodyPr rtlCol="0" anchor="ctr"/>
            <a:lstStyle/>
            <a:p>
              <a:endParaRPr lang="da-DK"/>
            </a:p>
          </p:txBody>
        </p:sp>
        <p:sp>
          <p:nvSpPr>
            <p:cNvPr id="256" name="Kombinationstegning 115">
              <a:extLst>
                <a:ext uri="{FF2B5EF4-FFF2-40B4-BE49-F238E27FC236}">
                  <a16:creationId xmlns:a16="http://schemas.microsoft.com/office/drawing/2014/main" id="{334C8158-887C-4DA6-A855-3D679105BD69}"/>
                </a:ext>
              </a:extLst>
            </p:cNvPr>
            <p:cNvSpPr/>
            <p:nvPr/>
          </p:nvSpPr>
          <p:spPr>
            <a:xfrm>
              <a:off x="7428444" y="2636012"/>
              <a:ext cx="71380" cy="85676"/>
            </a:xfrm>
            <a:custGeom>
              <a:avLst/>
              <a:gdLst>
                <a:gd name="connsiteX0" fmla="*/ 0 w 71380"/>
                <a:gd name="connsiteY0" fmla="*/ 85677 h 85676"/>
                <a:gd name="connsiteX1" fmla="*/ 71381 w 71380"/>
                <a:gd name="connsiteY1" fmla="*/ 0 h 85676"/>
              </a:gdLst>
              <a:ahLst/>
              <a:cxnLst>
                <a:cxn ang="0">
                  <a:pos x="connsiteX0" y="connsiteY0"/>
                </a:cxn>
                <a:cxn ang="0">
                  <a:pos x="connsiteX1" y="connsiteY1"/>
                </a:cxn>
              </a:cxnLst>
              <a:rect l="l" t="t" r="r" b="b"/>
              <a:pathLst>
                <a:path w="71380" h="85676">
                  <a:moveTo>
                    <a:pt x="0" y="85677"/>
                  </a:moveTo>
                  <a:lnTo>
                    <a:pt x="71381" y="0"/>
                  </a:lnTo>
                </a:path>
              </a:pathLst>
            </a:custGeom>
            <a:ln w="19050" cap="flat">
              <a:solidFill>
                <a:schemeClr val="accent1"/>
              </a:solidFill>
              <a:prstDash val="solid"/>
              <a:miter/>
            </a:ln>
          </p:spPr>
          <p:txBody>
            <a:bodyPr rtlCol="0" anchor="ctr"/>
            <a:lstStyle/>
            <a:p>
              <a:endParaRPr lang="da-DK"/>
            </a:p>
          </p:txBody>
        </p:sp>
        <p:sp>
          <p:nvSpPr>
            <p:cNvPr id="257" name="Kombinationstegning 116">
              <a:extLst>
                <a:ext uri="{FF2B5EF4-FFF2-40B4-BE49-F238E27FC236}">
                  <a16:creationId xmlns:a16="http://schemas.microsoft.com/office/drawing/2014/main" id="{D8D44640-CE1F-4AD2-932E-1BD55353C6DA}"/>
                </a:ext>
              </a:extLst>
            </p:cNvPr>
            <p:cNvSpPr/>
            <p:nvPr/>
          </p:nvSpPr>
          <p:spPr>
            <a:xfrm>
              <a:off x="7148630" y="3140554"/>
              <a:ext cx="38069" cy="104716"/>
            </a:xfrm>
            <a:custGeom>
              <a:avLst/>
              <a:gdLst>
                <a:gd name="connsiteX0" fmla="*/ 0 w 38069"/>
                <a:gd name="connsiteY0" fmla="*/ 104716 h 104716"/>
                <a:gd name="connsiteX1" fmla="*/ 38070 w 38069"/>
                <a:gd name="connsiteY1" fmla="*/ 0 h 104716"/>
              </a:gdLst>
              <a:ahLst/>
              <a:cxnLst>
                <a:cxn ang="0">
                  <a:pos x="connsiteX0" y="connsiteY0"/>
                </a:cxn>
                <a:cxn ang="0">
                  <a:pos x="connsiteX1" y="connsiteY1"/>
                </a:cxn>
              </a:cxnLst>
              <a:rect l="l" t="t" r="r" b="b"/>
              <a:pathLst>
                <a:path w="38069" h="104716">
                  <a:moveTo>
                    <a:pt x="0" y="104716"/>
                  </a:moveTo>
                  <a:lnTo>
                    <a:pt x="38070" y="0"/>
                  </a:lnTo>
                </a:path>
              </a:pathLst>
            </a:custGeom>
            <a:ln w="19050" cap="flat">
              <a:solidFill>
                <a:schemeClr val="accent1"/>
              </a:solidFill>
              <a:prstDash val="solid"/>
              <a:miter/>
            </a:ln>
          </p:spPr>
          <p:txBody>
            <a:bodyPr rtlCol="0" anchor="ctr"/>
            <a:lstStyle/>
            <a:p>
              <a:endParaRPr lang="da-DK"/>
            </a:p>
          </p:txBody>
        </p:sp>
      </p:grpSp>
    </p:spTree>
    <p:extLst>
      <p:ext uri="{BB962C8B-B14F-4D97-AF65-F5344CB8AC3E}">
        <p14:creationId xmlns:p14="http://schemas.microsoft.com/office/powerpoint/2010/main" val="2258736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F726B561-4C7B-463F-8272-57191097953C}"/>
              </a:ext>
            </a:extLst>
          </p:cNvPr>
          <p:cNvSpPr>
            <a:spLocks noGrp="1"/>
          </p:cNvSpPr>
          <p:nvPr>
            <p:ph idx="1"/>
          </p:nvPr>
        </p:nvSpPr>
        <p:spPr>
          <a:xfrm>
            <a:off x="432001" y="1567860"/>
            <a:ext cx="6654600" cy="2588504"/>
          </a:xfrm>
        </p:spPr>
        <p:txBody>
          <a:bodyPr/>
          <a:lstStyle/>
          <a:p>
            <a:pPr>
              <a:buFont typeface="Arial" panose="020B0604020202020204" pitchFamily="34" charset="0"/>
              <a:buChar char="•"/>
            </a:pPr>
            <a:r>
              <a:rPr lang="da-DK" sz="1800" dirty="0"/>
              <a:t>Det er vigtigt, at have fokus på borgerens hverdag efter afslutningen af forløbet. Særligt hvis borgeren klarer hverdagen selv.</a:t>
            </a:r>
          </a:p>
          <a:p>
            <a:pPr>
              <a:buFont typeface="Arial" panose="020B0604020202020204" pitchFamily="34" charset="0"/>
              <a:buChar char="•"/>
            </a:pPr>
            <a:r>
              <a:rPr lang="da-DK" sz="1800" dirty="0"/>
              <a:t>Nogle borgere vil måske opleve udfordringer, når de ikke længere får den samme støtte og vejledning som under rehabiliteringen. Nogle borgere kan opleve det som et tab af værdifuld social kontakt, at de ikke længere får regelmæssigt besøg af de fagpersoner, som de har opbygget en relation til.</a:t>
            </a:r>
          </a:p>
          <a:p>
            <a:pPr>
              <a:buFont typeface="Arial" panose="020B0604020202020204" pitchFamily="34" charset="0"/>
              <a:buChar char="•"/>
            </a:pPr>
            <a:endParaRPr lang="da-DK" dirty="0"/>
          </a:p>
          <a:p>
            <a:pPr marL="0" indent="0">
              <a:buNone/>
            </a:pPr>
            <a:endParaRPr lang="da-DK" dirty="0"/>
          </a:p>
        </p:txBody>
      </p:sp>
      <p:sp>
        <p:nvSpPr>
          <p:cNvPr id="4" name="Titel 3">
            <a:extLst>
              <a:ext uri="{FF2B5EF4-FFF2-40B4-BE49-F238E27FC236}">
                <a16:creationId xmlns:a16="http://schemas.microsoft.com/office/drawing/2014/main" id="{FFD38896-C55B-413C-93C3-3AC0BDD90029}"/>
              </a:ext>
            </a:extLst>
          </p:cNvPr>
          <p:cNvSpPr>
            <a:spLocks noGrp="1"/>
          </p:cNvSpPr>
          <p:nvPr>
            <p:ph type="title"/>
          </p:nvPr>
        </p:nvSpPr>
        <p:spPr/>
        <p:txBody>
          <a:bodyPr/>
          <a:lstStyle/>
          <a:p>
            <a:r>
              <a:rPr lang="da-DK" dirty="0"/>
              <a:t>Hverdagen efter forløbet</a:t>
            </a:r>
            <a:br>
              <a:rPr lang="da-DK" dirty="0"/>
            </a:br>
            <a:endParaRPr lang="da-DK" dirty="0"/>
          </a:p>
        </p:txBody>
      </p:sp>
      <p:sp>
        <p:nvSpPr>
          <p:cNvPr id="6" name="Kombinationstegning 7">
            <a:extLst>
              <a:ext uri="{FF2B5EF4-FFF2-40B4-BE49-F238E27FC236}">
                <a16:creationId xmlns:a16="http://schemas.microsoft.com/office/drawing/2014/main" id="{F710A0D9-FB24-4C65-813B-37BAC9DAB38A}"/>
              </a:ext>
            </a:extLst>
          </p:cNvPr>
          <p:cNvSpPr/>
          <p:nvPr/>
        </p:nvSpPr>
        <p:spPr>
          <a:xfrm>
            <a:off x="432000" y="4482681"/>
            <a:ext cx="9678355" cy="1742349"/>
          </a:xfrm>
          <a:custGeom>
            <a:avLst/>
            <a:gdLst>
              <a:gd name="connsiteX0" fmla="*/ 0 w 5603323"/>
              <a:gd name="connsiteY0" fmla="*/ 459764 h 2758528"/>
              <a:gd name="connsiteX1" fmla="*/ 459764 w 5603323"/>
              <a:gd name="connsiteY1" fmla="*/ 0 h 2758528"/>
              <a:gd name="connsiteX2" fmla="*/ 5143559 w 5603323"/>
              <a:gd name="connsiteY2" fmla="*/ 0 h 2758528"/>
              <a:gd name="connsiteX3" fmla="*/ 5603323 w 5603323"/>
              <a:gd name="connsiteY3" fmla="*/ 459764 h 2758528"/>
              <a:gd name="connsiteX4" fmla="*/ 5603323 w 5603323"/>
              <a:gd name="connsiteY4" fmla="*/ 2298764 h 2758528"/>
              <a:gd name="connsiteX5" fmla="*/ 5143559 w 5603323"/>
              <a:gd name="connsiteY5" fmla="*/ 2758528 h 2758528"/>
              <a:gd name="connsiteX6" fmla="*/ 459764 w 5603323"/>
              <a:gd name="connsiteY6" fmla="*/ 2758528 h 2758528"/>
              <a:gd name="connsiteX7" fmla="*/ 0 w 5603323"/>
              <a:gd name="connsiteY7" fmla="*/ 2298764 h 2758528"/>
              <a:gd name="connsiteX8" fmla="*/ 0 w 5603323"/>
              <a:gd name="connsiteY8" fmla="*/ 459764 h 275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3323" h="2758528">
                <a:moveTo>
                  <a:pt x="0" y="459764"/>
                </a:moveTo>
                <a:cubicBezTo>
                  <a:pt x="0" y="205843"/>
                  <a:pt x="205843" y="0"/>
                  <a:pt x="459764" y="0"/>
                </a:cubicBezTo>
                <a:lnTo>
                  <a:pt x="5143559" y="0"/>
                </a:lnTo>
                <a:cubicBezTo>
                  <a:pt x="5397480" y="0"/>
                  <a:pt x="5603323" y="205843"/>
                  <a:pt x="5603323" y="459764"/>
                </a:cubicBezTo>
                <a:lnTo>
                  <a:pt x="5603323" y="2298764"/>
                </a:lnTo>
                <a:cubicBezTo>
                  <a:pt x="5603323" y="2552685"/>
                  <a:pt x="5397480" y="2758528"/>
                  <a:pt x="5143559" y="2758528"/>
                </a:cubicBezTo>
                <a:lnTo>
                  <a:pt x="459764" y="2758528"/>
                </a:lnTo>
                <a:cubicBezTo>
                  <a:pt x="205843" y="2758528"/>
                  <a:pt x="0" y="2552685"/>
                  <a:pt x="0" y="2298764"/>
                </a:cubicBezTo>
                <a:lnTo>
                  <a:pt x="0" y="459764"/>
                </a:lnTo>
                <a:close/>
              </a:path>
            </a:pathLst>
          </a:custGeom>
          <a:solidFill>
            <a:schemeClr val="bg2">
              <a:lumMod val="90000"/>
              <a:lumOff val="10000"/>
            </a:schemeClr>
          </a:solidFill>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792000" tIns="360000" rIns="360000" bIns="360000" numCol="1" spcCol="1270" anchor="t" anchorCtr="0">
            <a:noAutofit/>
          </a:bodyPr>
          <a:lstStyle/>
          <a:p>
            <a:pPr lvl="0" defTabSz="622300">
              <a:lnSpc>
                <a:spcPct val="90000"/>
              </a:lnSpc>
              <a:spcBef>
                <a:spcPct val="0"/>
              </a:spcBef>
              <a:spcAft>
                <a:spcPct val="35000"/>
              </a:spcAft>
            </a:pPr>
            <a:r>
              <a:rPr lang="da-DK" sz="2000" dirty="0">
                <a:solidFill>
                  <a:schemeClr val="bg1"/>
                </a:solidFill>
              </a:rPr>
              <a:t>Trives borgeren ikke i sin hverdag efter rehabiliteringen, er der risiko for, at funktionsevnen nedsættes igen. Skal gevinsterne af rehabiliteringen vare ved, er det derfor en god idé at arbejde på, at hverdagen efter forløbet fungerer bedst muligt og er meningsfuldt for borgeren. </a:t>
            </a:r>
          </a:p>
        </p:txBody>
      </p:sp>
      <p:sp>
        <p:nvSpPr>
          <p:cNvPr id="7" name="Kombinationstegning 10">
            <a:extLst>
              <a:ext uri="{FF2B5EF4-FFF2-40B4-BE49-F238E27FC236}">
                <a16:creationId xmlns:a16="http://schemas.microsoft.com/office/drawing/2014/main" id="{D903A22B-F793-4E29-89E0-99D6B4CB6BF7}"/>
              </a:ext>
            </a:extLst>
          </p:cNvPr>
          <p:cNvSpPr/>
          <p:nvPr/>
        </p:nvSpPr>
        <p:spPr>
          <a:xfrm>
            <a:off x="7398327" y="1567861"/>
            <a:ext cx="4436919" cy="2588503"/>
          </a:xfrm>
          <a:custGeom>
            <a:avLst/>
            <a:gdLst>
              <a:gd name="connsiteX0" fmla="*/ 0 w 5270824"/>
              <a:gd name="connsiteY0" fmla="*/ 465992 h 2795899"/>
              <a:gd name="connsiteX1" fmla="*/ 465992 w 5270824"/>
              <a:gd name="connsiteY1" fmla="*/ 0 h 2795899"/>
              <a:gd name="connsiteX2" fmla="*/ 4804832 w 5270824"/>
              <a:gd name="connsiteY2" fmla="*/ 0 h 2795899"/>
              <a:gd name="connsiteX3" fmla="*/ 5270824 w 5270824"/>
              <a:gd name="connsiteY3" fmla="*/ 465992 h 2795899"/>
              <a:gd name="connsiteX4" fmla="*/ 5270824 w 5270824"/>
              <a:gd name="connsiteY4" fmla="*/ 2329907 h 2795899"/>
              <a:gd name="connsiteX5" fmla="*/ 4804832 w 5270824"/>
              <a:gd name="connsiteY5" fmla="*/ 2795899 h 2795899"/>
              <a:gd name="connsiteX6" fmla="*/ 465992 w 5270824"/>
              <a:gd name="connsiteY6" fmla="*/ 2795899 h 2795899"/>
              <a:gd name="connsiteX7" fmla="*/ 0 w 5270824"/>
              <a:gd name="connsiteY7" fmla="*/ 2329907 h 2795899"/>
              <a:gd name="connsiteX8" fmla="*/ 0 w 5270824"/>
              <a:gd name="connsiteY8" fmla="*/ 465992 h 279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824" h="2795899">
                <a:moveTo>
                  <a:pt x="0" y="465992"/>
                </a:moveTo>
                <a:cubicBezTo>
                  <a:pt x="0" y="208632"/>
                  <a:pt x="208632" y="0"/>
                  <a:pt x="465992" y="0"/>
                </a:cubicBezTo>
                <a:lnTo>
                  <a:pt x="4804832" y="0"/>
                </a:lnTo>
                <a:cubicBezTo>
                  <a:pt x="5062192" y="0"/>
                  <a:pt x="5270824" y="208632"/>
                  <a:pt x="5270824" y="465992"/>
                </a:cubicBezTo>
                <a:lnTo>
                  <a:pt x="5270824" y="2329907"/>
                </a:lnTo>
                <a:cubicBezTo>
                  <a:pt x="5270824" y="2587267"/>
                  <a:pt x="5062192" y="2795899"/>
                  <a:pt x="4804832" y="2795899"/>
                </a:cubicBezTo>
                <a:lnTo>
                  <a:pt x="465992" y="2795899"/>
                </a:lnTo>
                <a:cubicBezTo>
                  <a:pt x="208632" y="2795899"/>
                  <a:pt x="0" y="2587267"/>
                  <a:pt x="0" y="2329907"/>
                </a:cubicBezTo>
                <a:lnTo>
                  <a:pt x="0" y="465992"/>
                </a:lnTo>
                <a:close/>
              </a:path>
            </a:pathLst>
          </a:custGeom>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288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Tip!</a:t>
            </a:r>
          </a:p>
          <a:p>
            <a:pPr lvl="0" defTabSz="622300">
              <a:lnSpc>
                <a:spcPct val="90000"/>
              </a:lnSpc>
              <a:spcBef>
                <a:spcPct val="0"/>
              </a:spcBef>
              <a:spcAft>
                <a:spcPct val="35000"/>
              </a:spcAft>
            </a:pPr>
            <a:r>
              <a:rPr lang="da-DK" sz="1700" dirty="0">
                <a:solidFill>
                  <a:schemeClr val="bg2"/>
                </a:solidFill>
              </a:rPr>
              <a:t>Nogle borgerne kan føle sig utrygge ved at skulle klare sig selv efter rehabiliteringsforløbet. Derfor kan I med fordel have en løbende dialog om afslutning og opfølgning, hvor I informerer om muligheden for at få støtte senere, hvis behovet skulle opstå</a:t>
            </a:r>
          </a:p>
        </p:txBody>
      </p:sp>
    </p:spTree>
    <p:extLst>
      <p:ext uri="{BB962C8B-B14F-4D97-AF65-F5344CB8AC3E}">
        <p14:creationId xmlns:p14="http://schemas.microsoft.com/office/powerpoint/2010/main" val="3539994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7207CD8-8248-466A-A9F3-95B1D78A89B2}"/>
              </a:ext>
            </a:extLst>
          </p:cNvPr>
          <p:cNvSpPr>
            <a:spLocks noGrp="1"/>
          </p:cNvSpPr>
          <p:nvPr>
            <p:ph type="title"/>
          </p:nvPr>
        </p:nvSpPr>
        <p:spPr>
          <a:xfrm>
            <a:off x="431999" y="632970"/>
            <a:ext cx="9501709" cy="774189"/>
          </a:xfrm>
        </p:spPr>
        <p:txBody>
          <a:bodyPr/>
          <a:lstStyle/>
          <a:p>
            <a:r>
              <a:rPr lang="da-DK" dirty="0"/>
              <a:t>Hverdagen efter forløbet – eksempler</a:t>
            </a:r>
          </a:p>
        </p:txBody>
      </p:sp>
      <p:grpSp>
        <p:nvGrpSpPr>
          <p:cNvPr id="7" name="Gruppe 6">
            <a:extLst>
              <a:ext uri="{FF2B5EF4-FFF2-40B4-BE49-F238E27FC236}">
                <a16:creationId xmlns:a16="http://schemas.microsoft.com/office/drawing/2014/main" id="{C695DA67-7C5A-4196-A6F8-67980B485E1C}"/>
              </a:ext>
            </a:extLst>
          </p:cNvPr>
          <p:cNvGrpSpPr/>
          <p:nvPr/>
        </p:nvGrpSpPr>
        <p:grpSpPr>
          <a:xfrm>
            <a:off x="431999" y="1407159"/>
            <a:ext cx="11063999" cy="5016600"/>
            <a:chOff x="247532" y="261465"/>
            <a:chExt cx="11587580" cy="6055157"/>
          </a:xfrm>
        </p:grpSpPr>
        <p:sp>
          <p:nvSpPr>
            <p:cNvPr id="8" name="Kombinationstegning 7">
              <a:extLst>
                <a:ext uri="{FF2B5EF4-FFF2-40B4-BE49-F238E27FC236}">
                  <a16:creationId xmlns:a16="http://schemas.microsoft.com/office/drawing/2014/main" id="{B3A696E5-01E1-4B53-839B-530383F8B696}"/>
                </a:ext>
              </a:extLst>
            </p:cNvPr>
            <p:cNvSpPr/>
            <p:nvPr/>
          </p:nvSpPr>
          <p:spPr>
            <a:xfrm>
              <a:off x="247532" y="261465"/>
              <a:ext cx="5655543" cy="2824436"/>
            </a:xfrm>
            <a:custGeom>
              <a:avLst/>
              <a:gdLst>
                <a:gd name="connsiteX0" fmla="*/ 0 w 5603323"/>
                <a:gd name="connsiteY0" fmla="*/ 459764 h 2758528"/>
                <a:gd name="connsiteX1" fmla="*/ 459764 w 5603323"/>
                <a:gd name="connsiteY1" fmla="*/ 0 h 2758528"/>
                <a:gd name="connsiteX2" fmla="*/ 5143559 w 5603323"/>
                <a:gd name="connsiteY2" fmla="*/ 0 h 2758528"/>
                <a:gd name="connsiteX3" fmla="*/ 5603323 w 5603323"/>
                <a:gd name="connsiteY3" fmla="*/ 459764 h 2758528"/>
                <a:gd name="connsiteX4" fmla="*/ 5603323 w 5603323"/>
                <a:gd name="connsiteY4" fmla="*/ 2298764 h 2758528"/>
                <a:gd name="connsiteX5" fmla="*/ 5143559 w 5603323"/>
                <a:gd name="connsiteY5" fmla="*/ 2758528 h 2758528"/>
                <a:gd name="connsiteX6" fmla="*/ 459764 w 5603323"/>
                <a:gd name="connsiteY6" fmla="*/ 2758528 h 2758528"/>
                <a:gd name="connsiteX7" fmla="*/ 0 w 5603323"/>
                <a:gd name="connsiteY7" fmla="*/ 2298764 h 2758528"/>
                <a:gd name="connsiteX8" fmla="*/ 0 w 5603323"/>
                <a:gd name="connsiteY8" fmla="*/ 459764 h 275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3323" h="2758528">
                  <a:moveTo>
                    <a:pt x="0" y="459764"/>
                  </a:moveTo>
                  <a:cubicBezTo>
                    <a:pt x="0" y="205843"/>
                    <a:pt x="205843" y="0"/>
                    <a:pt x="459764" y="0"/>
                  </a:cubicBezTo>
                  <a:lnTo>
                    <a:pt x="5143559" y="0"/>
                  </a:lnTo>
                  <a:cubicBezTo>
                    <a:pt x="5397480" y="0"/>
                    <a:pt x="5603323" y="205843"/>
                    <a:pt x="5603323" y="459764"/>
                  </a:cubicBezTo>
                  <a:lnTo>
                    <a:pt x="5603323" y="2298764"/>
                  </a:lnTo>
                  <a:cubicBezTo>
                    <a:pt x="5603323" y="2552685"/>
                    <a:pt x="5397480" y="2758528"/>
                    <a:pt x="5143559" y="2758528"/>
                  </a:cubicBezTo>
                  <a:lnTo>
                    <a:pt x="459764" y="2758528"/>
                  </a:lnTo>
                  <a:cubicBezTo>
                    <a:pt x="205843" y="2758528"/>
                    <a:pt x="0" y="2552685"/>
                    <a:pt x="0" y="2298764"/>
                  </a:cubicBezTo>
                  <a:lnTo>
                    <a:pt x="0" y="459764"/>
                  </a:lnTo>
                  <a:close/>
                </a:path>
              </a:pathLst>
            </a:custGeom>
            <a:noFill/>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288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Brobygning</a:t>
              </a:r>
              <a:r>
                <a:rPr lang="da-DK" sz="1700" dirty="0">
                  <a:solidFill>
                    <a:schemeClr val="bg2"/>
                  </a:solidFill>
                </a:rPr>
                <a:t>: Den forløbsansvarlige introducerer fx den ældre til tilbud fra kommunen eller civilsamfundet. Hvis borgeren efter rehabiliteringen har behov for hjælp i hjemmet, kan den forløbsansvarlige sørge for at give relevant viden om borgeren videre til hjemmeplejen.</a:t>
              </a:r>
            </a:p>
          </p:txBody>
        </p:sp>
        <p:sp>
          <p:nvSpPr>
            <p:cNvPr id="9" name="Kombinationstegning 8">
              <a:extLst>
                <a:ext uri="{FF2B5EF4-FFF2-40B4-BE49-F238E27FC236}">
                  <a16:creationId xmlns:a16="http://schemas.microsoft.com/office/drawing/2014/main" id="{D97EC015-6D83-4A6D-8610-8EFA4B6BD74B}"/>
                </a:ext>
              </a:extLst>
            </p:cNvPr>
            <p:cNvSpPr/>
            <p:nvPr/>
          </p:nvSpPr>
          <p:spPr>
            <a:xfrm>
              <a:off x="6179569" y="273733"/>
              <a:ext cx="5655543" cy="2824436"/>
            </a:xfrm>
            <a:custGeom>
              <a:avLst/>
              <a:gdLst>
                <a:gd name="connsiteX0" fmla="*/ 0 w 5589825"/>
                <a:gd name="connsiteY0" fmla="*/ 463925 h 2783496"/>
                <a:gd name="connsiteX1" fmla="*/ 463925 w 5589825"/>
                <a:gd name="connsiteY1" fmla="*/ 0 h 2783496"/>
                <a:gd name="connsiteX2" fmla="*/ 5125900 w 5589825"/>
                <a:gd name="connsiteY2" fmla="*/ 0 h 2783496"/>
                <a:gd name="connsiteX3" fmla="*/ 5589825 w 5589825"/>
                <a:gd name="connsiteY3" fmla="*/ 463925 h 2783496"/>
                <a:gd name="connsiteX4" fmla="*/ 5589825 w 5589825"/>
                <a:gd name="connsiteY4" fmla="*/ 2319571 h 2783496"/>
                <a:gd name="connsiteX5" fmla="*/ 5125900 w 5589825"/>
                <a:gd name="connsiteY5" fmla="*/ 2783496 h 2783496"/>
                <a:gd name="connsiteX6" fmla="*/ 463925 w 5589825"/>
                <a:gd name="connsiteY6" fmla="*/ 2783496 h 2783496"/>
                <a:gd name="connsiteX7" fmla="*/ 0 w 5589825"/>
                <a:gd name="connsiteY7" fmla="*/ 2319571 h 2783496"/>
                <a:gd name="connsiteX8" fmla="*/ 0 w 5589825"/>
                <a:gd name="connsiteY8" fmla="*/ 463925 h 278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9825" h="2783496">
                  <a:moveTo>
                    <a:pt x="0" y="463925"/>
                  </a:moveTo>
                  <a:cubicBezTo>
                    <a:pt x="0" y="207706"/>
                    <a:pt x="207706" y="0"/>
                    <a:pt x="463925" y="0"/>
                  </a:cubicBezTo>
                  <a:lnTo>
                    <a:pt x="5125900" y="0"/>
                  </a:lnTo>
                  <a:cubicBezTo>
                    <a:pt x="5382119" y="0"/>
                    <a:pt x="5589825" y="207706"/>
                    <a:pt x="5589825" y="463925"/>
                  </a:cubicBezTo>
                  <a:lnTo>
                    <a:pt x="5589825" y="2319571"/>
                  </a:lnTo>
                  <a:cubicBezTo>
                    <a:pt x="5589825" y="2575790"/>
                    <a:pt x="5382119" y="2783496"/>
                    <a:pt x="5125900" y="2783496"/>
                  </a:cubicBezTo>
                  <a:lnTo>
                    <a:pt x="463925" y="2783496"/>
                  </a:lnTo>
                  <a:cubicBezTo>
                    <a:pt x="207706" y="2783496"/>
                    <a:pt x="0" y="2575790"/>
                    <a:pt x="0" y="2319571"/>
                  </a:cubicBezTo>
                  <a:lnTo>
                    <a:pt x="0" y="463925"/>
                  </a:lnTo>
                  <a:close/>
                </a:path>
              </a:pathLst>
            </a:custGeom>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180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Systematisk opfølgning</a:t>
              </a:r>
              <a:r>
                <a:rPr lang="da-DK" sz="1700" dirty="0">
                  <a:solidFill>
                    <a:schemeClr val="bg2"/>
                  </a:solidFill>
                </a:rPr>
                <a:t>: Nogle kommuner aftaler et opfølgende besøg med borgeren efter en bestemt periode, fx 12 uger. Det betyder bl.a. at de ældre, som oplever fald i funktionsevne efter endt forløb, får rettidig støtte. I nogle kommuner har man god erfaring med at bruge en samtaleguide, så man sikrer, at der bliver talt med borgeren om fysisk, social og mental trivsel. </a:t>
              </a:r>
            </a:p>
          </p:txBody>
        </p:sp>
        <p:sp>
          <p:nvSpPr>
            <p:cNvPr id="10" name="Kombinationstegning 9">
              <a:extLst>
                <a:ext uri="{FF2B5EF4-FFF2-40B4-BE49-F238E27FC236}">
                  <a16:creationId xmlns:a16="http://schemas.microsoft.com/office/drawing/2014/main" id="{85ACA651-C96F-4068-84D3-5CCD133E6039}"/>
                </a:ext>
              </a:extLst>
            </p:cNvPr>
            <p:cNvSpPr/>
            <p:nvPr/>
          </p:nvSpPr>
          <p:spPr>
            <a:xfrm>
              <a:off x="265991" y="3492186"/>
              <a:ext cx="5655543" cy="2824436"/>
            </a:xfrm>
            <a:custGeom>
              <a:avLst/>
              <a:gdLst>
                <a:gd name="connsiteX0" fmla="*/ 0 w 5584864"/>
                <a:gd name="connsiteY0" fmla="*/ 460831 h 2764930"/>
                <a:gd name="connsiteX1" fmla="*/ 460831 w 5584864"/>
                <a:gd name="connsiteY1" fmla="*/ 0 h 2764930"/>
                <a:gd name="connsiteX2" fmla="*/ 5124033 w 5584864"/>
                <a:gd name="connsiteY2" fmla="*/ 0 h 2764930"/>
                <a:gd name="connsiteX3" fmla="*/ 5584864 w 5584864"/>
                <a:gd name="connsiteY3" fmla="*/ 460831 h 2764930"/>
                <a:gd name="connsiteX4" fmla="*/ 5584864 w 5584864"/>
                <a:gd name="connsiteY4" fmla="*/ 2304099 h 2764930"/>
                <a:gd name="connsiteX5" fmla="*/ 5124033 w 5584864"/>
                <a:gd name="connsiteY5" fmla="*/ 2764930 h 2764930"/>
                <a:gd name="connsiteX6" fmla="*/ 460831 w 5584864"/>
                <a:gd name="connsiteY6" fmla="*/ 2764930 h 2764930"/>
                <a:gd name="connsiteX7" fmla="*/ 0 w 5584864"/>
                <a:gd name="connsiteY7" fmla="*/ 2304099 h 2764930"/>
                <a:gd name="connsiteX8" fmla="*/ 0 w 5584864"/>
                <a:gd name="connsiteY8" fmla="*/ 460831 h 276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4864" h="2764930">
                  <a:moveTo>
                    <a:pt x="0" y="460831"/>
                  </a:moveTo>
                  <a:cubicBezTo>
                    <a:pt x="0" y="206321"/>
                    <a:pt x="206321" y="0"/>
                    <a:pt x="460831" y="0"/>
                  </a:cubicBezTo>
                  <a:lnTo>
                    <a:pt x="5124033" y="0"/>
                  </a:lnTo>
                  <a:cubicBezTo>
                    <a:pt x="5378543" y="0"/>
                    <a:pt x="5584864" y="206321"/>
                    <a:pt x="5584864" y="460831"/>
                  </a:cubicBezTo>
                  <a:lnTo>
                    <a:pt x="5584864" y="2304099"/>
                  </a:lnTo>
                  <a:cubicBezTo>
                    <a:pt x="5584864" y="2558609"/>
                    <a:pt x="5378543" y="2764930"/>
                    <a:pt x="5124033" y="2764930"/>
                  </a:cubicBezTo>
                  <a:lnTo>
                    <a:pt x="460831" y="2764930"/>
                  </a:lnTo>
                  <a:cubicBezTo>
                    <a:pt x="206321" y="2764930"/>
                    <a:pt x="0" y="2558609"/>
                    <a:pt x="0" y="2304099"/>
                  </a:cubicBezTo>
                  <a:lnTo>
                    <a:pt x="0" y="460831"/>
                  </a:lnTo>
                  <a:close/>
                </a:path>
              </a:pathLst>
            </a:custGeom>
            <a:ln>
              <a:solidFill>
                <a:schemeClr val="bg2">
                  <a:lumMod val="75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288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Kobling til de forebyggende hjemmebesøg</a:t>
              </a:r>
              <a:r>
                <a:rPr lang="da-DK" sz="1700" dirty="0">
                  <a:solidFill>
                    <a:schemeClr val="bg2"/>
                  </a:solidFill>
                </a:rPr>
                <a:t>: Hvis en borgers bliver selvhjulpen efter et rehabiliteringsforløb og dermed ikke får hjælp fra kommunen længere, kan der ved afslutning af forløbet planlægges et forebyggende hjemmebesøg. På den måde vil den forebyggende medarbejder kunne opspore hvis borgerens funktionsniveau falder efter afslutning af forløbet.</a:t>
              </a:r>
            </a:p>
            <a:p>
              <a:pPr lvl="0" defTabSz="622300">
                <a:lnSpc>
                  <a:spcPct val="90000"/>
                </a:lnSpc>
                <a:spcBef>
                  <a:spcPct val="0"/>
                </a:spcBef>
                <a:spcAft>
                  <a:spcPct val="35000"/>
                </a:spcAft>
              </a:pPr>
              <a:endParaRPr lang="da-DK" sz="1700" b="0" kern="1200" dirty="0">
                <a:solidFill>
                  <a:schemeClr val="bg2">
                    <a:lumMod val="75000"/>
                  </a:schemeClr>
                </a:solidFill>
              </a:endParaRPr>
            </a:p>
          </p:txBody>
        </p:sp>
        <p:sp>
          <p:nvSpPr>
            <p:cNvPr id="11" name="Kombinationstegning 10">
              <a:extLst>
                <a:ext uri="{FF2B5EF4-FFF2-40B4-BE49-F238E27FC236}">
                  <a16:creationId xmlns:a16="http://schemas.microsoft.com/office/drawing/2014/main" id="{993EE8FF-A3C6-4227-ADDA-B356AFD43D82}"/>
                </a:ext>
              </a:extLst>
            </p:cNvPr>
            <p:cNvSpPr/>
            <p:nvPr/>
          </p:nvSpPr>
          <p:spPr>
            <a:xfrm>
              <a:off x="6179568" y="3492186"/>
              <a:ext cx="5655544" cy="2824436"/>
            </a:xfrm>
            <a:custGeom>
              <a:avLst/>
              <a:gdLst>
                <a:gd name="connsiteX0" fmla="*/ 0 w 5270824"/>
                <a:gd name="connsiteY0" fmla="*/ 465992 h 2795899"/>
                <a:gd name="connsiteX1" fmla="*/ 465992 w 5270824"/>
                <a:gd name="connsiteY1" fmla="*/ 0 h 2795899"/>
                <a:gd name="connsiteX2" fmla="*/ 4804832 w 5270824"/>
                <a:gd name="connsiteY2" fmla="*/ 0 h 2795899"/>
                <a:gd name="connsiteX3" fmla="*/ 5270824 w 5270824"/>
                <a:gd name="connsiteY3" fmla="*/ 465992 h 2795899"/>
                <a:gd name="connsiteX4" fmla="*/ 5270824 w 5270824"/>
                <a:gd name="connsiteY4" fmla="*/ 2329907 h 2795899"/>
                <a:gd name="connsiteX5" fmla="*/ 4804832 w 5270824"/>
                <a:gd name="connsiteY5" fmla="*/ 2795899 h 2795899"/>
                <a:gd name="connsiteX6" fmla="*/ 465992 w 5270824"/>
                <a:gd name="connsiteY6" fmla="*/ 2795899 h 2795899"/>
                <a:gd name="connsiteX7" fmla="*/ 0 w 5270824"/>
                <a:gd name="connsiteY7" fmla="*/ 2329907 h 2795899"/>
                <a:gd name="connsiteX8" fmla="*/ 0 w 5270824"/>
                <a:gd name="connsiteY8" fmla="*/ 465992 h 279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824" h="2795899">
                  <a:moveTo>
                    <a:pt x="0" y="465992"/>
                  </a:moveTo>
                  <a:cubicBezTo>
                    <a:pt x="0" y="208632"/>
                    <a:pt x="208632" y="0"/>
                    <a:pt x="465992" y="0"/>
                  </a:cubicBezTo>
                  <a:lnTo>
                    <a:pt x="4804832" y="0"/>
                  </a:lnTo>
                  <a:cubicBezTo>
                    <a:pt x="5062192" y="0"/>
                    <a:pt x="5270824" y="208632"/>
                    <a:pt x="5270824" y="465992"/>
                  </a:cubicBezTo>
                  <a:lnTo>
                    <a:pt x="5270824" y="2329907"/>
                  </a:lnTo>
                  <a:cubicBezTo>
                    <a:pt x="5270824" y="2587267"/>
                    <a:pt x="5062192" y="2795899"/>
                    <a:pt x="4804832" y="2795899"/>
                  </a:cubicBezTo>
                  <a:lnTo>
                    <a:pt x="465992" y="2795899"/>
                  </a:lnTo>
                  <a:cubicBezTo>
                    <a:pt x="208632" y="2795899"/>
                    <a:pt x="0" y="2587267"/>
                    <a:pt x="0" y="2329907"/>
                  </a:cubicBezTo>
                  <a:lnTo>
                    <a:pt x="0" y="465992"/>
                  </a:lnTo>
                  <a:close/>
                </a:path>
              </a:pathLst>
            </a:custGeom>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288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Holdtræning for 83 a: </a:t>
              </a:r>
              <a:r>
                <a:rPr lang="da-DK" sz="1700" dirty="0">
                  <a:solidFill>
                    <a:schemeClr val="bg2"/>
                  </a:solidFill>
                </a:rPr>
                <a:t>for borgere der (også) har behov for fysisk træning, kan der laves holdtræning særligt for denne målgruppe.</a:t>
              </a:r>
              <a:endParaRPr lang="da-DK" sz="1700" b="1" dirty="0">
                <a:solidFill>
                  <a:schemeClr val="bg2"/>
                </a:solidFill>
              </a:endParaRPr>
            </a:p>
          </p:txBody>
        </p:sp>
      </p:grpSp>
    </p:spTree>
    <p:extLst>
      <p:ext uri="{BB962C8B-B14F-4D97-AF65-F5344CB8AC3E}">
        <p14:creationId xmlns:p14="http://schemas.microsoft.com/office/powerpoint/2010/main" val="3197429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lumMod val="90000"/>
              <a:lumOff val="10000"/>
            </a:schemeClr>
          </a:solidFill>
        </p:spPr>
        <p:txBody>
          <a:bodyPr wrap="square" lIns="0" tIns="0" rIns="0" bIns="0" rtlCol="0">
            <a:spAutoFit/>
          </a:bodyPr>
          <a:lstStyle/>
          <a:p>
            <a:endParaRPr lang="da-DK" sz="2000" dirty="0" err="1"/>
          </a:p>
        </p:txBody>
      </p:sp>
      <p:sp>
        <p:nvSpPr>
          <p:cNvPr id="6" name="Kombinationstegning 9">
            <a:extLst>
              <a:ext uri="{FF2B5EF4-FFF2-40B4-BE49-F238E27FC236}">
                <a16:creationId xmlns:a16="http://schemas.microsoft.com/office/drawing/2014/main" id="{0E917C14-179E-4033-B795-54200BD78046}"/>
              </a:ext>
            </a:extLst>
          </p:cNvPr>
          <p:cNvSpPr/>
          <p:nvPr/>
        </p:nvSpPr>
        <p:spPr>
          <a:xfrm>
            <a:off x="272264" y="191152"/>
            <a:ext cx="11645757" cy="6475695"/>
          </a:xfrm>
          <a:custGeom>
            <a:avLst/>
            <a:gdLst>
              <a:gd name="connsiteX0" fmla="*/ 0 w 5584864"/>
              <a:gd name="connsiteY0" fmla="*/ 460831 h 2764930"/>
              <a:gd name="connsiteX1" fmla="*/ 460831 w 5584864"/>
              <a:gd name="connsiteY1" fmla="*/ 0 h 2764930"/>
              <a:gd name="connsiteX2" fmla="*/ 5124033 w 5584864"/>
              <a:gd name="connsiteY2" fmla="*/ 0 h 2764930"/>
              <a:gd name="connsiteX3" fmla="*/ 5584864 w 5584864"/>
              <a:gd name="connsiteY3" fmla="*/ 460831 h 2764930"/>
              <a:gd name="connsiteX4" fmla="*/ 5584864 w 5584864"/>
              <a:gd name="connsiteY4" fmla="*/ 2304099 h 2764930"/>
              <a:gd name="connsiteX5" fmla="*/ 5124033 w 5584864"/>
              <a:gd name="connsiteY5" fmla="*/ 2764930 h 2764930"/>
              <a:gd name="connsiteX6" fmla="*/ 460831 w 5584864"/>
              <a:gd name="connsiteY6" fmla="*/ 2764930 h 2764930"/>
              <a:gd name="connsiteX7" fmla="*/ 0 w 5584864"/>
              <a:gd name="connsiteY7" fmla="*/ 2304099 h 2764930"/>
              <a:gd name="connsiteX8" fmla="*/ 0 w 5584864"/>
              <a:gd name="connsiteY8" fmla="*/ 460831 h 276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4864" h="2764930">
                <a:moveTo>
                  <a:pt x="0" y="460831"/>
                </a:moveTo>
                <a:cubicBezTo>
                  <a:pt x="0" y="206321"/>
                  <a:pt x="206321" y="0"/>
                  <a:pt x="460831" y="0"/>
                </a:cubicBezTo>
                <a:lnTo>
                  <a:pt x="5124033" y="0"/>
                </a:lnTo>
                <a:cubicBezTo>
                  <a:pt x="5378543" y="0"/>
                  <a:pt x="5584864" y="206321"/>
                  <a:pt x="5584864" y="460831"/>
                </a:cubicBezTo>
                <a:lnTo>
                  <a:pt x="5584864" y="2304099"/>
                </a:lnTo>
                <a:cubicBezTo>
                  <a:pt x="5584864" y="2558609"/>
                  <a:pt x="5378543" y="2764930"/>
                  <a:pt x="5124033" y="2764930"/>
                </a:cubicBezTo>
                <a:lnTo>
                  <a:pt x="460831" y="2764930"/>
                </a:lnTo>
                <a:cubicBezTo>
                  <a:pt x="206321" y="2764930"/>
                  <a:pt x="0" y="2558609"/>
                  <a:pt x="0" y="2304099"/>
                </a:cubicBezTo>
                <a:lnTo>
                  <a:pt x="0" y="460831"/>
                </a:lnTo>
                <a:close/>
              </a:path>
            </a:pathLst>
          </a:custGeom>
          <a:ln>
            <a:solidFill>
              <a:schemeClr val="bg2">
                <a:lumMod val="90000"/>
                <a:lumOff val="1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576000" tIns="360000" rIns="360000" bIns="360000" numCol="1" spcCol="1270" anchor="t" anchorCtr="0">
            <a:noAutofit/>
          </a:bodyPr>
          <a:lstStyle/>
          <a:p>
            <a:pPr lvl="0" defTabSz="622300">
              <a:lnSpc>
                <a:spcPct val="90000"/>
              </a:lnSpc>
              <a:spcBef>
                <a:spcPct val="0"/>
              </a:spcBef>
              <a:spcAft>
                <a:spcPct val="35000"/>
              </a:spcAft>
            </a:pPr>
            <a:r>
              <a:rPr lang="da-DK" sz="2000" b="1" dirty="0">
                <a:solidFill>
                  <a:schemeClr val="bg2"/>
                </a:solidFill>
              </a:rPr>
              <a:t>Case: Hverdagen efter forløbet</a:t>
            </a:r>
          </a:p>
          <a:p>
            <a:pPr lvl="0" defTabSz="622300">
              <a:lnSpc>
                <a:spcPct val="90000"/>
              </a:lnSpc>
              <a:spcBef>
                <a:spcPct val="0"/>
              </a:spcBef>
              <a:spcAft>
                <a:spcPct val="35000"/>
              </a:spcAft>
            </a:pPr>
            <a:r>
              <a:rPr lang="da-DK" sz="1900" dirty="0">
                <a:solidFill>
                  <a:schemeClr val="bg2"/>
                </a:solidFill>
              </a:rPr>
              <a:t>En 85-årig kvinde, som hidtil har klaret sig selv i eget hjem, falder i badet og får en hoftenær fraktur. Efter hun er udskrevet fra sygehuset, bliver hun bevilget hjælp til bad og måltider og hjælp til at komme ind og ud af sengen. Hun starter også rehabilitering.</a:t>
            </a:r>
          </a:p>
          <a:p>
            <a:pPr lvl="0" defTabSz="622300">
              <a:lnSpc>
                <a:spcPct val="90000"/>
              </a:lnSpc>
              <a:spcBef>
                <a:spcPct val="0"/>
              </a:spcBef>
              <a:spcAft>
                <a:spcPct val="35000"/>
              </a:spcAft>
            </a:pPr>
            <a:r>
              <a:rPr lang="da-DK" sz="1900" dirty="0">
                <a:solidFill>
                  <a:schemeClr val="bg2"/>
                </a:solidFill>
              </a:rPr>
              <a:t>Gennem de næste måneder vender hun lige så stille tilbage til det funktionsniveau, hun havde, før hun faldt. Den forløbsansvarlige tager en snak med hende om at afslutte forløbet. Kvinden siger, at hun godt mener, hun kan klare sig selv. Den forløbsansvarlige fornemmer dog en vis utryghed hos kvinden og drøfter derfor planen med kvindens kontaktperson i hjemmeplejen. Kontaktpersonen deler den forløbsansvarliges tvivl, men fortæller, at kvinden rent fysisk godt kan klare at tage bad selvstændigt. De ender derfor med at aftale med kvinden, at de afslutter forløbet. </a:t>
            </a:r>
          </a:p>
          <a:p>
            <a:pPr lvl="0" defTabSz="622300">
              <a:lnSpc>
                <a:spcPct val="90000"/>
              </a:lnSpc>
              <a:spcBef>
                <a:spcPct val="0"/>
              </a:spcBef>
              <a:spcAft>
                <a:spcPct val="35000"/>
              </a:spcAft>
            </a:pPr>
            <a:r>
              <a:rPr lang="da-DK" sz="1900" dirty="0">
                <a:solidFill>
                  <a:schemeClr val="bg2"/>
                </a:solidFill>
              </a:rPr>
              <a:t>Halvanden måned efter afslutningen bliver den forløbsansvarlige ringet op af kvindens datter. Hun fortæller, at hendes mor ikke trives i sin hverdag. Hun er meget trist og ked af det, og hun får ikke taget bad. Datteren giver udtryk for familiens bekymring for moderens trivsel. </a:t>
            </a:r>
          </a:p>
          <a:p>
            <a:pPr lvl="0" defTabSz="622300">
              <a:lnSpc>
                <a:spcPct val="90000"/>
              </a:lnSpc>
              <a:spcBef>
                <a:spcPct val="0"/>
              </a:spcBef>
              <a:spcAft>
                <a:spcPct val="35000"/>
              </a:spcAft>
            </a:pPr>
            <a:r>
              <a:rPr lang="da-DK" sz="1900" dirty="0">
                <a:solidFill>
                  <a:schemeClr val="bg2"/>
                </a:solidFill>
              </a:rPr>
              <a:t>Da den forløbsansvarlige tager ud til kvinden og taler med hende, viser det sig, at kvinden efter afslutningen af forløbet har manglet den tryghed, der var forbundet med, at medarbejderne kom regelmæssigt i hendes hjem. Hun er bange for at falde, når hun går i bad, og undgår det derfor. I sin faglige refleksion vurderer den forløbsansvarlige, at kvinden måske har overvurderet sin egen mestring, og at hun – da de havde snakken om at afslutte forløbet – har svaret det, hun troede, den forløbsansvarlige gerne ville høre.</a:t>
            </a:r>
          </a:p>
        </p:txBody>
      </p:sp>
    </p:spTree>
    <p:extLst>
      <p:ext uri="{BB962C8B-B14F-4D97-AF65-F5344CB8AC3E}">
        <p14:creationId xmlns:p14="http://schemas.microsoft.com/office/powerpoint/2010/main" val="3282710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4739759"/>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Hvad tænker I om afslutningen på kvindens rehabilitering i casen?</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ville I selv gøre nu for at hjælpe kvinden til at trives bedre i sin hverdag?</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kan man konkret gøre for at skabe tryghed hos borgeren, når forløbet afsluttes? </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Har I prøvet at stå i en lignende situation, og hvordan handlede I der?</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6" y="575935"/>
            <a:ext cx="5774076" cy="492443"/>
          </a:xfrm>
          <a:prstGeom prst="rect">
            <a:avLst/>
          </a:prstGeom>
          <a:noFill/>
        </p:spPr>
        <p:txBody>
          <a:bodyPr wrap="square" lIns="0" tIns="0" rIns="0" bIns="0" rtlCol="0">
            <a:spAutoFit/>
          </a:bodyPr>
          <a:lstStyle/>
          <a:p>
            <a:pPr lvl="0"/>
            <a:r>
              <a:rPr lang="da-DK" sz="3200" b="1" dirty="0">
                <a:solidFill>
                  <a:prstClr val="white"/>
                </a:solidFill>
              </a:rPr>
              <a:t>SPØRGSMÅL - CASE</a:t>
            </a:r>
            <a:endParaRPr lang="da-DK" sz="2000" dirty="0"/>
          </a:p>
        </p:txBody>
      </p:sp>
    </p:spTree>
    <p:extLst>
      <p:ext uri="{BB962C8B-B14F-4D97-AF65-F5344CB8AC3E}">
        <p14:creationId xmlns:p14="http://schemas.microsoft.com/office/powerpoint/2010/main" val="351631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06D5AD-7FDE-4130-979C-EFF42AF029E3}"/>
              </a:ext>
            </a:extLst>
          </p:cNvPr>
          <p:cNvSpPr>
            <a:spLocks noGrp="1"/>
          </p:cNvSpPr>
          <p:nvPr>
            <p:ph type="ctrTitle"/>
          </p:nvPr>
        </p:nvSpPr>
        <p:spPr>
          <a:xfrm>
            <a:off x="432000" y="614024"/>
            <a:ext cx="6940800" cy="1637470"/>
          </a:xfrm>
        </p:spPr>
        <p:txBody>
          <a:bodyPr/>
          <a:lstStyle/>
          <a:p>
            <a:r>
              <a:rPr lang="da-DK" sz="5400" dirty="0"/>
              <a:t>Personcentreret rehabilitering</a:t>
            </a:r>
          </a:p>
        </p:txBody>
      </p:sp>
      <p:sp>
        <p:nvSpPr>
          <p:cNvPr id="2" name="Pladsholder til tekst 1">
            <a:extLst>
              <a:ext uri="{FF2B5EF4-FFF2-40B4-BE49-F238E27FC236}">
                <a16:creationId xmlns:a16="http://schemas.microsoft.com/office/drawing/2014/main" id="{51F79B45-92C7-4E93-8637-27D09B9633C5}"/>
              </a:ext>
            </a:extLst>
          </p:cNvPr>
          <p:cNvSpPr>
            <a:spLocks noGrp="1"/>
          </p:cNvSpPr>
          <p:nvPr>
            <p:ph type="body" sz="quarter" idx="13"/>
          </p:nvPr>
        </p:nvSpPr>
        <p:spPr/>
        <p:txBody>
          <a:bodyPr/>
          <a:lstStyle/>
          <a:p>
            <a:endParaRPr lang="da-DK"/>
          </a:p>
        </p:txBody>
      </p:sp>
      <p:grpSp>
        <p:nvGrpSpPr>
          <p:cNvPr id="197" name="Grafik 3">
            <a:extLst>
              <a:ext uri="{FF2B5EF4-FFF2-40B4-BE49-F238E27FC236}">
                <a16:creationId xmlns:a16="http://schemas.microsoft.com/office/drawing/2014/main" id="{78150670-4902-4325-8CA8-EC3C9BCA91A0}"/>
              </a:ext>
            </a:extLst>
          </p:cNvPr>
          <p:cNvGrpSpPr>
            <a:grpSpLocks noChangeAspect="1"/>
          </p:cNvGrpSpPr>
          <p:nvPr/>
        </p:nvGrpSpPr>
        <p:grpSpPr>
          <a:xfrm>
            <a:off x="6706991" y="2803363"/>
            <a:ext cx="4552096" cy="3247006"/>
            <a:chOff x="5247105" y="2778223"/>
            <a:chExt cx="1700232" cy="1212774"/>
          </a:xfrm>
          <a:noFill/>
        </p:grpSpPr>
        <p:grpSp>
          <p:nvGrpSpPr>
            <p:cNvPr id="198" name="Grafik 3">
              <a:extLst>
                <a:ext uri="{FF2B5EF4-FFF2-40B4-BE49-F238E27FC236}">
                  <a16:creationId xmlns:a16="http://schemas.microsoft.com/office/drawing/2014/main" id="{9C83F025-5BC2-453E-A0C5-FE8ED0117103}"/>
                </a:ext>
              </a:extLst>
            </p:cNvPr>
            <p:cNvGrpSpPr/>
            <p:nvPr/>
          </p:nvGrpSpPr>
          <p:grpSpPr>
            <a:xfrm>
              <a:off x="6275931" y="2892251"/>
              <a:ext cx="462849" cy="437380"/>
              <a:chOff x="6275931" y="2892251"/>
              <a:chExt cx="462849" cy="437380"/>
            </a:xfrm>
            <a:noFill/>
          </p:grpSpPr>
          <p:sp>
            <p:nvSpPr>
              <p:cNvPr id="252" name="Kombinationstegning 6">
                <a:extLst>
                  <a:ext uri="{FF2B5EF4-FFF2-40B4-BE49-F238E27FC236}">
                    <a16:creationId xmlns:a16="http://schemas.microsoft.com/office/drawing/2014/main" id="{9F6407F0-C013-4404-B3A0-ADABF5312750}"/>
                  </a:ext>
                </a:extLst>
              </p:cNvPr>
              <p:cNvSpPr/>
              <p:nvPr/>
            </p:nvSpPr>
            <p:spPr>
              <a:xfrm>
                <a:off x="6667903" y="3038859"/>
                <a:ext cx="41548" cy="26878"/>
              </a:xfrm>
              <a:custGeom>
                <a:avLst/>
                <a:gdLst>
                  <a:gd name="connsiteX0" fmla="*/ 0 w 41548"/>
                  <a:gd name="connsiteY0" fmla="*/ 26878 h 26878"/>
                  <a:gd name="connsiteX1" fmla="*/ 41548 w 41548"/>
                  <a:gd name="connsiteY1" fmla="*/ 0 h 26878"/>
                </a:gdLst>
                <a:ahLst/>
                <a:cxnLst>
                  <a:cxn ang="0">
                    <a:pos x="connsiteX0" y="connsiteY0"/>
                  </a:cxn>
                  <a:cxn ang="0">
                    <a:pos x="connsiteX1" y="connsiteY1"/>
                  </a:cxn>
                </a:cxnLst>
                <a:rect l="l" t="t" r="r" b="b"/>
                <a:pathLst>
                  <a:path w="41548" h="26878">
                    <a:moveTo>
                      <a:pt x="0" y="26878"/>
                    </a:moveTo>
                    <a:lnTo>
                      <a:pt x="41548" y="0"/>
                    </a:lnTo>
                  </a:path>
                </a:pathLst>
              </a:custGeom>
              <a:ln w="22225" cap="flat">
                <a:solidFill>
                  <a:schemeClr val="bg2"/>
                </a:solidFill>
                <a:prstDash val="solid"/>
                <a:miter/>
              </a:ln>
            </p:spPr>
            <p:txBody>
              <a:bodyPr rtlCol="0" anchor="ctr"/>
              <a:lstStyle/>
              <a:p>
                <a:endParaRPr lang="da-DK"/>
              </a:p>
            </p:txBody>
          </p:sp>
          <p:sp>
            <p:nvSpPr>
              <p:cNvPr id="253" name="Kombinationstegning 7">
                <a:extLst>
                  <a:ext uri="{FF2B5EF4-FFF2-40B4-BE49-F238E27FC236}">
                    <a16:creationId xmlns:a16="http://schemas.microsoft.com/office/drawing/2014/main" id="{D4B77248-83D0-4922-A398-E255FAE9DCB0}"/>
                  </a:ext>
                </a:extLst>
              </p:cNvPr>
              <p:cNvSpPr/>
              <p:nvPr/>
            </p:nvSpPr>
            <p:spPr>
              <a:xfrm>
                <a:off x="6691529" y="3102389"/>
                <a:ext cx="47251" cy="41538"/>
              </a:xfrm>
              <a:custGeom>
                <a:avLst/>
                <a:gdLst>
                  <a:gd name="connsiteX0" fmla="*/ 47251 w 47251"/>
                  <a:gd name="connsiteY0" fmla="*/ 0 h 41538"/>
                  <a:gd name="connsiteX1" fmla="*/ 0 w 47251"/>
                  <a:gd name="connsiteY1" fmla="*/ 41539 h 41538"/>
                </a:gdLst>
                <a:ahLst/>
                <a:cxnLst>
                  <a:cxn ang="0">
                    <a:pos x="connsiteX0" y="connsiteY0"/>
                  </a:cxn>
                  <a:cxn ang="0">
                    <a:pos x="connsiteX1" y="connsiteY1"/>
                  </a:cxn>
                </a:cxnLst>
                <a:rect l="l" t="t" r="r" b="b"/>
                <a:pathLst>
                  <a:path w="47251" h="41538">
                    <a:moveTo>
                      <a:pt x="47251" y="0"/>
                    </a:moveTo>
                    <a:lnTo>
                      <a:pt x="0" y="41539"/>
                    </a:lnTo>
                  </a:path>
                </a:pathLst>
              </a:custGeom>
              <a:ln w="22225" cap="flat">
                <a:solidFill>
                  <a:schemeClr val="bg2"/>
                </a:solidFill>
                <a:prstDash val="solid"/>
                <a:miter/>
              </a:ln>
            </p:spPr>
            <p:txBody>
              <a:bodyPr rtlCol="0" anchor="ctr"/>
              <a:lstStyle/>
              <a:p>
                <a:endParaRPr lang="da-DK"/>
              </a:p>
            </p:txBody>
          </p:sp>
          <p:sp>
            <p:nvSpPr>
              <p:cNvPr id="254" name="Kombinationstegning 8">
                <a:extLst>
                  <a:ext uri="{FF2B5EF4-FFF2-40B4-BE49-F238E27FC236}">
                    <a16:creationId xmlns:a16="http://schemas.microsoft.com/office/drawing/2014/main" id="{5183ECC5-CE21-444F-BF5B-20865F234A48}"/>
                  </a:ext>
                </a:extLst>
              </p:cNvPr>
              <p:cNvSpPr/>
              <p:nvPr/>
            </p:nvSpPr>
            <p:spPr>
              <a:xfrm>
                <a:off x="6643463" y="3110534"/>
                <a:ext cx="48319" cy="113467"/>
              </a:xfrm>
              <a:custGeom>
                <a:avLst/>
                <a:gdLst>
                  <a:gd name="connsiteX0" fmla="*/ 0 w 48319"/>
                  <a:gd name="connsiteY0" fmla="*/ 113214 h 113467"/>
                  <a:gd name="connsiteX1" fmla="*/ 0 w 48319"/>
                  <a:gd name="connsiteY1" fmla="*/ 113214 h 113467"/>
                  <a:gd name="connsiteX2" fmla="*/ 43993 w 48319"/>
                  <a:gd name="connsiteY2" fmla="*/ 78191 h 113467"/>
                  <a:gd name="connsiteX3" fmla="*/ 48066 w 48319"/>
                  <a:gd name="connsiteY3" fmla="*/ 43982 h 113467"/>
                  <a:gd name="connsiteX4" fmla="*/ 13035 w 48319"/>
                  <a:gd name="connsiteY4" fmla="*/ 0 h 113467"/>
                  <a:gd name="connsiteX5" fmla="*/ 13035 w 48319"/>
                  <a:gd name="connsiteY5" fmla="*/ 0 h 11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19" h="113467">
                    <a:moveTo>
                      <a:pt x="0" y="113214"/>
                    </a:moveTo>
                    <a:lnTo>
                      <a:pt x="0" y="113214"/>
                    </a:lnTo>
                    <a:cubicBezTo>
                      <a:pt x="21996" y="115658"/>
                      <a:pt x="41548" y="100182"/>
                      <a:pt x="43993" y="78191"/>
                    </a:cubicBezTo>
                    <a:lnTo>
                      <a:pt x="48066" y="43982"/>
                    </a:lnTo>
                    <a:cubicBezTo>
                      <a:pt x="50510" y="21991"/>
                      <a:pt x="35031" y="2444"/>
                      <a:pt x="13035" y="0"/>
                    </a:cubicBezTo>
                    <a:lnTo>
                      <a:pt x="13035" y="0"/>
                    </a:lnTo>
                  </a:path>
                </a:pathLst>
              </a:custGeom>
              <a:noFill/>
              <a:ln w="22225" cap="flat">
                <a:solidFill>
                  <a:schemeClr val="bg2"/>
                </a:solidFill>
                <a:prstDash val="solid"/>
                <a:miter/>
              </a:ln>
            </p:spPr>
            <p:txBody>
              <a:bodyPr rtlCol="0" anchor="ctr"/>
              <a:lstStyle/>
              <a:p>
                <a:endParaRPr lang="da-DK"/>
              </a:p>
            </p:txBody>
          </p:sp>
          <p:sp>
            <p:nvSpPr>
              <p:cNvPr id="255" name="Kombinationstegning 9">
                <a:extLst>
                  <a:ext uri="{FF2B5EF4-FFF2-40B4-BE49-F238E27FC236}">
                    <a16:creationId xmlns:a16="http://schemas.microsoft.com/office/drawing/2014/main" id="{6B70EAFD-8217-4ABA-B8FE-062A9A9A19EF}"/>
                  </a:ext>
                </a:extLst>
              </p:cNvPr>
              <p:cNvSpPr/>
              <p:nvPr/>
            </p:nvSpPr>
            <p:spPr>
              <a:xfrm>
                <a:off x="6275931" y="3116236"/>
                <a:ext cx="44919" cy="113326"/>
              </a:xfrm>
              <a:custGeom>
                <a:avLst/>
                <a:gdLst>
                  <a:gd name="connsiteX0" fmla="*/ 44920 w 44919"/>
                  <a:gd name="connsiteY0" fmla="*/ 113214 h 113326"/>
                  <a:gd name="connsiteX1" fmla="*/ 44920 w 44919"/>
                  <a:gd name="connsiteY1" fmla="*/ 113214 h 113326"/>
                  <a:gd name="connsiteX2" fmla="*/ 2556 w 44919"/>
                  <a:gd name="connsiteY2" fmla="*/ 76562 h 113326"/>
                  <a:gd name="connsiteX3" fmla="*/ 112 w 44919"/>
                  <a:gd name="connsiteY3" fmla="*/ 42353 h 113326"/>
                  <a:gd name="connsiteX4" fmla="*/ 36773 w 44919"/>
                  <a:gd name="connsiteY4" fmla="*/ 0 h 113326"/>
                  <a:gd name="connsiteX5" fmla="*/ 36773 w 44919"/>
                  <a:gd name="connsiteY5" fmla="*/ 0 h 11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9" h="113326">
                    <a:moveTo>
                      <a:pt x="44920" y="113214"/>
                    </a:moveTo>
                    <a:lnTo>
                      <a:pt x="44920" y="113214"/>
                    </a:lnTo>
                    <a:cubicBezTo>
                      <a:pt x="22923" y="114843"/>
                      <a:pt x="4186" y="98553"/>
                      <a:pt x="2556" y="76562"/>
                    </a:cubicBezTo>
                    <a:lnTo>
                      <a:pt x="112" y="42353"/>
                    </a:lnTo>
                    <a:cubicBezTo>
                      <a:pt x="-1517" y="20362"/>
                      <a:pt x="14776" y="1629"/>
                      <a:pt x="36773" y="0"/>
                    </a:cubicBezTo>
                    <a:lnTo>
                      <a:pt x="36773" y="0"/>
                    </a:lnTo>
                  </a:path>
                </a:pathLst>
              </a:custGeom>
              <a:noFill/>
              <a:ln w="22225" cap="flat">
                <a:solidFill>
                  <a:schemeClr val="bg2"/>
                </a:solidFill>
                <a:prstDash val="solid"/>
                <a:miter/>
              </a:ln>
            </p:spPr>
            <p:txBody>
              <a:bodyPr rtlCol="0" anchor="ctr"/>
              <a:lstStyle/>
              <a:p>
                <a:endParaRPr lang="da-DK"/>
              </a:p>
            </p:txBody>
          </p:sp>
          <p:sp>
            <p:nvSpPr>
              <p:cNvPr id="256" name="Kombinationstegning 10">
                <a:extLst>
                  <a:ext uri="{FF2B5EF4-FFF2-40B4-BE49-F238E27FC236}">
                    <a16:creationId xmlns:a16="http://schemas.microsoft.com/office/drawing/2014/main" id="{36BEF31E-E60B-41BB-9947-D352E1A021A8}"/>
                  </a:ext>
                </a:extLst>
              </p:cNvPr>
              <p:cNvSpPr/>
              <p:nvPr/>
            </p:nvSpPr>
            <p:spPr>
              <a:xfrm>
                <a:off x="6405577" y="3291351"/>
                <a:ext cx="89811" cy="38280"/>
              </a:xfrm>
              <a:custGeom>
                <a:avLst/>
                <a:gdLst>
                  <a:gd name="connsiteX0" fmla="*/ 79838 w 89811"/>
                  <a:gd name="connsiteY0" fmla="*/ 38281 h 38280"/>
                  <a:gd name="connsiteX1" fmla="*/ 89615 w 89811"/>
                  <a:gd name="connsiteY1" fmla="*/ 20362 h 38280"/>
                  <a:gd name="connsiteX2" fmla="*/ 83097 w 89811"/>
                  <a:gd name="connsiteY2" fmla="*/ 815 h 38280"/>
                  <a:gd name="connsiteX3" fmla="*/ 81468 w 89811"/>
                  <a:gd name="connsiteY3" fmla="*/ 0 h 38280"/>
                  <a:gd name="connsiteX4" fmla="*/ 79838 w 89811"/>
                  <a:gd name="connsiteY4" fmla="*/ 0 h 38280"/>
                  <a:gd name="connsiteX5" fmla="*/ 71692 w 89811"/>
                  <a:gd name="connsiteY5" fmla="*/ 9774 h 38280"/>
                  <a:gd name="connsiteX6" fmla="*/ 62730 w 89811"/>
                  <a:gd name="connsiteY6" fmla="*/ 17104 h 38280"/>
                  <a:gd name="connsiteX7" fmla="*/ 41549 w 89811"/>
                  <a:gd name="connsiteY7" fmla="*/ 23620 h 38280"/>
                  <a:gd name="connsiteX8" fmla="*/ 0 w 89811"/>
                  <a:gd name="connsiteY8" fmla="*/ 3258 h 3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11" h="38280">
                    <a:moveTo>
                      <a:pt x="79838" y="38281"/>
                    </a:moveTo>
                    <a:cubicBezTo>
                      <a:pt x="84726" y="33394"/>
                      <a:pt x="88800" y="26878"/>
                      <a:pt x="89615" y="20362"/>
                    </a:cubicBezTo>
                    <a:cubicBezTo>
                      <a:pt x="90429" y="13032"/>
                      <a:pt x="88800" y="5701"/>
                      <a:pt x="83097" y="815"/>
                    </a:cubicBezTo>
                    <a:cubicBezTo>
                      <a:pt x="82283" y="815"/>
                      <a:pt x="82283" y="0"/>
                      <a:pt x="81468" y="0"/>
                    </a:cubicBezTo>
                    <a:cubicBezTo>
                      <a:pt x="80653" y="0"/>
                      <a:pt x="80653" y="0"/>
                      <a:pt x="79838" y="0"/>
                    </a:cubicBezTo>
                    <a:cubicBezTo>
                      <a:pt x="75765" y="2443"/>
                      <a:pt x="74950" y="6516"/>
                      <a:pt x="71692" y="9774"/>
                    </a:cubicBezTo>
                    <a:cubicBezTo>
                      <a:pt x="69248" y="12217"/>
                      <a:pt x="65989" y="14661"/>
                      <a:pt x="62730" y="17104"/>
                    </a:cubicBezTo>
                    <a:cubicBezTo>
                      <a:pt x="56213" y="21177"/>
                      <a:pt x="48881" y="22806"/>
                      <a:pt x="41549" y="23620"/>
                    </a:cubicBezTo>
                    <a:cubicBezTo>
                      <a:pt x="25255" y="24435"/>
                      <a:pt x="9776" y="17104"/>
                      <a:pt x="0" y="3258"/>
                    </a:cubicBezTo>
                  </a:path>
                </a:pathLst>
              </a:custGeom>
              <a:noFill/>
              <a:ln w="22225" cap="flat">
                <a:solidFill>
                  <a:schemeClr val="bg2"/>
                </a:solidFill>
                <a:prstDash val="solid"/>
                <a:miter/>
              </a:ln>
            </p:spPr>
            <p:txBody>
              <a:bodyPr rtlCol="0" anchor="ctr"/>
              <a:lstStyle/>
              <a:p>
                <a:endParaRPr lang="da-DK"/>
              </a:p>
            </p:txBody>
          </p:sp>
          <p:sp>
            <p:nvSpPr>
              <p:cNvPr id="257" name="Kombinationstegning 11">
                <a:extLst>
                  <a:ext uri="{FF2B5EF4-FFF2-40B4-BE49-F238E27FC236}">
                    <a16:creationId xmlns:a16="http://schemas.microsoft.com/office/drawing/2014/main" id="{7A387448-2998-41EE-B282-2507E9D8ED14}"/>
                  </a:ext>
                </a:extLst>
              </p:cNvPr>
              <p:cNvSpPr/>
              <p:nvPr/>
            </p:nvSpPr>
            <p:spPr>
              <a:xfrm>
                <a:off x="6641019" y="2997320"/>
                <a:ext cx="47251" cy="37466"/>
              </a:xfrm>
              <a:custGeom>
                <a:avLst/>
                <a:gdLst>
                  <a:gd name="connsiteX0" fmla="*/ 0 w 47251"/>
                  <a:gd name="connsiteY0" fmla="*/ 37467 h 37466"/>
                  <a:gd name="connsiteX1" fmla="*/ 47251 w 47251"/>
                  <a:gd name="connsiteY1" fmla="*/ 0 h 37466"/>
                </a:gdLst>
                <a:ahLst/>
                <a:cxnLst>
                  <a:cxn ang="0">
                    <a:pos x="connsiteX0" y="connsiteY0"/>
                  </a:cxn>
                  <a:cxn ang="0">
                    <a:pos x="connsiteX1" y="connsiteY1"/>
                  </a:cxn>
                </a:cxnLst>
                <a:rect l="l" t="t" r="r" b="b"/>
                <a:pathLst>
                  <a:path w="47251" h="37466">
                    <a:moveTo>
                      <a:pt x="0" y="37467"/>
                    </a:moveTo>
                    <a:lnTo>
                      <a:pt x="47251" y="0"/>
                    </a:lnTo>
                  </a:path>
                </a:pathLst>
              </a:custGeom>
              <a:ln w="22225" cap="flat">
                <a:solidFill>
                  <a:schemeClr val="bg2"/>
                </a:solidFill>
                <a:prstDash val="solid"/>
                <a:miter/>
              </a:ln>
            </p:spPr>
            <p:txBody>
              <a:bodyPr rtlCol="0" anchor="ctr"/>
              <a:lstStyle/>
              <a:p>
                <a:endParaRPr lang="da-DK"/>
              </a:p>
            </p:txBody>
          </p:sp>
          <p:sp>
            <p:nvSpPr>
              <p:cNvPr id="258" name="Kombinationstegning 12">
                <a:extLst>
                  <a:ext uri="{FF2B5EF4-FFF2-40B4-BE49-F238E27FC236}">
                    <a16:creationId xmlns:a16="http://schemas.microsoft.com/office/drawing/2014/main" id="{E44D0E43-D1EF-49D2-9508-B09AD74749E7}"/>
                  </a:ext>
                </a:extLst>
              </p:cNvPr>
              <p:cNvSpPr/>
              <p:nvPr/>
            </p:nvSpPr>
            <p:spPr>
              <a:xfrm>
                <a:off x="6316777" y="2892251"/>
                <a:ext cx="342979" cy="148236"/>
              </a:xfrm>
              <a:custGeom>
                <a:avLst/>
                <a:gdLst>
                  <a:gd name="connsiteX0" fmla="*/ 0 w 342979"/>
                  <a:gd name="connsiteY0" fmla="*/ 114029 h 148236"/>
                  <a:gd name="connsiteX1" fmla="*/ 167824 w 342979"/>
                  <a:gd name="connsiteY1" fmla="*/ 0 h 148236"/>
                  <a:gd name="connsiteX2" fmla="*/ 342979 w 342979"/>
                  <a:gd name="connsiteY2" fmla="*/ 148237 h 148236"/>
                </a:gdLst>
                <a:ahLst/>
                <a:cxnLst>
                  <a:cxn ang="0">
                    <a:pos x="connsiteX0" y="connsiteY0"/>
                  </a:cxn>
                  <a:cxn ang="0">
                    <a:pos x="connsiteX1" y="connsiteY1"/>
                  </a:cxn>
                  <a:cxn ang="0">
                    <a:pos x="connsiteX2" y="connsiteY2"/>
                  </a:cxn>
                </a:cxnLst>
                <a:rect l="l" t="t" r="r" b="b"/>
                <a:pathLst>
                  <a:path w="342979" h="148236">
                    <a:moveTo>
                      <a:pt x="0" y="114029"/>
                    </a:moveTo>
                    <a:cubicBezTo>
                      <a:pt x="22811" y="48055"/>
                      <a:pt x="89615" y="0"/>
                      <a:pt x="167824" y="0"/>
                    </a:cubicBezTo>
                    <a:cubicBezTo>
                      <a:pt x="259068" y="0"/>
                      <a:pt x="334018" y="65159"/>
                      <a:pt x="342979" y="148237"/>
                    </a:cubicBezTo>
                  </a:path>
                </a:pathLst>
              </a:custGeom>
              <a:noFill/>
              <a:ln w="22225" cap="flat">
                <a:solidFill>
                  <a:schemeClr val="bg2"/>
                </a:solidFill>
                <a:prstDash val="solid"/>
                <a:miter/>
              </a:ln>
            </p:spPr>
            <p:txBody>
              <a:bodyPr rtlCol="0" anchor="ctr"/>
              <a:lstStyle/>
              <a:p>
                <a:endParaRPr lang="da-DK"/>
              </a:p>
            </p:txBody>
          </p:sp>
        </p:grpSp>
        <p:sp>
          <p:nvSpPr>
            <p:cNvPr id="199" name="Kombinationstegning 13">
              <a:extLst>
                <a:ext uri="{FF2B5EF4-FFF2-40B4-BE49-F238E27FC236}">
                  <a16:creationId xmlns:a16="http://schemas.microsoft.com/office/drawing/2014/main" id="{BA6F4193-1A56-4881-8A23-720C74C98A11}"/>
                </a:ext>
              </a:extLst>
            </p:cNvPr>
            <p:cNvSpPr/>
            <p:nvPr/>
          </p:nvSpPr>
          <p:spPr>
            <a:xfrm>
              <a:off x="6499265" y="3234337"/>
              <a:ext cx="39104" cy="93666"/>
            </a:xfrm>
            <a:custGeom>
              <a:avLst/>
              <a:gdLst>
                <a:gd name="connsiteX0" fmla="*/ 0 w 39104"/>
                <a:gd name="connsiteY0" fmla="*/ 0 h 93666"/>
                <a:gd name="connsiteX1" fmla="*/ 39104 w 39104"/>
                <a:gd name="connsiteY1" fmla="*/ 93666 h 93666"/>
              </a:gdLst>
              <a:ahLst/>
              <a:cxnLst>
                <a:cxn ang="0">
                  <a:pos x="connsiteX0" y="connsiteY0"/>
                </a:cxn>
                <a:cxn ang="0">
                  <a:pos x="connsiteX1" y="connsiteY1"/>
                </a:cxn>
              </a:cxnLst>
              <a:rect l="l" t="t" r="r" b="b"/>
              <a:pathLst>
                <a:path w="39104" h="93666">
                  <a:moveTo>
                    <a:pt x="0" y="0"/>
                  </a:moveTo>
                  <a:cubicBezTo>
                    <a:pt x="35031" y="30950"/>
                    <a:pt x="39104" y="71675"/>
                    <a:pt x="39104" y="93666"/>
                  </a:cubicBezTo>
                </a:path>
              </a:pathLst>
            </a:custGeom>
            <a:noFill/>
            <a:ln w="22225" cap="flat">
              <a:solidFill>
                <a:schemeClr val="bg2"/>
              </a:solidFill>
              <a:prstDash val="solid"/>
              <a:miter/>
            </a:ln>
          </p:spPr>
          <p:txBody>
            <a:bodyPr rtlCol="0" anchor="ctr"/>
            <a:lstStyle/>
            <a:p>
              <a:endParaRPr lang="da-DK"/>
            </a:p>
          </p:txBody>
        </p:sp>
        <p:sp>
          <p:nvSpPr>
            <p:cNvPr id="200" name="Kombinationstegning 14">
              <a:extLst>
                <a:ext uri="{FF2B5EF4-FFF2-40B4-BE49-F238E27FC236}">
                  <a16:creationId xmlns:a16="http://schemas.microsoft.com/office/drawing/2014/main" id="{5477832F-83EC-4BA4-9520-9931E740899C}"/>
                </a:ext>
              </a:extLst>
            </p:cNvPr>
            <p:cNvSpPr/>
            <p:nvPr/>
          </p:nvSpPr>
          <p:spPr>
            <a:xfrm>
              <a:off x="6436535" y="3651355"/>
              <a:ext cx="510803" cy="8144"/>
            </a:xfrm>
            <a:custGeom>
              <a:avLst/>
              <a:gdLst>
                <a:gd name="connsiteX0" fmla="*/ 0 w 510803"/>
                <a:gd name="connsiteY0" fmla="*/ 0 h 8144"/>
                <a:gd name="connsiteX1" fmla="*/ 510803 w 510803"/>
                <a:gd name="connsiteY1" fmla="*/ 0 h 8144"/>
              </a:gdLst>
              <a:ahLst/>
              <a:cxnLst>
                <a:cxn ang="0">
                  <a:pos x="connsiteX0" y="connsiteY0"/>
                </a:cxn>
                <a:cxn ang="0">
                  <a:pos x="connsiteX1" y="connsiteY1"/>
                </a:cxn>
              </a:cxnLst>
              <a:rect l="l" t="t" r="r" b="b"/>
              <a:pathLst>
                <a:path w="510803" h="8144">
                  <a:moveTo>
                    <a:pt x="0" y="0"/>
                  </a:moveTo>
                  <a:lnTo>
                    <a:pt x="510803" y="0"/>
                  </a:lnTo>
                </a:path>
              </a:pathLst>
            </a:custGeom>
            <a:ln w="22225" cap="flat">
              <a:solidFill>
                <a:schemeClr val="bg2"/>
              </a:solidFill>
              <a:prstDash val="solid"/>
              <a:miter/>
            </a:ln>
          </p:spPr>
          <p:txBody>
            <a:bodyPr rtlCol="0" anchor="ctr"/>
            <a:lstStyle/>
            <a:p>
              <a:endParaRPr lang="da-DK"/>
            </a:p>
          </p:txBody>
        </p:sp>
        <p:sp>
          <p:nvSpPr>
            <p:cNvPr id="201" name="Kombinationstegning 15">
              <a:extLst>
                <a:ext uri="{FF2B5EF4-FFF2-40B4-BE49-F238E27FC236}">
                  <a16:creationId xmlns:a16="http://schemas.microsoft.com/office/drawing/2014/main" id="{60899701-8AD6-490F-B2C5-8873C604E5B4}"/>
                </a:ext>
              </a:extLst>
            </p:cNvPr>
            <p:cNvSpPr/>
            <p:nvPr/>
          </p:nvSpPr>
          <p:spPr>
            <a:xfrm>
              <a:off x="5540389" y="3651355"/>
              <a:ext cx="606120" cy="8144"/>
            </a:xfrm>
            <a:custGeom>
              <a:avLst/>
              <a:gdLst>
                <a:gd name="connsiteX0" fmla="*/ 0 w 606120"/>
                <a:gd name="connsiteY0" fmla="*/ 0 h 8144"/>
                <a:gd name="connsiteX1" fmla="*/ 606121 w 606120"/>
                <a:gd name="connsiteY1" fmla="*/ 0 h 8144"/>
              </a:gdLst>
              <a:ahLst/>
              <a:cxnLst>
                <a:cxn ang="0">
                  <a:pos x="connsiteX0" y="connsiteY0"/>
                </a:cxn>
                <a:cxn ang="0">
                  <a:pos x="connsiteX1" y="connsiteY1"/>
                </a:cxn>
              </a:cxnLst>
              <a:rect l="l" t="t" r="r" b="b"/>
              <a:pathLst>
                <a:path w="606120" h="8144">
                  <a:moveTo>
                    <a:pt x="0" y="0"/>
                  </a:moveTo>
                  <a:lnTo>
                    <a:pt x="606121" y="0"/>
                  </a:lnTo>
                </a:path>
              </a:pathLst>
            </a:custGeom>
            <a:ln w="22225" cap="flat">
              <a:solidFill>
                <a:schemeClr val="bg2"/>
              </a:solidFill>
              <a:prstDash val="solid"/>
              <a:miter/>
            </a:ln>
          </p:spPr>
          <p:txBody>
            <a:bodyPr rtlCol="0" anchor="ctr"/>
            <a:lstStyle/>
            <a:p>
              <a:endParaRPr lang="da-DK"/>
            </a:p>
          </p:txBody>
        </p:sp>
        <p:sp>
          <p:nvSpPr>
            <p:cNvPr id="202" name="Kombinationstegning 16">
              <a:extLst>
                <a:ext uri="{FF2B5EF4-FFF2-40B4-BE49-F238E27FC236}">
                  <a16:creationId xmlns:a16="http://schemas.microsoft.com/office/drawing/2014/main" id="{E681AE62-33B7-462A-A2D8-03F514CE9B2C}"/>
                </a:ext>
              </a:extLst>
            </p:cNvPr>
            <p:cNvSpPr/>
            <p:nvPr/>
          </p:nvSpPr>
          <p:spPr>
            <a:xfrm>
              <a:off x="5247105" y="3651355"/>
              <a:ext cx="109166" cy="8144"/>
            </a:xfrm>
            <a:custGeom>
              <a:avLst/>
              <a:gdLst>
                <a:gd name="connsiteX0" fmla="*/ 0 w 109166"/>
                <a:gd name="connsiteY0" fmla="*/ 0 h 8144"/>
                <a:gd name="connsiteX1" fmla="*/ 109167 w 109166"/>
                <a:gd name="connsiteY1" fmla="*/ 0 h 8144"/>
              </a:gdLst>
              <a:ahLst/>
              <a:cxnLst>
                <a:cxn ang="0">
                  <a:pos x="connsiteX0" y="connsiteY0"/>
                </a:cxn>
                <a:cxn ang="0">
                  <a:pos x="connsiteX1" y="connsiteY1"/>
                </a:cxn>
              </a:cxnLst>
              <a:rect l="l" t="t" r="r" b="b"/>
              <a:pathLst>
                <a:path w="109166" h="8144">
                  <a:moveTo>
                    <a:pt x="0" y="0"/>
                  </a:moveTo>
                  <a:lnTo>
                    <a:pt x="109167" y="0"/>
                  </a:lnTo>
                </a:path>
              </a:pathLst>
            </a:custGeom>
            <a:ln w="22225" cap="flat">
              <a:solidFill>
                <a:schemeClr val="bg2"/>
              </a:solidFill>
              <a:prstDash val="solid"/>
              <a:miter/>
            </a:ln>
          </p:spPr>
          <p:txBody>
            <a:bodyPr rtlCol="0" anchor="ctr"/>
            <a:lstStyle/>
            <a:p>
              <a:endParaRPr lang="da-DK"/>
            </a:p>
          </p:txBody>
        </p:sp>
        <p:sp>
          <p:nvSpPr>
            <p:cNvPr id="203" name="Kombinationstegning 17">
              <a:extLst>
                <a:ext uri="{FF2B5EF4-FFF2-40B4-BE49-F238E27FC236}">
                  <a16:creationId xmlns:a16="http://schemas.microsoft.com/office/drawing/2014/main" id="{FD2E5EA6-844F-44C8-9B29-B710E6663D75}"/>
                </a:ext>
              </a:extLst>
            </p:cNvPr>
            <p:cNvSpPr/>
            <p:nvPr/>
          </p:nvSpPr>
          <p:spPr>
            <a:xfrm>
              <a:off x="5621857" y="3406194"/>
              <a:ext cx="8146" cy="201178"/>
            </a:xfrm>
            <a:custGeom>
              <a:avLst/>
              <a:gdLst>
                <a:gd name="connsiteX0" fmla="*/ 0 w 8146"/>
                <a:gd name="connsiteY0" fmla="*/ 0 h 201178"/>
                <a:gd name="connsiteX1" fmla="*/ 0 w 8146"/>
                <a:gd name="connsiteY1" fmla="*/ 201179 h 201178"/>
              </a:gdLst>
              <a:ahLst/>
              <a:cxnLst>
                <a:cxn ang="0">
                  <a:pos x="connsiteX0" y="connsiteY0"/>
                </a:cxn>
                <a:cxn ang="0">
                  <a:pos x="connsiteX1" y="connsiteY1"/>
                </a:cxn>
              </a:cxnLst>
              <a:rect l="l" t="t" r="r" b="b"/>
              <a:pathLst>
                <a:path w="8146" h="201178">
                  <a:moveTo>
                    <a:pt x="0" y="0"/>
                  </a:moveTo>
                  <a:lnTo>
                    <a:pt x="0" y="201179"/>
                  </a:lnTo>
                </a:path>
              </a:pathLst>
            </a:custGeom>
            <a:ln w="22225" cap="flat">
              <a:solidFill>
                <a:schemeClr val="bg2"/>
              </a:solidFill>
              <a:prstDash val="solid"/>
              <a:miter/>
            </a:ln>
          </p:spPr>
          <p:txBody>
            <a:bodyPr rtlCol="0" anchor="ctr"/>
            <a:lstStyle/>
            <a:p>
              <a:endParaRPr lang="da-DK"/>
            </a:p>
          </p:txBody>
        </p:sp>
        <p:sp>
          <p:nvSpPr>
            <p:cNvPr id="204" name="Kombinationstegning 18">
              <a:extLst>
                <a:ext uri="{FF2B5EF4-FFF2-40B4-BE49-F238E27FC236}">
                  <a16:creationId xmlns:a16="http://schemas.microsoft.com/office/drawing/2014/main" id="{553982FA-66ED-45DA-87DE-882E2D00F102}"/>
                </a:ext>
              </a:extLst>
            </p:cNvPr>
            <p:cNvSpPr/>
            <p:nvPr/>
          </p:nvSpPr>
          <p:spPr>
            <a:xfrm>
              <a:off x="5657703" y="3109720"/>
              <a:ext cx="34216" cy="47240"/>
            </a:xfrm>
            <a:custGeom>
              <a:avLst/>
              <a:gdLst>
                <a:gd name="connsiteX0" fmla="*/ 0 w 34216"/>
                <a:gd name="connsiteY0" fmla="*/ 0 h 47240"/>
                <a:gd name="connsiteX1" fmla="*/ 10591 w 34216"/>
                <a:gd name="connsiteY1" fmla="*/ 0 h 47240"/>
                <a:gd name="connsiteX2" fmla="*/ 34216 w 34216"/>
                <a:gd name="connsiteY2" fmla="*/ 23620 h 47240"/>
                <a:gd name="connsiteX3" fmla="*/ 34216 w 34216"/>
                <a:gd name="connsiteY3" fmla="*/ 23620 h 47240"/>
                <a:gd name="connsiteX4" fmla="*/ 10591 w 34216"/>
                <a:gd name="connsiteY4" fmla="*/ 47241 h 47240"/>
                <a:gd name="connsiteX5" fmla="*/ 0 w 34216"/>
                <a:gd name="connsiteY5" fmla="*/ 47241 h 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16" h="47240">
                  <a:moveTo>
                    <a:pt x="0" y="0"/>
                  </a:moveTo>
                  <a:lnTo>
                    <a:pt x="10591" y="0"/>
                  </a:lnTo>
                  <a:cubicBezTo>
                    <a:pt x="23626" y="0"/>
                    <a:pt x="34216" y="10589"/>
                    <a:pt x="34216" y="23620"/>
                  </a:cubicBezTo>
                  <a:lnTo>
                    <a:pt x="34216" y="23620"/>
                  </a:lnTo>
                  <a:cubicBezTo>
                    <a:pt x="34216" y="36652"/>
                    <a:pt x="23626" y="47241"/>
                    <a:pt x="10591" y="47241"/>
                  </a:cubicBezTo>
                  <a:lnTo>
                    <a:pt x="0" y="47241"/>
                  </a:lnTo>
                </a:path>
              </a:pathLst>
            </a:custGeom>
            <a:noFill/>
            <a:ln w="22225" cap="flat">
              <a:solidFill>
                <a:schemeClr val="bg2"/>
              </a:solidFill>
              <a:prstDash val="solid"/>
              <a:miter/>
            </a:ln>
          </p:spPr>
          <p:txBody>
            <a:bodyPr rtlCol="0" anchor="ctr"/>
            <a:lstStyle/>
            <a:p>
              <a:endParaRPr lang="da-DK"/>
            </a:p>
          </p:txBody>
        </p:sp>
        <p:sp>
          <p:nvSpPr>
            <p:cNvPr id="205" name="Kombinationstegning 19">
              <a:extLst>
                <a:ext uri="{FF2B5EF4-FFF2-40B4-BE49-F238E27FC236}">
                  <a16:creationId xmlns:a16="http://schemas.microsoft.com/office/drawing/2014/main" id="{2927B0FC-11A0-49DD-AEAC-B053B8C8B338}"/>
                </a:ext>
              </a:extLst>
            </p:cNvPr>
            <p:cNvSpPr/>
            <p:nvPr/>
          </p:nvSpPr>
          <p:spPr>
            <a:xfrm>
              <a:off x="5282136" y="2778223"/>
              <a:ext cx="511617" cy="533490"/>
            </a:xfrm>
            <a:custGeom>
              <a:avLst/>
              <a:gdLst>
                <a:gd name="connsiteX0" fmla="*/ 511618 w 511617"/>
                <a:gd name="connsiteY0" fmla="*/ 533491 h 533490"/>
                <a:gd name="connsiteX1" fmla="*/ 511618 w 511617"/>
                <a:gd name="connsiteY1" fmla="*/ 255750 h 533490"/>
                <a:gd name="connsiteX2" fmla="*/ 255809 w 511617"/>
                <a:gd name="connsiteY2" fmla="*/ 0 h 533490"/>
                <a:gd name="connsiteX3" fmla="*/ 0 w 511617"/>
                <a:gd name="connsiteY3" fmla="*/ 255750 h 533490"/>
                <a:gd name="connsiteX4" fmla="*/ 0 w 511617"/>
                <a:gd name="connsiteY4" fmla="*/ 533491 h 53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17" h="533490">
                  <a:moveTo>
                    <a:pt x="511618" y="533491"/>
                  </a:moveTo>
                  <a:lnTo>
                    <a:pt x="511618" y="255750"/>
                  </a:lnTo>
                  <a:cubicBezTo>
                    <a:pt x="511618" y="115657"/>
                    <a:pt x="396748" y="0"/>
                    <a:pt x="255809" y="0"/>
                  </a:cubicBezTo>
                  <a:cubicBezTo>
                    <a:pt x="114870" y="0"/>
                    <a:pt x="0" y="114843"/>
                    <a:pt x="0" y="255750"/>
                  </a:cubicBezTo>
                  <a:lnTo>
                    <a:pt x="0" y="533491"/>
                  </a:lnTo>
                </a:path>
              </a:pathLst>
            </a:custGeom>
            <a:noFill/>
            <a:ln w="22225" cap="flat">
              <a:solidFill>
                <a:schemeClr val="bg2"/>
              </a:solidFill>
              <a:prstDash val="solid"/>
              <a:miter/>
            </a:ln>
          </p:spPr>
          <p:txBody>
            <a:bodyPr rtlCol="0" anchor="ctr"/>
            <a:lstStyle/>
            <a:p>
              <a:endParaRPr lang="da-DK"/>
            </a:p>
          </p:txBody>
        </p:sp>
        <p:sp>
          <p:nvSpPr>
            <p:cNvPr id="206" name="Kombinationstegning 20">
              <a:extLst>
                <a:ext uri="{FF2B5EF4-FFF2-40B4-BE49-F238E27FC236}">
                  <a16:creationId xmlns:a16="http://schemas.microsoft.com/office/drawing/2014/main" id="{9ED76DBB-437E-4050-8D84-A3D25A5D3E16}"/>
                </a:ext>
              </a:extLst>
            </p:cNvPr>
            <p:cNvSpPr/>
            <p:nvPr/>
          </p:nvSpPr>
          <p:spPr>
            <a:xfrm>
              <a:off x="5409226" y="2938677"/>
              <a:ext cx="329944" cy="132761"/>
            </a:xfrm>
            <a:custGeom>
              <a:avLst/>
              <a:gdLst>
                <a:gd name="connsiteX0" fmla="*/ 0 w 329944"/>
                <a:gd name="connsiteY0" fmla="*/ 132762 h 132761"/>
                <a:gd name="connsiteX1" fmla="*/ 151530 w 329944"/>
                <a:gd name="connsiteY1" fmla="*/ 0 h 132761"/>
                <a:gd name="connsiteX2" fmla="*/ 268029 w 329944"/>
                <a:gd name="connsiteY2" fmla="*/ 61087 h 132761"/>
                <a:gd name="connsiteX3" fmla="*/ 329945 w 329944"/>
                <a:gd name="connsiteY3" fmla="*/ 47241 h 132761"/>
              </a:gdLst>
              <a:ahLst/>
              <a:cxnLst>
                <a:cxn ang="0">
                  <a:pos x="connsiteX0" y="connsiteY0"/>
                </a:cxn>
                <a:cxn ang="0">
                  <a:pos x="connsiteX1" y="connsiteY1"/>
                </a:cxn>
                <a:cxn ang="0">
                  <a:pos x="connsiteX2" y="connsiteY2"/>
                </a:cxn>
                <a:cxn ang="0">
                  <a:pos x="connsiteX3" y="connsiteY3"/>
                </a:cxn>
              </a:cxnLst>
              <a:rect l="l" t="t" r="r" b="b"/>
              <a:pathLst>
                <a:path w="329944" h="132761">
                  <a:moveTo>
                    <a:pt x="0" y="132762"/>
                  </a:moveTo>
                  <a:cubicBezTo>
                    <a:pt x="68433" y="132762"/>
                    <a:pt x="133607" y="73304"/>
                    <a:pt x="151530" y="0"/>
                  </a:cubicBezTo>
                  <a:cubicBezTo>
                    <a:pt x="177600" y="36652"/>
                    <a:pt x="219963" y="61087"/>
                    <a:pt x="268029" y="61087"/>
                  </a:cubicBezTo>
                  <a:cubicBezTo>
                    <a:pt x="290025" y="61087"/>
                    <a:pt x="311207" y="56200"/>
                    <a:pt x="329945" y="47241"/>
                  </a:cubicBezTo>
                </a:path>
              </a:pathLst>
            </a:custGeom>
            <a:noFill/>
            <a:ln w="22225" cap="flat">
              <a:solidFill>
                <a:schemeClr val="bg2"/>
              </a:solidFill>
              <a:prstDash val="solid"/>
              <a:miter/>
            </a:ln>
          </p:spPr>
          <p:txBody>
            <a:bodyPr rtlCol="0" anchor="ctr"/>
            <a:lstStyle/>
            <a:p>
              <a:endParaRPr lang="da-DK"/>
            </a:p>
          </p:txBody>
        </p:sp>
        <p:sp>
          <p:nvSpPr>
            <p:cNvPr id="207" name="Kombinationstegning 21">
              <a:extLst>
                <a:ext uri="{FF2B5EF4-FFF2-40B4-BE49-F238E27FC236}">
                  <a16:creationId xmlns:a16="http://schemas.microsoft.com/office/drawing/2014/main" id="{2CB3B504-BC86-43CD-B805-8609CC1A52D6}"/>
                </a:ext>
              </a:extLst>
            </p:cNvPr>
            <p:cNvSpPr/>
            <p:nvPr/>
          </p:nvSpPr>
          <p:spPr>
            <a:xfrm>
              <a:off x="5684587" y="3073882"/>
              <a:ext cx="3258" cy="3257"/>
            </a:xfrm>
            <a:custGeom>
              <a:avLst/>
              <a:gdLst>
                <a:gd name="connsiteX0" fmla="*/ 3259 w 3258"/>
                <a:gd name="connsiteY0" fmla="*/ 1629 h 3257"/>
                <a:gd name="connsiteX1" fmla="*/ 1629 w 3258"/>
                <a:gd name="connsiteY1" fmla="*/ 3258 h 3257"/>
                <a:gd name="connsiteX2" fmla="*/ 0 w 3258"/>
                <a:gd name="connsiteY2" fmla="*/ 1629 h 3257"/>
                <a:gd name="connsiteX3" fmla="*/ 1629 w 3258"/>
                <a:gd name="connsiteY3" fmla="*/ 0 h 3257"/>
                <a:gd name="connsiteX4" fmla="*/ 3259 w 3258"/>
                <a:gd name="connsiteY4" fmla="*/ 1629 h 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 h="3257">
                  <a:moveTo>
                    <a:pt x="3259" y="1629"/>
                  </a:moveTo>
                  <a:cubicBezTo>
                    <a:pt x="3259" y="2529"/>
                    <a:pt x="2529" y="3258"/>
                    <a:pt x="1629" y="3258"/>
                  </a:cubicBezTo>
                  <a:cubicBezTo>
                    <a:pt x="729" y="3258"/>
                    <a:pt x="0" y="2529"/>
                    <a:pt x="0" y="1629"/>
                  </a:cubicBezTo>
                  <a:cubicBezTo>
                    <a:pt x="0" y="729"/>
                    <a:pt x="729" y="0"/>
                    <a:pt x="1629" y="0"/>
                  </a:cubicBezTo>
                  <a:cubicBezTo>
                    <a:pt x="2529" y="0"/>
                    <a:pt x="3259" y="729"/>
                    <a:pt x="3259" y="1629"/>
                  </a:cubicBezTo>
                  <a:close/>
                </a:path>
              </a:pathLst>
            </a:custGeom>
            <a:solidFill>
              <a:srgbClr val="F7A600"/>
            </a:solidFill>
            <a:ln w="22225" cap="flat">
              <a:solidFill>
                <a:schemeClr val="bg2"/>
              </a:solidFill>
              <a:prstDash val="solid"/>
              <a:miter/>
            </a:ln>
          </p:spPr>
          <p:txBody>
            <a:bodyPr rtlCol="0" anchor="ctr"/>
            <a:lstStyle/>
            <a:p>
              <a:endParaRPr lang="da-DK"/>
            </a:p>
          </p:txBody>
        </p:sp>
        <p:sp>
          <p:nvSpPr>
            <p:cNvPr id="208" name="Kombinationstegning 22">
              <a:extLst>
                <a:ext uri="{FF2B5EF4-FFF2-40B4-BE49-F238E27FC236}">
                  <a16:creationId xmlns:a16="http://schemas.microsoft.com/office/drawing/2014/main" id="{0190A7C3-25D6-4B56-98D5-2344F0091A10}"/>
                </a:ext>
              </a:extLst>
            </p:cNvPr>
            <p:cNvSpPr/>
            <p:nvPr/>
          </p:nvSpPr>
          <p:spPr>
            <a:xfrm>
              <a:off x="5632448" y="3073882"/>
              <a:ext cx="3258" cy="3257"/>
            </a:xfrm>
            <a:custGeom>
              <a:avLst/>
              <a:gdLst>
                <a:gd name="connsiteX0" fmla="*/ 3259 w 3258"/>
                <a:gd name="connsiteY0" fmla="*/ 1629 h 3257"/>
                <a:gd name="connsiteX1" fmla="*/ 1629 w 3258"/>
                <a:gd name="connsiteY1" fmla="*/ 3258 h 3257"/>
                <a:gd name="connsiteX2" fmla="*/ 0 w 3258"/>
                <a:gd name="connsiteY2" fmla="*/ 1629 h 3257"/>
                <a:gd name="connsiteX3" fmla="*/ 1629 w 3258"/>
                <a:gd name="connsiteY3" fmla="*/ 0 h 3257"/>
                <a:gd name="connsiteX4" fmla="*/ 3259 w 3258"/>
                <a:gd name="connsiteY4" fmla="*/ 1629 h 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 h="3257">
                  <a:moveTo>
                    <a:pt x="3259" y="1629"/>
                  </a:moveTo>
                  <a:cubicBezTo>
                    <a:pt x="3259" y="2529"/>
                    <a:pt x="2529" y="3258"/>
                    <a:pt x="1629" y="3258"/>
                  </a:cubicBezTo>
                  <a:cubicBezTo>
                    <a:pt x="730" y="3258"/>
                    <a:pt x="0" y="2529"/>
                    <a:pt x="0" y="1629"/>
                  </a:cubicBezTo>
                  <a:cubicBezTo>
                    <a:pt x="0" y="729"/>
                    <a:pt x="730" y="0"/>
                    <a:pt x="1629" y="0"/>
                  </a:cubicBezTo>
                  <a:cubicBezTo>
                    <a:pt x="2529" y="0"/>
                    <a:pt x="3259" y="729"/>
                    <a:pt x="3259" y="1629"/>
                  </a:cubicBezTo>
                  <a:close/>
                </a:path>
              </a:pathLst>
            </a:custGeom>
            <a:solidFill>
              <a:srgbClr val="F7A600"/>
            </a:solidFill>
            <a:ln w="22225" cap="flat">
              <a:solidFill>
                <a:schemeClr val="bg2"/>
              </a:solidFill>
              <a:prstDash val="solid"/>
              <a:miter/>
            </a:ln>
          </p:spPr>
          <p:txBody>
            <a:bodyPr rtlCol="0" anchor="ctr"/>
            <a:lstStyle/>
            <a:p>
              <a:endParaRPr lang="da-DK"/>
            </a:p>
          </p:txBody>
        </p:sp>
        <p:sp>
          <p:nvSpPr>
            <p:cNvPr id="209" name="Kombinationstegning 23">
              <a:extLst>
                <a:ext uri="{FF2B5EF4-FFF2-40B4-BE49-F238E27FC236}">
                  <a16:creationId xmlns:a16="http://schemas.microsoft.com/office/drawing/2014/main" id="{0A78924F-E6A1-4056-92EE-2A05993A27FD}"/>
                </a:ext>
              </a:extLst>
            </p:cNvPr>
            <p:cNvSpPr/>
            <p:nvPr/>
          </p:nvSpPr>
          <p:spPr>
            <a:xfrm>
              <a:off x="5410855" y="3053520"/>
              <a:ext cx="313651" cy="239459"/>
            </a:xfrm>
            <a:custGeom>
              <a:avLst/>
              <a:gdLst>
                <a:gd name="connsiteX0" fmla="*/ 0 w 313651"/>
                <a:gd name="connsiteY0" fmla="*/ 142536 h 239459"/>
                <a:gd name="connsiteX1" fmla="*/ 146642 w 313651"/>
                <a:gd name="connsiteY1" fmla="*/ 239460 h 239459"/>
                <a:gd name="connsiteX2" fmla="*/ 151530 w 313651"/>
                <a:gd name="connsiteY2" fmla="*/ 239460 h 239459"/>
                <a:gd name="connsiteX3" fmla="*/ 313651 w 313651"/>
                <a:gd name="connsiteY3" fmla="*/ 70046 h 239459"/>
                <a:gd name="connsiteX4" fmla="*/ 313651 w 313651"/>
                <a:gd name="connsiteY4" fmla="*/ 0 h 239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51" h="239459">
                  <a:moveTo>
                    <a:pt x="0" y="142536"/>
                  </a:moveTo>
                  <a:cubicBezTo>
                    <a:pt x="26070" y="199550"/>
                    <a:pt x="82283" y="239460"/>
                    <a:pt x="146642" y="239460"/>
                  </a:cubicBezTo>
                  <a:lnTo>
                    <a:pt x="151530" y="239460"/>
                  </a:lnTo>
                  <a:cubicBezTo>
                    <a:pt x="241145" y="239460"/>
                    <a:pt x="313651" y="162898"/>
                    <a:pt x="313651" y="70046"/>
                  </a:cubicBezTo>
                  <a:lnTo>
                    <a:pt x="313651" y="0"/>
                  </a:lnTo>
                </a:path>
              </a:pathLst>
            </a:custGeom>
            <a:noFill/>
            <a:ln w="22225" cap="flat">
              <a:solidFill>
                <a:schemeClr val="bg2"/>
              </a:solidFill>
              <a:prstDash val="solid"/>
              <a:miter/>
            </a:ln>
          </p:spPr>
          <p:txBody>
            <a:bodyPr rtlCol="0" anchor="ctr"/>
            <a:lstStyle/>
            <a:p>
              <a:endParaRPr lang="da-DK"/>
            </a:p>
          </p:txBody>
        </p:sp>
        <p:sp>
          <p:nvSpPr>
            <p:cNvPr id="210" name="Kombinationstegning 24">
              <a:extLst>
                <a:ext uri="{FF2B5EF4-FFF2-40B4-BE49-F238E27FC236}">
                  <a16:creationId xmlns:a16="http://schemas.microsoft.com/office/drawing/2014/main" id="{C3EBEB77-F39B-4F7B-9AD1-B70317720128}"/>
                </a:ext>
              </a:extLst>
            </p:cNvPr>
            <p:cNvSpPr/>
            <p:nvPr/>
          </p:nvSpPr>
          <p:spPr>
            <a:xfrm>
              <a:off x="5377454" y="3073882"/>
              <a:ext cx="63544" cy="90408"/>
            </a:xfrm>
            <a:custGeom>
              <a:avLst/>
              <a:gdLst>
                <a:gd name="connsiteX0" fmla="*/ 31772 w 63544"/>
                <a:gd name="connsiteY0" fmla="*/ 90408 h 90408"/>
                <a:gd name="connsiteX1" fmla="*/ 31772 w 63544"/>
                <a:gd name="connsiteY1" fmla="*/ 90408 h 90408"/>
                <a:gd name="connsiteX2" fmla="*/ 0 w 63544"/>
                <a:gd name="connsiteY2" fmla="*/ 58643 h 90408"/>
                <a:gd name="connsiteX3" fmla="*/ 0 w 63544"/>
                <a:gd name="connsiteY3" fmla="*/ 31765 h 90408"/>
                <a:gd name="connsiteX4" fmla="*/ 31772 w 63544"/>
                <a:gd name="connsiteY4" fmla="*/ 0 h 90408"/>
                <a:gd name="connsiteX5" fmla="*/ 31772 w 63544"/>
                <a:gd name="connsiteY5" fmla="*/ 0 h 90408"/>
                <a:gd name="connsiteX6" fmla="*/ 63545 w 63544"/>
                <a:gd name="connsiteY6" fmla="*/ 31765 h 9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44" h="90408">
                  <a:moveTo>
                    <a:pt x="31772" y="90408"/>
                  </a:moveTo>
                  <a:lnTo>
                    <a:pt x="31772" y="90408"/>
                  </a:lnTo>
                  <a:cubicBezTo>
                    <a:pt x="13850" y="90408"/>
                    <a:pt x="0" y="75748"/>
                    <a:pt x="0" y="58643"/>
                  </a:cubicBezTo>
                  <a:lnTo>
                    <a:pt x="0" y="31765"/>
                  </a:lnTo>
                  <a:cubicBezTo>
                    <a:pt x="0" y="13846"/>
                    <a:pt x="14664" y="0"/>
                    <a:pt x="31772" y="0"/>
                  </a:cubicBezTo>
                  <a:lnTo>
                    <a:pt x="31772" y="0"/>
                  </a:lnTo>
                  <a:cubicBezTo>
                    <a:pt x="49695" y="0"/>
                    <a:pt x="63545" y="14661"/>
                    <a:pt x="63545" y="31765"/>
                  </a:cubicBezTo>
                </a:path>
              </a:pathLst>
            </a:custGeom>
            <a:noFill/>
            <a:ln w="22225" cap="flat">
              <a:solidFill>
                <a:schemeClr val="bg2"/>
              </a:solidFill>
              <a:prstDash val="solid"/>
              <a:miter/>
            </a:ln>
          </p:spPr>
          <p:txBody>
            <a:bodyPr rtlCol="0" anchor="ctr"/>
            <a:lstStyle/>
            <a:p>
              <a:endParaRPr lang="da-DK"/>
            </a:p>
          </p:txBody>
        </p:sp>
        <p:sp>
          <p:nvSpPr>
            <p:cNvPr id="211" name="Kombinationstegning 25">
              <a:extLst>
                <a:ext uri="{FF2B5EF4-FFF2-40B4-BE49-F238E27FC236}">
                  <a16:creationId xmlns:a16="http://schemas.microsoft.com/office/drawing/2014/main" id="{297B3B6F-1727-4B83-A410-0D6DDB2F5447}"/>
                </a:ext>
              </a:extLst>
            </p:cNvPr>
            <p:cNvSpPr/>
            <p:nvPr/>
          </p:nvSpPr>
          <p:spPr>
            <a:xfrm>
              <a:off x="5674811" y="3033139"/>
              <a:ext cx="31772" cy="5720"/>
            </a:xfrm>
            <a:custGeom>
              <a:avLst/>
              <a:gdLst>
                <a:gd name="connsiteX0" fmla="*/ 0 w 31772"/>
                <a:gd name="connsiteY0" fmla="*/ 4091 h 5720"/>
                <a:gd name="connsiteX1" fmla="*/ 31772 w 31772"/>
                <a:gd name="connsiteY1" fmla="*/ 5721 h 5720"/>
              </a:gdLst>
              <a:ahLst/>
              <a:cxnLst>
                <a:cxn ang="0">
                  <a:pos x="connsiteX0" y="connsiteY0"/>
                </a:cxn>
                <a:cxn ang="0">
                  <a:pos x="connsiteX1" y="connsiteY1"/>
                </a:cxn>
              </a:cxnLst>
              <a:rect l="l" t="t" r="r" b="b"/>
              <a:pathLst>
                <a:path w="31772" h="5720">
                  <a:moveTo>
                    <a:pt x="0" y="4091"/>
                  </a:moveTo>
                  <a:cubicBezTo>
                    <a:pt x="9776" y="-1610"/>
                    <a:pt x="22811" y="-1610"/>
                    <a:pt x="31772" y="5721"/>
                  </a:cubicBezTo>
                </a:path>
              </a:pathLst>
            </a:custGeom>
            <a:noFill/>
            <a:ln w="22225" cap="flat">
              <a:solidFill>
                <a:schemeClr val="bg2"/>
              </a:solidFill>
              <a:prstDash val="solid"/>
              <a:miter/>
            </a:ln>
          </p:spPr>
          <p:txBody>
            <a:bodyPr rtlCol="0" anchor="ctr"/>
            <a:lstStyle/>
            <a:p>
              <a:endParaRPr lang="da-DK"/>
            </a:p>
          </p:txBody>
        </p:sp>
        <p:sp>
          <p:nvSpPr>
            <p:cNvPr id="212" name="Kombinationstegning 26">
              <a:extLst>
                <a:ext uri="{FF2B5EF4-FFF2-40B4-BE49-F238E27FC236}">
                  <a16:creationId xmlns:a16="http://schemas.microsoft.com/office/drawing/2014/main" id="{27699F53-B4D9-4A4D-8010-1BF092020A05}"/>
                </a:ext>
              </a:extLst>
            </p:cNvPr>
            <p:cNvSpPr/>
            <p:nvPr/>
          </p:nvSpPr>
          <p:spPr>
            <a:xfrm>
              <a:off x="5622672" y="3330446"/>
              <a:ext cx="114054" cy="320908"/>
            </a:xfrm>
            <a:custGeom>
              <a:avLst/>
              <a:gdLst>
                <a:gd name="connsiteX0" fmla="*/ 114055 w 114054"/>
                <a:gd name="connsiteY0" fmla="*/ 320909 h 320908"/>
                <a:gd name="connsiteX1" fmla="*/ 114055 w 114054"/>
                <a:gd name="connsiteY1" fmla="*/ 174301 h 320908"/>
                <a:gd name="connsiteX2" fmla="*/ 0 w 114054"/>
                <a:gd name="connsiteY2" fmla="*/ 0 h 320908"/>
              </a:gdLst>
              <a:ahLst/>
              <a:cxnLst>
                <a:cxn ang="0">
                  <a:pos x="connsiteX0" y="connsiteY0"/>
                </a:cxn>
                <a:cxn ang="0">
                  <a:pos x="connsiteX1" y="connsiteY1"/>
                </a:cxn>
                <a:cxn ang="0">
                  <a:pos x="connsiteX2" y="connsiteY2"/>
                </a:cxn>
              </a:cxnLst>
              <a:rect l="l" t="t" r="r" b="b"/>
              <a:pathLst>
                <a:path w="114054" h="320908">
                  <a:moveTo>
                    <a:pt x="114055" y="320909"/>
                  </a:moveTo>
                  <a:lnTo>
                    <a:pt x="114055" y="174301"/>
                  </a:lnTo>
                  <a:cubicBezTo>
                    <a:pt x="114055" y="96924"/>
                    <a:pt x="66804" y="29322"/>
                    <a:pt x="0" y="0"/>
                  </a:cubicBezTo>
                </a:path>
              </a:pathLst>
            </a:custGeom>
            <a:noFill/>
            <a:ln w="22225" cap="flat">
              <a:solidFill>
                <a:schemeClr val="bg2"/>
              </a:solidFill>
              <a:prstDash val="solid"/>
              <a:miter/>
            </a:ln>
          </p:spPr>
          <p:txBody>
            <a:bodyPr rtlCol="0" anchor="ctr"/>
            <a:lstStyle/>
            <a:p>
              <a:endParaRPr lang="da-DK"/>
            </a:p>
          </p:txBody>
        </p:sp>
        <p:sp>
          <p:nvSpPr>
            <p:cNvPr id="213" name="Kombinationstegning 27">
              <a:extLst>
                <a:ext uri="{FF2B5EF4-FFF2-40B4-BE49-F238E27FC236}">
                  <a16:creationId xmlns:a16="http://schemas.microsoft.com/office/drawing/2014/main" id="{6C4D0012-2765-4F57-9B94-1BB22573BD96}"/>
                </a:ext>
              </a:extLst>
            </p:cNvPr>
            <p:cNvSpPr/>
            <p:nvPr/>
          </p:nvSpPr>
          <p:spPr>
            <a:xfrm>
              <a:off x="5512155" y="3180236"/>
              <a:ext cx="99111" cy="75276"/>
            </a:xfrm>
            <a:custGeom>
              <a:avLst/>
              <a:gdLst>
                <a:gd name="connsiteX0" fmla="*/ 99111 w 99111"/>
                <a:gd name="connsiteY0" fmla="*/ 32923 h 75276"/>
                <a:gd name="connsiteX1" fmla="*/ 58377 w 99111"/>
                <a:gd name="connsiteY1" fmla="*/ 26408 h 75276"/>
                <a:gd name="connsiteX2" fmla="*/ 38825 w 99111"/>
                <a:gd name="connsiteY2" fmla="*/ 7674 h 75276"/>
                <a:gd name="connsiteX3" fmla="*/ 13570 w 99111"/>
                <a:gd name="connsiteY3" fmla="*/ 1158 h 75276"/>
                <a:gd name="connsiteX4" fmla="*/ 1350 w 99111"/>
                <a:gd name="connsiteY4" fmla="*/ 15005 h 75276"/>
                <a:gd name="connsiteX5" fmla="*/ 535 w 99111"/>
                <a:gd name="connsiteY5" fmla="*/ 33738 h 75276"/>
                <a:gd name="connsiteX6" fmla="*/ 9497 w 99111"/>
                <a:gd name="connsiteY6" fmla="*/ 61431 h 75276"/>
                <a:gd name="connsiteX7" fmla="*/ 33937 w 99111"/>
                <a:gd name="connsiteY7" fmla="*/ 75277 h 7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11" h="75276">
                  <a:moveTo>
                    <a:pt x="99111" y="32923"/>
                  </a:moveTo>
                  <a:cubicBezTo>
                    <a:pt x="85262" y="37810"/>
                    <a:pt x="69783" y="35367"/>
                    <a:pt x="58377" y="26408"/>
                  </a:cubicBezTo>
                  <a:cubicBezTo>
                    <a:pt x="51045" y="20706"/>
                    <a:pt x="45342" y="13376"/>
                    <a:pt x="38825" y="7674"/>
                  </a:cubicBezTo>
                  <a:cubicBezTo>
                    <a:pt x="31493" y="1973"/>
                    <a:pt x="22531" y="-2100"/>
                    <a:pt x="13570" y="1158"/>
                  </a:cubicBezTo>
                  <a:cubicBezTo>
                    <a:pt x="7867" y="3602"/>
                    <a:pt x="3794" y="9303"/>
                    <a:pt x="1350" y="15005"/>
                  </a:cubicBezTo>
                  <a:cubicBezTo>
                    <a:pt x="-280" y="20706"/>
                    <a:pt x="-280" y="27222"/>
                    <a:pt x="535" y="33738"/>
                  </a:cubicBezTo>
                  <a:cubicBezTo>
                    <a:pt x="1350" y="43512"/>
                    <a:pt x="3794" y="53286"/>
                    <a:pt x="9497" y="61431"/>
                  </a:cubicBezTo>
                  <a:cubicBezTo>
                    <a:pt x="15199" y="69575"/>
                    <a:pt x="24161" y="75277"/>
                    <a:pt x="33937" y="75277"/>
                  </a:cubicBezTo>
                </a:path>
              </a:pathLst>
            </a:custGeom>
            <a:noFill/>
            <a:ln w="22225" cap="flat">
              <a:solidFill>
                <a:schemeClr val="bg2"/>
              </a:solidFill>
              <a:prstDash val="solid"/>
              <a:miter/>
            </a:ln>
          </p:spPr>
          <p:txBody>
            <a:bodyPr rtlCol="0" anchor="ctr"/>
            <a:lstStyle/>
            <a:p>
              <a:endParaRPr lang="da-DK"/>
            </a:p>
          </p:txBody>
        </p:sp>
        <p:sp>
          <p:nvSpPr>
            <p:cNvPr id="214" name="Kombinationstegning 28">
              <a:extLst>
                <a:ext uri="{FF2B5EF4-FFF2-40B4-BE49-F238E27FC236}">
                  <a16:creationId xmlns:a16="http://schemas.microsoft.com/office/drawing/2014/main" id="{DBA7571F-6269-4290-8B08-F02E9259392D}"/>
                </a:ext>
              </a:extLst>
            </p:cNvPr>
            <p:cNvSpPr/>
            <p:nvPr/>
          </p:nvSpPr>
          <p:spPr>
            <a:xfrm>
              <a:off x="5694363" y="3384203"/>
              <a:ext cx="284322" cy="76765"/>
            </a:xfrm>
            <a:custGeom>
              <a:avLst/>
              <a:gdLst>
                <a:gd name="connsiteX0" fmla="*/ 284323 w 284322"/>
                <a:gd name="connsiteY0" fmla="*/ 67603 h 76765"/>
                <a:gd name="connsiteX1" fmla="*/ 131978 w 284322"/>
                <a:gd name="connsiteY1" fmla="*/ 67603 h 76765"/>
                <a:gd name="connsiteX2" fmla="*/ 26070 w 284322"/>
                <a:gd name="connsiteY2" fmla="*/ 18733 h 76765"/>
                <a:gd name="connsiteX3" fmla="*/ 0 w 284322"/>
                <a:gd name="connsiteY3" fmla="*/ 0 h 76765"/>
              </a:gdLst>
              <a:ahLst/>
              <a:cxnLst>
                <a:cxn ang="0">
                  <a:pos x="connsiteX0" y="connsiteY0"/>
                </a:cxn>
                <a:cxn ang="0">
                  <a:pos x="connsiteX1" y="connsiteY1"/>
                </a:cxn>
                <a:cxn ang="0">
                  <a:pos x="connsiteX2" y="connsiteY2"/>
                </a:cxn>
                <a:cxn ang="0">
                  <a:pos x="connsiteX3" y="connsiteY3"/>
                </a:cxn>
              </a:cxnLst>
              <a:rect l="l" t="t" r="r" b="b"/>
              <a:pathLst>
                <a:path w="284322" h="76765">
                  <a:moveTo>
                    <a:pt x="284323" y="67603"/>
                  </a:moveTo>
                  <a:cubicBezTo>
                    <a:pt x="234627" y="79820"/>
                    <a:pt x="181673" y="79820"/>
                    <a:pt x="131978" y="67603"/>
                  </a:cubicBezTo>
                  <a:cubicBezTo>
                    <a:pt x="93688" y="57829"/>
                    <a:pt x="57842" y="41539"/>
                    <a:pt x="26070" y="18733"/>
                  </a:cubicBezTo>
                  <a:cubicBezTo>
                    <a:pt x="17108" y="12217"/>
                    <a:pt x="8147" y="7330"/>
                    <a:pt x="0" y="0"/>
                  </a:cubicBezTo>
                </a:path>
              </a:pathLst>
            </a:custGeom>
            <a:noFill/>
            <a:ln w="22225" cap="flat">
              <a:solidFill>
                <a:schemeClr val="bg2"/>
              </a:solidFill>
              <a:prstDash val="solid"/>
              <a:miter/>
            </a:ln>
          </p:spPr>
          <p:txBody>
            <a:bodyPr rtlCol="0" anchor="ctr"/>
            <a:lstStyle/>
            <a:p>
              <a:endParaRPr lang="da-DK"/>
            </a:p>
          </p:txBody>
        </p:sp>
        <p:sp>
          <p:nvSpPr>
            <p:cNvPr id="215" name="Kombinationstegning 29">
              <a:extLst>
                <a:ext uri="{FF2B5EF4-FFF2-40B4-BE49-F238E27FC236}">
                  <a16:creationId xmlns:a16="http://schemas.microsoft.com/office/drawing/2014/main" id="{4DD545F6-9FCC-43CE-8BB4-15AE2848748F}"/>
                </a:ext>
              </a:extLst>
            </p:cNvPr>
            <p:cNvSpPr/>
            <p:nvPr/>
          </p:nvSpPr>
          <p:spPr>
            <a:xfrm>
              <a:off x="5974613" y="3449362"/>
              <a:ext cx="30569" cy="117286"/>
            </a:xfrm>
            <a:custGeom>
              <a:avLst/>
              <a:gdLst>
                <a:gd name="connsiteX0" fmla="*/ 0 w 30569"/>
                <a:gd name="connsiteY0" fmla="*/ 0 h 117286"/>
                <a:gd name="connsiteX1" fmla="*/ 26884 w 30569"/>
                <a:gd name="connsiteY1" fmla="*/ 56200 h 117286"/>
                <a:gd name="connsiteX2" fmla="*/ 24440 w 30569"/>
                <a:gd name="connsiteY2" fmla="*/ 117286 h 117286"/>
              </a:gdLst>
              <a:ahLst/>
              <a:cxnLst>
                <a:cxn ang="0">
                  <a:pos x="connsiteX0" y="connsiteY0"/>
                </a:cxn>
                <a:cxn ang="0">
                  <a:pos x="connsiteX1" y="connsiteY1"/>
                </a:cxn>
                <a:cxn ang="0">
                  <a:pos x="connsiteX2" y="connsiteY2"/>
                </a:cxn>
              </a:cxnLst>
              <a:rect l="l" t="t" r="r" b="b"/>
              <a:pathLst>
                <a:path w="30569" h="117286">
                  <a:moveTo>
                    <a:pt x="0" y="0"/>
                  </a:moveTo>
                  <a:cubicBezTo>
                    <a:pt x="11405" y="17104"/>
                    <a:pt x="21996" y="35837"/>
                    <a:pt x="26884" y="56200"/>
                  </a:cubicBezTo>
                  <a:cubicBezTo>
                    <a:pt x="31772" y="76562"/>
                    <a:pt x="32587" y="98553"/>
                    <a:pt x="24440" y="117286"/>
                  </a:cubicBezTo>
                </a:path>
              </a:pathLst>
            </a:custGeom>
            <a:noFill/>
            <a:ln w="22225" cap="flat">
              <a:solidFill>
                <a:schemeClr val="bg2"/>
              </a:solidFill>
              <a:prstDash val="solid"/>
              <a:miter/>
            </a:ln>
          </p:spPr>
          <p:txBody>
            <a:bodyPr rtlCol="0" anchor="ctr"/>
            <a:lstStyle/>
            <a:p>
              <a:endParaRPr lang="da-DK"/>
            </a:p>
          </p:txBody>
        </p:sp>
        <p:sp>
          <p:nvSpPr>
            <p:cNvPr id="216" name="Kombinationstegning 30">
              <a:extLst>
                <a:ext uri="{FF2B5EF4-FFF2-40B4-BE49-F238E27FC236}">
                  <a16:creationId xmlns:a16="http://schemas.microsoft.com/office/drawing/2014/main" id="{6F380E60-7669-4B29-B9F8-EF27721975D0}"/>
                </a:ext>
              </a:extLst>
            </p:cNvPr>
            <p:cNvSpPr/>
            <p:nvPr/>
          </p:nvSpPr>
          <p:spPr>
            <a:xfrm>
              <a:off x="5984389" y="3379662"/>
              <a:ext cx="91244" cy="101464"/>
            </a:xfrm>
            <a:custGeom>
              <a:avLst/>
              <a:gdLst>
                <a:gd name="connsiteX0" fmla="*/ 0 w 91244"/>
                <a:gd name="connsiteY0" fmla="*/ 87619 h 101464"/>
                <a:gd name="connsiteX1" fmla="*/ 36661 w 91244"/>
                <a:gd name="connsiteY1" fmla="*/ 53410 h 101464"/>
                <a:gd name="connsiteX2" fmla="*/ 48881 w 91244"/>
                <a:gd name="connsiteY2" fmla="*/ 17572 h 101464"/>
                <a:gd name="connsiteX3" fmla="*/ 66804 w 91244"/>
                <a:gd name="connsiteY3" fmla="*/ 468 h 101464"/>
                <a:gd name="connsiteX4" fmla="*/ 79839 w 91244"/>
                <a:gd name="connsiteY4" fmla="*/ 32233 h 101464"/>
                <a:gd name="connsiteX5" fmla="*/ 64360 w 91244"/>
                <a:gd name="connsiteY5" fmla="*/ 68071 h 101464"/>
                <a:gd name="connsiteX6" fmla="*/ 91244 w 91244"/>
                <a:gd name="connsiteY6" fmla="*/ 101465 h 1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44" h="101464">
                  <a:moveTo>
                    <a:pt x="0" y="87619"/>
                  </a:moveTo>
                  <a:cubicBezTo>
                    <a:pt x="15479" y="82732"/>
                    <a:pt x="29328" y="68885"/>
                    <a:pt x="36661" y="53410"/>
                  </a:cubicBezTo>
                  <a:cubicBezTo>
                    <a:pt x="42363" y="41193"/>
                    <a:pt x="43993" y="28975"/>
                    <a:pt x="48881" y="17572"/>
                  </a:cubicBezTo>
                  <a:cubicBezTo>
                    <a:pt x="52954" y="5355"/>
                    <a:pt x="58657" y="-1975"/>
                    <a:pt x="66804" y="468"/>
                  </a:cubicBezTo>
                  <a:cubicBezTo>
                    <a:pt x="73321" y="2097"/>
                    <a:pt x="79024" y="10242"/>
                    <a:pt x="79839" y="32233"/>
                  </a:cubicBezTo>
                  <a:cubicBezTo>
                    <a:pt x="79839" y="46080"/>
                    <a:pt x="75765" y="59111"/>
                    <a:pt x="64360" y="68071"/>
                  </a:cubicBezTo>
                  <a:cubicBezTo>
                    <a:pt x="79024" y="74587"/>
                    <a:pt x="88800" y="89247"/>
                    <a:pt x="91244" y="101465"/>
                  </a:cubicBezTo>
                </a:path>
              </a:pathLst>
            </a:custGeom>
            <a:noFill/>
            <a:ln w="22225" cap="flat">
              <a:solidFill>
                <a:schemeClr val="bg2"/>
              </a:solidFill>
              <a:prstDash val="solid"/>
              <a:miter/>
            </a:ln>
          </p:spPr>
          <p:txBody>
            <a:bodyPr rtlCol="0" anchor="ctr"/>
            <a:lstStyle/>
            <a:p>
              <a:endParaRPr lang="da-DK"/>
            </a:p>
          </p:txBody>
        </p:sp>
        <p:sp>
          <p:nvSpPr>
            <p:cNvPr id="217" name="Kombinationstegning 31">
              <a:extLst>
                <a:ext uri="{FF2B5EF4-FFF2-40B4-BE49-F238E27FC236}">
                  <a16:creationId xmlns:a16="http://schemas.microsoft.com/office/drawing/2014/main" id="{39F3C92D-F286-4E34-A510-DA820E8E8906}"/>
                </a:ext>
              </a:extLst>
            </p:cNvPr>
            <p:cNvSpPr/>
            <p:nvPr/>
          </p:nvSpPr>
          <p:spPr>
            <a:xfrm>
              <a:off x="5777460" y="3566648"/>
              <a:ext cx="211816" cy="16596"/>
            </a:xfrm>
            <a:custGeom>
              <a:avLst/>
              <a:gdLst>
                <a:gd name="connsiteX0" fmla="*/ 0 w 211816"/>
                <a:gd name="connsiteY0" fmla="*/ 0 h 16596"/>
                <a:gd name="connsiteX1" fmla="*/ 211816 w 211816"/>
                <a:gd name="connsiteY1" fmla="*/ 5702 h 16596"/>
              </a:gdLst>
              <a:ahLst/>
              <a:cxnLst>
                <a:cxn ang="0">
                  <a:pos x="connsiteX0" y="connsiteY0"/>
                </a:cxn>
                <a:cxn ang="0">
                  <a:pos x="connsiteX1" y="connsiteY1"/>
                </a:cxn>
              </a:cxnLst>
              <a:rect l="l" t="t" r="r" b="b"/>
              <a:pathLst>
                <a:path w="211816" h="16596">
                  <a:moveTo>
                    <a:pt x="0" y="0"/>
                  </a:moveTo>
                  <a:cubicBezTo>
                    <a:pt x="71692" y="23620"/>
                    <a:pt x="169453" y="18733"/>
                    <a:pt x="211816" y="5702"/>
                  </a:cubicBezTo>
                </a:path>
              </a:pathLst>
            </a:custGeom>
            <a:noFill/>
            <a:ln w="22225" cap="flat">
              <a:solidFill>
                <a:schemeClr val="bg2"/>
              </a:solidFill>
              <a:prstDash val="solid"/>
              <a:miter/>
            </a:ln>
          </p:spPr>
          <p:txBody>
            <a:bodyPr rtlCol="0" anchor="ctr"/>
            <a:lstStyle/>
            <a:p>
              <a:endParaRPr lang="da-DK"/>
            </a:p>
          </p:txBody>
        </p:sp>
        <p:sp>
          <p:nvSpPr>
            <p:cNvPr id="218" name="Kombinationstegning 32">
              <a:extLst>
                <a:ext uri="{FF2B5EF4-FFF2-40B4-BE49-F238E27FC236}">
                  <a16:creationId xmlns:a16="http://schemas.microsoft.com/office/drawing/2014/main" id="{25067DBF-31CA-454A-9B03-C3F05A508D4F}"/>
                </a:ext>
              </a:extLst>
            </p:cNvPr>
            <p:cNvSpPr/>
            <p:nvPr/>
          </p:nvSpPr>
          <p:spPr>
            <a:xfrm>
              <a:off x="6366804" y="3228635"/>
              <a:ext cx="8629" cy="63530"/>
            </a:xfrm>
            <a:custGeom>
              <a:avLst/>
              <a:gdLst>
                <a:gd name="connsiteX0" fmla="*/ 8630 w 8629"/>
                <a:gd name="connsiteY0" fmla="*/ 0 h 63530"/>
                <a:gd name="connsiteX1" fmla="*/ 4557 w 8629"/>
                <a:gd name="connsiteY1" fmla="*/ 63530 h 63530"/>
              </a:gdLst>
              <a:ahLst/>
              <a:cxnLst>
                <a:cxn ang="0">
                  <a:pos x="connsiteX0" y="connsiteY0"/>
                </a:cxn>
                <a:cxn ang="0">
                  <a:pos x="connsiteX1" y="connsiteY1"/>
                </a:cxn>
              </a:cxnLst>
              <a:rect l="l" t="t" r="r" b="b"/>
              <a:pathLst>
                <a:path w="8629" h="63530">
                  <a:moveTo>
                    <a:pt x="8630" y="0"/>
                  </a:moveTo>
                  <a:cubicBezTo>
                    <a:pt x="-1146" y="26878"/>
                    <a:pt x="-2775" y="35837"/>
                    <a:pt x="4557" y="63530"/>
                  </a:cubicBezTo>
                </a:path>
              </a:pathLst>
            </a:custGeom>
            <a:noFill/>
            <a:ln w="22225" cap="flat">
              <a:solidFill>
                <a:schemeClr val="bg2"/>
              </a:solidFill>
              <a:prstDash val="solid"/>
              <a:miter/>
            </a:ln>
          </p:spPr>
          <p:txBody>
            <a:bodyPr rtlCol="0" anchor="ctr"/>
            <a:lstStyle/>
            <a:p>
              <a:endParaRPr lang="da-DK"/>
            </a:p>
          </p:txBody>
        </p:sp>
        <p:sp>
          <p:nvSpPr>
            <p:cNvPr id="219" name="Kombinationstegning 33">
              <a:extLst>
                <a:ext uri="{FF2B5EF4-FFF2-40B4-BE49-F238E27FC236}">
                  <a16:creationId xmlns:a16="http://schemas.microsoft.com/office/drawing/2014/main" id="{E81B4EF7-5CEA-45AB-B908-F97E686D03CA}"/>
                </a:ext>
              </a:extLst>
            </p:cNvPr>
            <p:cNvSpPr/>
            <p:nvPr/>
          </p:nvSpPr>
          <p:spPr>
            <a:xfrm>
              <a:off x="6507412" y="3126009"/>
              <a:ext cx="136051" cy="33394"/>
            </a:xfrm>
            <a:custGeom>
              <a:avLst/>
              <a:gdLst>
                <a:gd name="connsiteX0" fmla="*/ 0 w 136051"/>
                <a:gd name="connsiteY0" fmla="*/ 33394 h 33394"/>
                <a:gd name="connsiteX1" fmla="*/ 136051 w 136051"/>
                <a:gd name="connsiteY1" fmla="*/ 0 h 33394"/>
              </a:gdLst>
              <a:ahLst/>
              <a:cxnLst>
                <a:cxn ang="0">
                  <a:pos x="connsiteX0" y="connsiteY0"/>
                </a:cxn>
                <a:cxn ang="0">
                  <a:pos x="connsiteX1" y="connsiteY1"/>
                </a:cxn>
              </a:cxnLst>
              <a:rect l="l" t="t" r="r" b="b"/>
              <a:pathLst>
                <a:path w="136051" h="33394">
                  <a:moveTo>
                    <a:pt x="0" y="33394"/>
                  </a:moveTo>
                  <a:lnTo>
                    <a:pt x="136051" y="0"/>
                  </a:lnTo>
                </a:path>
              </a:pathLst>
            </a:custGeom>
            <a:ln w="22225" cap="flat">
              <a:solidFill>
                <a:schemeClr val="bg2"/>
              </a:solidFill>
              <a:prstDash val="solid"/>
              <a:miter/>
            </a:ln>
          </p:spPr>
          <p:txBody>
            <a:bodyPr rtlCol="0" anchor="ctr"/>
            <a:lstStyle/>
            <a:p>
              <a:endParaRPr lang="da-DK"/>
            </a:p>
          </p:txBody>
        </p:sp>
        <p:sp>
          <p:nvSpPr>
            <p:cNvPr id="220" name="Kombinationstegning 34">
              <a:extLst>
                <a:ext uri="{FF2B5EF4-FFF2-40B4-BE49-F238E27FC236}">
                  <a16:creationId xmlns:a16="http://schemas.microsoft.com/office/drawing/2014/main" id="{6C903BE0-A36B-4353-8C50-2C5BD66BFECC}"/>
                </a:ext>
              </a:extLst>
            </p:cNvPr>
            <p:cNvSpPr/>
            <p:nvPr/>
          </p:nvSpPr>
          <p:spPr>
            <a:xfrm>
              <a:off x="6314333" y="3133340"/>
              <a:ext cx="40733" cy="16289"/>
            </a:xfrm>
            <a:custGeom>
              <a:avLst/>
              <a:gdLst>
                <a:gd name="connsiteX0" fmla="*/ 0 w 40733"/>
                <a:gd name="connsiteY0" fmla="*/ 0 h 16289"/>
                <a:gd name="connsiteX1" fmla="*/ 40734 w 40733"/>
                <a:gd name="connsiteY1" fmla="*/ 16290 h 16289"/>
              </a:gdLst>
              <a:ahLst/>
              <a:cxnLst>
                <a:cxn ang="0">
                  <a:pos x="connsiteX0" y="connsiteY0"/>
                </a:cxn>
                <a:cxn ang="0">
                  <a:pos x="connsiteX1" y="connsiteY1"/>
                </a:cxn>
              </a:cxnLst>
              <a:rect l="l" t="t" r="r" b="b"/>
              <a:pathLst>
                <a:path w="40733" h="16289">
                  <a:moveTo>
                    <a:pt x="0" y="0"/>
                  </a:moveTo>
                  <a:lnTo>
                    <a:pt x="40734" y="16290"/>
                  </a:lnTo>
                </a:path>
              </a:pathLst>
            </a:custGeom>
            <a:ln w="22225" cap="flat">
              <a:solidFill>
                <a:schemeClr val="bg2"/>
              </a:solidFill>
              <a:prstDash val="solid"/>
              <a:miter/>
            </a:ln>
          </p:spPr>
          <p:txBody>
            <a:bodyPr rtlCol="0" anchor="ctr"/>
            <a:lstStyle/>
            <a:p>
              <a:endParaRPr lang="da-DK"/>
            </a:p>
          </p:txBody>
        </p:sp>
        <p:sp>
          <p:nvSpPr>
            <p:cNvPr id="221" name="Kombinationstegning 35">
              <a:extLst>
                <a:ext uri="{FF2B5EF4-FFF2-40B4-BE49-F238E27FC236}">
                  <a16:creationId xmlns:a16="http://schemas.microsoft.com/office/drawing/2014/main" id="{2F9F4803-D83A-436E-8003-CF072872483A}"/>
                </a:ext>
              </a:extLst>
            </p:cNvPr>
            <p:cNvSpPr/>
            <p:nvPr/>
          </p:nvSpPr>
          <p:spPr>
            <a:xfrm>
              <a:off x="6349364" y="3061665"/>
              <a:ext cx="71691" cy="32579"/>
            </a:xfrm>
            <a:custGeom>
              <a:avLst/>
              <a:gdLst>
                <a:gd name="connsiteX0" fmla="*/ 0 w 71691"/>
                <a:gd name="connsiteY0" fmla="*/ 32580 h 32579"/>
                <a:gd name="connsiteX1" fmla="*/ 71692 w 71691"/>
                <a:gd name="connsiteY1" fmla="*/ 0 h 32579"/>
              </a:gdLst>
              <a:ahLst/>
              <a:cxnLst>
                <a:cxn ang="0">
                  <a:pos x="connsiteX0" y="connsiteY0"/>
                </a:cxn>
                <a:cxn ang="0">
                  <a:pos x="connsiteX1" y="connsiteY1"/>
                </a:cxn>
              </a:cxnLst>
              <a:rect l="l" t="t" r="r" b="b"/>
              <a:pathLst>
                <a:path w="71691" h="32579">
                  <a:moveTo>
                    <a:pt x="0" y="32580"/>
                  </a:moveTo>
                  <a:cubicBezTo>
                    <a:pt x="18737" y="13032"/>
                    <a:pt x="44807" y="815"/>
                    <a:pt x="71692" y="0"/>
                  </a:cubicBezTo>
                </a:path>
              </a:pathLst>
            </a:custGeom>
            <a:noFill/>
            <a:ln w="22225" cap="flat">
              <a:solidFill>
                <a:schemeClr val="bg2"/>
              </a:solidFill>
              <a:prstDash val="solid"/>
              <a:miter/>
            </a:ln>
          </p:spPr>
          <p:txBody>
            <a:bodyPr rtlCol="0" anchor="ctr"/>
            <a:lstStyle/>
            <a:p>
              <a:endParaRPr lang="da-DK"/>
            </a:p>
          </p:txBody>
        </p:sp>
        <p:sp>
          <p:nvSpPr>
            <p:cNvPr id="222" name="Kombinationstegning 36">
              <a:extLst>
                <a:ext uri="{FF2B5EF4-FFF2-40B4-BE49-F238E27FC236}">
                  <a16:creationId xmlns:a16="http://schemas.microsoft.com/office/drawing/2014/main" id="{9A97003B-7687-4006-BA42-E33158799431}"/>
                </a:ext>
              </a:extLst>
            </p:cNvPr>
            <p:cNvSpPr/>
            <p:nvPr/>
          </p:nvSpPr>
          <p:spPr>
            <a:xfrm>
              <a:off x="6478898" y="3080398"/>
              <a:ext cx="41548" cy="8959"/>
            </a:xfrm>
            <a:custGeom>
              <a:avLst/>
              <a:gdLst>
                <a:gd name="connsiteX0" fmla="*/ 0 w 41548"/>
                <a:gd name="connsiteY0" fmla="*/ 0 h 8959"/>
                <a:gd name="connsiteX1" fmla="*/ 41549 w 41548"/>
                <a:gd name="connsiteY1" fmla="*/ 8959 h 8959"/>
              </a:gdLst>
              <a:ahLst/>
              <a:cxnLst>
                <a:cxn ang="0">
                  <a:pos x="connsiteX0" y="connsiteY0"/>
                </a:cxn>
                <a:cxn ang="0">
                  <a:pos x="connsiteX1" y="connsiteY1"/>
                </a:cxn>
              </a:cxnLst>
              <a:rect l="l" t="t" r="r" b="b"/>
              <a:pathLst>
                <a:path w="41548" h="8959">
                  <a:moveTo>
                    <a:pt x="0" y="0"/>
                  </a:moveTo>
                  <a:cubicBezTo>
                    <a:pt x="13850" y="3258"/>
                    <a:pt x="27699" y="6516"/>
                    <a:pt x="41549" y="8959"/>
                  </a:cubicBezTo>
                </a:path>
              </a:pathLst>
            </a:custGeom>
            <a:noFill/>
            <a:ln w="22225" cap="flat">
              <a:solidFill>
                <a:schemeClr val="bg2"/>
              </a:solidFill>
              <a:prstDash val="solid"/>
              <a:miter/>
            </a:ln>
          </p:spPr>
          <p:txBody>
            <a:bodyPr rtlCol="0" anchor="ctr"/>
            <a:lstStyle/>
            <a:p>
              <a:endParaRPr lang="da-DK"/>
            </a:p>
          </p:txBody>
        </p:sp>
        <p:sp>
          <p:nvSpPr>
            <p:cNvPr id="223" name="Kombinationstegning 37">
              <a:extLst>
                <a:ext uri="{FF2B5EF4-FFF2-40B4-BE49-F238E27FC236}">
                  <a16:creationId xmlns:a16="http://schemas.microsoft.com/office/drawing/2014/main" id="{38932EFD-D778-4EF6-B102-54E35B27A7F3}"/>
                </a:ext>
              </a:extLst>
            </p:cNvPr>
            <p:cNvSpPr/>
            <p:nvPr/>
          </p:nvSpPr>
          <p:spPr>
            <a:xfrm>
              <a:off x="6399874" y="3003516"/>
              <a:ext cx="109981" cy="15795"/>
            </a:xfrm>
            <a:custGeom>
              <a:avLst/>
              <a:gdLst>
                <a:gd name="connsiteX0" fmla="*/ 0 w 109981"/>
                <a:gd name="connsiteY0" fmla="*/ 10094 h 15795"/>
                <a:gd name="connsiteX1" fmla="*/ 109982 w 109981"/>
                <a:gd name="connsiteY1" fmla="*/ 15796 h 15795"/>
              </a:gdLst>
              <a:ahLst/>
              <a:cxnLst>
                <a:cxn ang="0">
                  <a:pos x="connsiteX0" y="connsiteY0"/>
                </a:cxn>
                <a:cxn ang="0">
                  <a:pos x="connsiteX1" y="connsiteY1"/>
                </a:cxn>
              </a:cxnLst>
              <a:rect l="l" t="t" r="r" b="b"/>
              <a:pathLst>
                <a:path w="109981" h="15795">
                  <a:moveTo>
                    <a:pt x="0" y="10094"/>
                  </a:moveTo>
                  <a:cubicBezTo>
                    <a:pt x="19552" y="-4567"/>
                    <a:pt x="86356" y="-3752"/>
                    <a:pt x="109982" y="15796"/>
                  </a:cubicBezTo>
                </a:path>
              </a:pathLst>
            </a:custGeom>
            <a:noFill/>
            <a:ln w="22225" cap="flat">
              <a:solidFill>
                <a:schemeClr val="bg2"/>
              </a:solidFill>
              <a:prstDash val="solid"/>
              <a:miter/>
            </a:ln>
          </p:spPr>
          <p:txBody>
            <a:bodyPr rtlCol="0" anchor="ctr"/>
            <a:lstStyle/>
            <a:p>
              <a:endParaRPr lang="da-DK"/>
            </a:p>
          </p:txBody>
        </p:sp>
        <p:sp>
          <p:nvSpPr>
            <p:cNvPr id="224" name="Kombinationstegning 38">
              <a:extLst>
                <a:ext uri="{FF2B5EF4-FFF2-40B4-BE49-F238E27FC236}">
                  <a16:creationId xmlns:a16="http://schemas.microsoft.com/office/drawing/2014/main" id="{9EDC8790-9F0D-4BEF-8B90-2A817C2989E6}"/>
                </a:ext>
              </a:extLst>
            </p:cNvPr>
            <p:cNvSpPr/>
            <p:nvPr/>
          </p:nvSpPr>
          <p:spPr>
            <a:xfrm>
              <a:off x="6281746" y="3076326"/>
              <a:ext cx="30957" cy="27692"/>
            </a:xfrm>
            <a:custGeom>
              <a:avLst/>
              <a:gdLst>
                <a:gd name="connsiteX0" fmla="*/ 30958 w 30957"/>
                <a:gd name="connsiteY0" fmla="*/ 27693 h 27692"/>
                <a:gd name="connsiteX1" fmla="*/ 0 w 30957"/>
                <a:gd name="connsiteY1" fmla="*/ 0 h 27692"/>
              </a:gdLst>
              <a:ahLst/>
              <a:cxnLst>
                <a:cxn ang="0">
                  <a:pos x="connsiteX0" y="connsiteY0"/>
                </a:cxn>
                <a:cxn ang="0">
                  <a:pos x="connsiteX1" y="connsiteY1"/>
                </a:cxn>
              </a:cxnLst>
              <a:rect l="l" t="t" r="r" b="b"/>
              <a:pathLst>
                <a:path w="30957" h="27692">
                  <a:moveTo>
                    <a:pt x="30958" y="27693"/>
                  </a:moveTo>
                  <a:cubicBezTo>
                    <a:pt x="17108" y="23620"/>
                    <a:pt x="5703" y="13032"/>
                    <a:pt x="0" y="0"/>
                  </a:cubicBezTo>
                </a:path>
              </a:pathLst>
            </a:custGeom>
            <a:noFill/>
            <a:ln w="22225" cap="flat">
              <a:solidFill>
                <a:schemeClr val="bg2"/>
              </a:solidFill>
              <a:prstDash val="solid"/>
              <a:miter/>
            </a:ln>
          </p:spPr>
          <p:txBody>
            <a:bodyPr rtlCol="0" anchor="ctr"/>
            <a:lstStyle/>
            <a:p>
              <a:endParaRPr lang="da-DK"/>
            </a:p>
          </p:txBody>
        </p:sp>
        <p:sp>
          <p:nvSpPr>
            <p:cNvPr id="225" name="Kombinationstegning 39">
              <a:extLst>
                <a:ext uri="{FF2B5EF4-FFF2-40B4-BE49-F238E27FC236}">
                  <a16:creationId xmlns:a16="http://schemas.microsoft.com/office/drawing/2014/main" id="{889213EF-BDA7-4B70-80A1-803512EBA184}"/>
                </a:ext>
              </a:extLst>
            </p:cNvPr>
            <p:cNvSpPr/>
            <p:nvPr/>
          </p:nvSpPr>
          <p:spPr>
            <a:xfrm>
              <a:off x="6296410" y="2984288"/>
              <a:ext cx="27699" cy="36652"/>
            </a:xfrm>
            <a:custGeom>
              <a:avLst/>
              <a:gdLst>
                <a:gd name="connsiteX0" fmla="*/ 27699 w 27699"/>
                <a:gd name="connsiteY0" fmla="*/ 36652 h 36652"/>
                <a:gd name="connsiteX1" fmla="*/ 0 w 27699"/>
                <a:gd name="connsiteY1" fmla="*/ 0 h 36652"/>
              </a:gdLst>
              <a:ahLst/>
              <a:cxnLst>
                <a:cxn ang="0">
                  <a:pos x="connsiteX0" y="connsiteY0"/>
                </a:cxn>
                <a:cxn ang="0">
                  <a:pos x="connsiteX1" y="connsiteY1"/>
                </a:cxn>
              </a:cxnLst>
              <a:rect l="l" t="t" r="r" b="b"/>
              <a:pathLst>
                <a:path w="27699" h="36652">
                  <a:moveTo>
                    <a:pt x="27699" y="36652"/>
                  </a:moveTo>
                  <a:lnTo>
                    <a:pt x="0" y="0"/>
                  </a:lnTo>
                </a:path>
              </a:pathLst>
            </a:custGeom>
            <a:ln w="22225" cap="flat">
              <a:solidFill>
                <a:schemeClr val="bg2"/>
              </a:solidFill>
              <a:prstDash val="solid"/>
              <a:miter/>
            </a:ln>
          </p:spPr>
          <p:txBody>
            <a:bodyPr rtlCol="0" anchor="ctr"/>
            <a:lstStyle/>
            <a:p>
              <a:endParaRPr lang="da-DK"/>
            </a:p>
          </p:txBody>
        </p:sp>
        <p:sp>
          <p:nvSpPr>
            <p:cNvPr id="226" name="Kombinationstegning 40">
              <a:extLst>
                <a:ext uri="{FF2B5EF4-FFF2-40B4-BE49-F238E27FC236}">
                  <a16:creationId xmlns:a16="http://schemas.microsoft.com/office/drawing/2014/main" id="{A8CEA95F-C649-4300-918B-19157D381F4E}"/>
                </a:ext>
              </a:extLst>
            </p:cNvPr>
            <p:cNvSpPr/>
            <p:nvPr/>
          </p:nvSpPr>
          <p:spPr>
            <a:xfrm>
              <a:off x="6280931" y="3048633"/>
              <a:ext cx="26069" cy="14660"/>
            </a:xfrm>
            <a:custGeom>
              <a:avLst/>
              <a:gdLst>
                <a:gd name="connsiteX0" fmla="*/ 26070 w 26069"/>
                <a:gd name="connsiteY0" fmla="*/ 14661 h 14660"/>
                <a:gd name="connsiteX1" fmla="*/ 0 w 26069"/>
                <a:gd name="connsiteY1" fmla="*/ 0 h 14660"/>
              </a:gdLst>
              <a:ahLst/>
              <a:cxnLst>
                <a:cxn ang="0">
                  <a:pos x="connsiteX0" y="connsiteY0"/>
                </a:cxn>
                <a:cxn ang="0">
                  <a:pos x="connsiteX1" y="connsiteY1"/>
                </a:cxn>
              </a:cxnLst>
              <a:rect l="l" t="t" r="r" b="b"/>
              <a:pathLst>
                <a:path w="26069" h="14660">
                  <a:moveTo>
                    <a:pt x="26070" y="14661"/>
                  </a:moveTo>
                  <a:lnTo>
                    <a:pt x="0" y="0"/>
                  </a:lnTo>
                </a:path>
              </a:pathLst>
            </a:custGeom>
            <a:ln w="22225" cap="flat">
              <a:solidFill>
                <a:schemeClr val="bg2"/>
              </a:solidFill>
              <a:prstDash val="solid"/>
              <a:miter/>
            </a:ln>
          </p:spPr>
          <p:txBody>
            <a:bodyPr rtlCol="0" anchor="ctr"/>
            <a:lstStyle/>
            <a:p>
              <a:endParaRPr lang="da-DK"/>
            </a:p>
          </p:txBody>
        </p:sp>
        <p:sp>
          <p:nvSpPr>
            <p:cNvPr id="227" name="Kombinationstegning 41">
              <a:extLst>
                <a:ext uri="{FF2B5EF4-FFF2-40B4-BE49-F238E27FC236}">
                  <a16:creationId xmlns:a16="http://schemas.microsoft.com/office/drawing/2014/main" id="{3944B433-09CC-43BF-ABAB-0A523DF0F1D9}"/>
                </a:ext>
              </a:extLst>
            </p:cNvPr>
            <p:cNvSpPr/>
            <p:nvPr/>
          </p:nvSpPr>
          <p:spPr>
            <a:xfrm>
              <a:off x="6362183" y="2883292"/>
              <a:ext cx="40950" cy="65159"/>
            </a:xfrm>
            <a:custGeom>
              <a:avLst/>
              <a:gdLst>
                <a:gd name="connsiteX0" fmla="*/ 217 w 40950"/>
                <a:gd name="connsiteY0" fmla="*/ 65159 h 65159"/>
                <a:gd name="connsiteX1" fmla="*/ 2661 w 40950"/>
                <a:gd name="connsiteY1" fmla="*/ 50498 h 65159"/>
                <a:gd name="connsiteX2" fmla="*/ 40951 w 40950"/>
                <a:gd name="connsiteY2" fmla="*/ 0 h 65159"/>
              </a:gdLst>
              <a:ahLst/>
              <a:cxnLst>
                <a:cxn ang="0">
                  <a:pos x="connsiteX0" y="connsiteY0"/>
                </a:cxn>
                <a:cxn ang="0">
                  <a:pos x="connsiteX1" y="connsiteY1"/>
                </a:cxn>
                <a:cxn ang="0">
                  <a:pos x="connsiteX2" y="connsiteY2"/>
                </a:cxn>
              </a:cxnLst>
              <a:rect l="l" t="t" r="r" b="b"/>
              <a:pathLst>
                <a:path w="40950" h="65159">
                  <a:moveTo>
                    <a:pt x="217" y="65159"/>
                  </a:moveTo>
                  <a:cubicBezTo>
                    <a:pt x="-598" y="60272"/>
                    <a:pt x="1031" y="55385"/>
                    <a:pt x="2661" y="50498"/>
                  </a:cubicBezTo>
                  <a:cubicBezTo>
                    <a:pt x="9178" y="30136"/>
                    <a:pt x="23028" y="12217"/>
                    <a:pt x="40951" y="0"/>
                  </a:cubicBezTo>
                </a:path>
              </a:pathLst>
            </a:custGeom>
            <a:noFill/>
            <a:ln w="22225" cap="flat">
              <a:solidFill>
                <a:schemeClr val="bg2"/>
              </a:solidFill>
              <a:prstDash val="solid"/>
              <a:miter/>
            </a:ln>
          </p:spPr>
          <p:txBody>
            <a:bodyPr rtlCol="0" anchor="ctr"/>
            <a:lstStyle/>
            <a:p>
              <a:endParaRPr lang="da-DK"/>
            </a:p>
          </p:txBody>
        </p:sp>
        <p:sp>
          <p:nvSpPr>
            <p:cNvPr id="228" name="Kombinationstegning 42">
              <a:extLst>
                <a:ext uri="{FF2B5EF4-FFF2-40B4-BE49-F238E27FC236}">
                  <a16:creationId xmlns:a16="http://schemas.microsoft.com/office/drawing/2014/main" id="{B867CFD3-969E-40CA-B5CE-E0DCE48BCBC3}"/>
                </a:ext>
              </a:extLst>
            </p:cNvPr>
            <p:cNvSpPr/>
            <p:nvPr/>
          </p:nvSpPr>
          <p:spPr>
            <a:xfrm>
              <a:off x="6197834" y="3305197"/>
              <a:ext cx="154788" cy="461000"/>
            </a:xfrm>
            <a:custGeom>
              <a:avLst/>
              <a:gdLst>
                <a:gd name="connsiteX0" fmla="*/ 154789 w 154788"/>
                <a:gd name="connsiteY0" fmla="*/ 461001 h 461000"/>
                <a:gd name="connsiteX1" fmla="*/ 0 w 154788"/>
                <a:gd name="connsiteY1" fmla="*/ 307063 h 461000"/>
                <a:gd name="connsiteX2" fmla="*/ 0 w 154788"/>
                <a:gd name="connsiteY2" fmla="*/ 203622 h 461000"/>
                <a:gd name="connsiteX3" fmla="*/ 130348 w 154788"/>
                <a:gd name="connsiteY3" fmla="*/ 0 h 461000"/>
              </a:gdLst>
              <a:ahLst/>
              <a:cxnLst>
                <a:cxn ang="0">
                  <a:pos x="connsiteX0" y="connsiteY0"/>
                </a:cxn>
                <a:cxn ang="0">
                  <a:pos x="connsiteX1" y="connsiteY1"/>
                </a:cxn>
                <a:cxn ang="0">
                  <a:pos x="connsiteX2" y="connsiteY2"/>
                </a:cxn>
                <a:cxn ang="0">
                  <a:pos x="connsiteX3" y="connsiteY3"/>
                </a:cxn>
              </a:cxnLst>
              <a:rect l="l" t="t" r="r" b="b"/>
              <a:pathLst>
                <a:path w="154788" h="461000">
                  <a:moveTo>
                    <a:pt x="154789" y="461001"/>
                  </a:moveTo>
                  <a:cubicBezTo>
                    <a:pt x="48066" y="461001"/>
                    <a:pt x="0" y="406430"/>
                    <a:pt x="0" y="307063"/>
                  </a:cubicBezTo>
                  <a:cubicBezTo>
                    <a:pt x="0" y="254935"/>
                    <a:pt x="0" y="239460"/>
                    <a:pt x="0" y="203622"/>
                  </a:cubicBezTo>
                  <a:cubicBezTo>
                    <a:pt x="0" y="112400"/>
                    <a:pt x="47251" y="32580"/>
                    <a:pt x="130348" y="0"/>
                  </a:cubicBezTo>
                </a:path>
              </a:pathLst>
            </a:custGeom>
            <a:noFill/>
            <a:ln w="22225" cap="flat">
              <a:solidFill>
                <a:schemeClr val="bg2"/>
              </a:solidFill>
              <a:prstDash val="solid"/>
              <a:miter/>
            </a:ln>
          </p:spPr>
          <p:txBody>
            <a:bodyPr rtlCol="0" anchor="ctr"/>
            <a:lstStyle/>
            <a:p>
              <a:endParaRPr lang="da-DK"/>
            </a:p>
          </p:txBody>
        </p:sp>
        <p:sp>
          <p:nvSpPr>
            <p:cNvPr id="229" name="Kombinationstegning 43">
              <a:extLst>
                <a:ext uri="{FF2B5EF4-FFF2-40B4-BE49-F238E27FC236}">
                  <a16:creationId xmlns:a16="http://schemas.microsoft.com/office/drawing/2014/main" id="{B853804A-4992-4B1D-A4A0-E6565609149A}"/>
                </a:ext>
              </a:extLst>
            </p:cNvPr>
            <p:cNvSpPr/>
            <p:nvPr/>
          </p:nvSpPr>
          <p:spPr>
            <a:xfrm>
              <a:off x="5431222" y="3573164"/>
              <a:ext cx="168638" cy="197920"/>
            </a:xfrm>
            <a:custGeom>
              <a:avLst/>
              <a:gdLst>
                <a:gd name="connsiteX0" fmla="*/ 101020 w 168638"/>
                <a:gd name="connsiteY0" fmla="*/ 197921 h 197920"/>
                <a:gd name="connsiteX1" fmla="*/ 131978 w 168638"/>
                <a:gd name="connsiteY1" fmla="*/ 140092 h 197920"/>
                <a:gd name="connsiteX2" fmla="*/ 168638 w 168638"/>
                <a:gd name="connsiteY2" fmla="*/ 109142 h 197920"/>
                <a:gd name="connsiteX3" fmla="*/ 0 w 168638"/>
                <a:gd name="connsiteY3" fmla="*/ 0 h 197920"/>
              </a:gdLst>
              <a:ahLst/>
              <a:cxnLst>
                <a:cxn ang="0">
                  <a:pos x="connsiteX0" y="connsiteY0"/>
                </a:cxn>
                <a:cxn ang="0">
                  <a:pos x="connsiteX1" y="connsiteY1"/>
                </a:cxn>
                <a:cxn ang="0">
                  <a:pos x="connsiteX2" y="connsiteY2"/>
                </a:cxn>
                <a:cxn ang="0">
                  <a:pos x="connsiteX3" y="connsiteY3"/>
                </a:cxn>
              </a:cxnLst>
              <a:rect l="l" t="t" r="r" b="b"/>
              <a:pathLst>
                <a:path w="168638" h="197920">
                  <a:moveTo>
                    <a:pt x="101020" y="197921"/>
                  </a:moveTo>
                  <a:cubicBezTo>
                    <a:pt x="111611" y="178373"/>
                    <a:pt x="117314" y="155567"/>
                    <a:pt x="131978" y="140092"/>
                  </a:cubicBezTo>
                  <a:cubicBezTo>
                    <a:pt x="145827" y="126246"/>
                    <a:pt x="158048" y="125431"/>
                    <a:pt x="168638" y="109142"/>
                  </a:cubicBezTo>
                  <a:cubicBezTo>
                    <a:pt x="94503" y="61087"/>
                    <a:pt x="31773" y="68417"/>
                    <a:pt x="0" y="0"/>
                  </a:cubicBezTo>
                </a:path>
              </a:pathLst>
            </a:custGeom>
            <a:noFill/>
            <a:ln w="22225" cap="flat">
              <a:solidFill>
                <a:schemeClr val="bg2"/>
              </a:solidFill>
              <a:prstDash val="solid"/>
              <a:miter/>
            </a:ln>
          </p:spPr>
          <p:txBody>
            <a:bodyPr rtlCol="0" anchor="ctr"/>
            <a:lstStyle/>
            <a:p>
              <a:endParaRPr lang="da-DK"/>
            </a:p>
          </p:txBody>
        </p:sp>
        <p:sp>
          <p:nvSpPr>
            <p:cNvPr id="230" name="Kombinationstegning 44">
              <a:extLst>
                <a:ext uri="{FF2B5EF4-FFF2-40B4-BE49-F238E27FC236}">
                  <a16:creationId xmlns:a16="http://schemas.microsoft.com/office/drawing/2014/main" id="{6F6CF951-EF7F-4D08-B461-662658D2D3B6}"/>
                </a:ext>
              </a:extLst>
            </p:cNvPr>
            <p:cNvSpPr/>
            <p:nvPr/>
          </p:nvSpPr>
          <p:spPr>
            <a:xfrm>
              <a:off x="5343237" y="3328663"/>
              <a:ext cx="175970" cy="428575"/>
            </a:xfrm>
            <a:custGeom>
              <a:avLst/>
              <a:gdLst>
                <a:gd name="connsiteX0" fmla="*/ 175970 w 175970"/>
                <a:gd name="connsiteY0" fmla="*/ 154 h 428575"/>
                <a:gd name="connsiteX1" fmla="*/ 0 w 175970"/>
                <a:gd name="connsiteY1" fmla="*/ 201333 h 428575"/>
                <a:gd name="connsiteX2" fmla="*/ 48881 w 175970"/>
                <a:gd name="connsiteY2" fmla="*/ 369118 h 428575"/>
                <a:gd name="connsiteX3" fmla="*/ 162936 w 175970"/>
                <a:gd name="connsiteY3" fmla="*/ 428575 h 428575"/>
              </a:gdLst>
              <a:ahLst/>
              <a:cxnLst>
                <a:cxn ang="0">
                  <a:pos x="connsiteX0" y="connsiteY0"/>
                </a:cxn>
                <a:cxn ang="0">
                  <a:pos x="connsiteX1" y="connsiteY1"/>
                </a:cxn>
                <a:cxn ang="0">
                  <a:pos x="connsiteX2" y="connsiteY2"/>
                </a:cxn>
                <a:cxn ang="0">
                  <a:pos x="connsiteX3" y="connsiteY3"/>
                </a:cxn>
              </a:cxnLst>
              <a:rect l="l" t="t" r="r" b="b"/>
              <a:pathLst>
                <a:path w="175970" h="428575">
                  <a:moveTo>
                    <a:pt x="175970" y="154"/>
                  </a:moveTo>
                  <a:cubicBezTo>
                    <a:pt x="56213" y="-4733"/>
                    <a:pt x="0" y="107666"/>
                    <a:pt x="0" y="201333"/>
                  </a:cubicBezTo>
                  <a:cubicBezTo>
                    <a:pt x="0" y="292556"/>
                    <a:pt x="6517" y="338981"/>
                    <a:pt x="48881" y="369118"/>
                  </a:cubicBezTo>
                  <a:cubicBezTo>
                    <a:pt x="62730" y="378892"/>
                    <a:pt x="162936" y="428575"/>
                    <a:pt x="162936" y="428575"/>
                  </a:cubicBezTo>
                </a:path>
              </a:pathLst>
            </a:custGeom>
            <a:noFill/>
            <a:ln w="22225" cap="flat">
              <a:solidFill>
                <a:schemeClr val="bg2"/>
              </a:solidFill>
              <a:prstDash val="solid"/>
              <a:miter/>
            </a:ln>
          </p:spPr>
          <p:txBody>
            <a:bodyPr rtlCol="0" anchor="ctr"/>
            <a:lstStyle/>
            <a:p>
              <a:endParaRPr lang="da-DK"/>
            </a:p>
          </p:txBody>
        </p:sp>
        <p:sp>
          <p:nvSpPr>
            <p:cNvPr id="231" name="Kombinationstegning 45">
              <a:extLst>
                <a:ext uri="{FF2B5EF4-FFF2-40B4-BE49-F238E27FC236}">
                  <a16:creationId xmlns:a16="http://schemas.microsoft.com/office/drawing/2014/main" id="{AF676E1E-015F-4245-93B3-9717EBBFC1B0}"/>
                </a:ext>
              </a:extLst>
            </p:cNvPr>
            <p:cNvSpPr/>
            <p:nvPr/>
          </p:nvSpPr>
          <p:spPr>
            <a:xfrm>
              <a:off x="5552609" y="3735248"/>
              <a:ext cx="124250" cy="73218"/>
            </a:xfrm>
            <a:custGeom>
              <a:avLst/>
              <a:gdLst>
                <a:gd name="connsiteX0" fmla="*/ 110796 w 124250"/>
                <a:gd name="connsiteY0" fmla="*/ 0 h 73218"/>
                <a:gd name="connsiteX1" fmla="*/ 123831 w 124250"/>
                <a:gd name="connsiteY1" fmla="*/ 35023 h 73218"/>
                <a:gd name="connsiteX2" fmla="*/ 116499 w 124250"/>
                <a:gd name="connsiteY2" fmla="*/ 50498 h 73218"/>
                <a:gd name="connsiteX3" fmla="*/ 97761 w 124250"/>
                <a:gd name="connsiteY3" fmla="*/ 48869 h 73218"/>
                <a:gd name="connsiteX4" fmla="*/ 79838 w 124250"/>
                <a:gd name="connsiteY4" fmla="*/ 65974 h 73218"/>
                <a:gd name="connsiteX5" fmla="*/ 54583 w 124250"/>
                <a:gd name="connsiteY5" fmla="*/ 72490 h 73218"/>
                <a:gd name="connsiteX6" fmla="*/ 23626 w 124250"/>
                <a:gd name="connsiteY6" fmla="*/ 70860 h 73218"/>
                <a:gd name="connsiteX7" fmla="*/ 0 w 124250"/>
                <a:gd name="connsiteY7" fmla="*/ 51313 h 7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50" h="73218">
                  <a:moveTo>
                    <a:pt x="110796" y="0"/>
                  </a:moveTo>
                  <a:cubicBezTo>
                    <a:pt x="118128" y="9774"/>
                    <a:pt x="120572" y="22806"/>
                    <a:pt x="123831" y="35023"/>
                  </a:cubicBezTo>
                  <a:cubicBezTo>
                    <a:pt x="125460" y="41539"/>
                    <a:pt x="122202" y="47240"/>
                    <a:pt x="116499" y="50498"/>
                  </a:cubicBezTo>
                  <a:cubicBezTo>
                    <a:pt x="110796" y="53756"/>
                    <a:pt x="102649" y="52942"/>
                    <a:pt x="97761" y="48869"/>
                  </a:cubicBezTo>
                  <a:cubicBezTo>
                    <a:pt x="94503" y="57014"/>
                    <a:pt x="87171" y="62716"/>
                    <a:pt x="79838" y="65974"/>
                  </a:cubicBezTo>
                  <a:cubicBezTo>
                    <a:pt x="71692" y="69232"/>
                    <a:pt x="63545" y="70860"/>
                    <a:pt x="54583" y="72490"/>
                  </a:cubicBezTo>
                  <a:cubicBezTo>
                    <a:pt x="43993" y="73304"/>
                    <a:pt x="33402" y="74119"/>
                    <a:pt x="23626" y="70860"/>
                  </a:cubicBezTo>
                  <a:cubicBezTo>
                    <a:pt x="13850" y="67603"/>
                    <a:pt x="4073" y="61087"/>
                    <a:pt x="0" y="51313"/>
                  </a:cubicBezTo>
                </a:path>
              </a:pathLst>
            </a:custGeom>
            <a:noFill/>
            <a:ln w="22225" cap="flat">
              <a:solidFill>
                <a:schemeClr val="bg2"/>
              </a:solidFill>
              <a:prstDash val="solid"/>
              <a:miter/>
            </a:ln>
          </p:spPr>
          <p:txBody>
            <a:bodyPr rtlCol="0" anchor="ctr"/>
            <a:lstStyle/>
            <a:p>
              <a:endParaRPr lang="da-DK"/>
            </a:p>
          </p:txBody>
        </p:sp>
        <p:sp>
          <p:nvSpPr>
            <p:cNvPr id="232" name="Kombinationstegning 46">
              <a:extLst>
                <a:ext uri="{FF2B5EF4-FFF2-40B4-BE49-F238E27FC236}">
                  <a16:creationId xmlns:a16="http://schemas.microsoft.com/office/drawing/2014/main" id="{DA1D0963-745C-4E3A-A14D-2F3D35BE8665}"/>
                </a:ext>
              </a:extLst>
            </p:cNvPr>
            <p:cNvSpPr/>
            <p:nvPr/>
          </p:nvSpPr>
          <p:spPr>
            <a:xfrm>
              <a:off x="5618598" y="3689636"/>
              <a:ext cx="141785" cy="86870"/>
            </a:xfrm>
            <a:custGeom>
              <a:avLst/>
              <a:gdLst>
                <a:gd name="connsiteX0" fmla="*/ 0 w 141785"/>
                <a:gd name="connsiteY0" fmla="*/ 0 h 86870"/>
                <a:gd name="connsiteX1" fmla="*/ 117314 w 141785"/>
                <a:gd name="connsiteY1" fmla="*/ 41539 h 86870"/>
                <a:gd name="connsiteX2" fmla="*/ 139310 w 141785"/>
                <a:gd name="connsiteY2" fmla="*/ 60272 h 86870"/>
                <a:gd name="connsiteX3" fmla="*/ 132793 w 141785"/>
                <a:gd name="connsiteY3" fmla="*/ 85521 h 86870"/>
                <a:gd name="connsiteX4" fmla="*/ 120572 w 141785"/>
                <a:gd name="connsiteY4" fmla="*/ 86336 h 86870"/>
                <a:gd name="connsiteX5" fmla="*/ 85541 w 141785"/>
                <a:gd name="connsiteY5" fmla="*/ 78191 h 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85" h="86870">
                  <a:moveTo>
                    <a:pt x="0" y="0"/>
                  </a:moveTo>
                  <a:cubicBezTo>
                    <a:pt x="35031" y="7330"/>
                    <a:pt x="90429" y="27693"/>
                    <a:pt x="117314" y="41539"/>
                  </a:cubicBezTo>
                  <a:cubicBezTo>
                    <a:pt x="126275" y="46426"/>
                    <a:pt x="135237" y="51313"/>
                    <a:pt x="139310" y="60272"/>
                  </a:cubicBezTo>
                  <a:cubicBezTo>
                    <a:pt x="144198" y="69232"/>
                    <a:pt x="141754" y="81449"/>
                    <a:pt x="132793" y="85521"/>
                  </a:cubicBezTo>
                  <a:cubicBezTo>
                    <a:pt x="128719" y="87150"/>
                    <a:pt x="124646" y="87150"/>
                    <a:pt x="120572" y="86336"/>
                  </a:cubicBezTo>
                  <a:cubicBezTo>
                    <a:pt x="108352" y="84707"/>
                    <a:pt x="96947" y="82263"/>
                    <a:pt x="85541" y="78191"/>
                  </a:cubicBezTo>
                </a:path>
              </a:pathLst>
            </a:custGeom>
            <a:noFill/>
            <a:ln w="22225" cap="flat">
              <a:solidFill>
                <a:schemeClr val="bg2"/>
              </a:solidFill>
              <a:prstDash val="solid"/>
              <a:miter/>
            </a:ln>
          </p:spPr>
          <p:txBody>
            <a:bodyPr rtlCol="0" anchor="ctr"/>
            <a:lstStyle/>
            <a:p>
              <a:endParaRPr lang="da-DK"/>
            </a:p>
          </p:txBody>
        </p:sp>
        <p:sp>
          <p:nvSpPr>
            <p:cNvPr id="233" name="Kombinationstegning 47">
              <a:extLst>
                <a:ext uri="{FF2B5EF4-FFF2-40B4-BE49-F238E27FC236}">
                  <a16:creationId xmlns:a16="http://schemas.microsoft.com/office/drawing/2014/main" id="{81576727-D4B1-4F93-BC1C-7457CBD3FF73}"/>
                </a:ext>
              </a:extLst>
            </p:cNvPr>
            <p:cNvSpPr/>
            <p:nvPr/>
          </p:nvSpPr>
          <p:spPr>
            <a:xfrm>
              <a:off x="6367287" y="3732804"/>
              <a:ext cx="129138" cy="75661"/>
            </a:xfrm>
            <a:custGeom>
              <a:avLst/>
              <a:gdLst>
                <a:gd name="connsiteX0" fmla="*/ 115684 w 129138"/>
                <a:gd name="connsiteY0" fmla="*/ 0 h 75661"/>
                <a:gd name="connsiteX1" fmla="*/ 128719 w 129138"/>
                <a:gd name="connsiteY1" fmla="*/ 35838 h 75661"/>
                <a:gd name="connsiteX2" fmla="*/ 121387 w 129138"/>
                <a:gd name="connsiteY2" fmla="*/ 52128 h 75661"/>
                <a:gd name="connsiteX3" fmla="*/ 101835 w 129138"/>
                <a:gd name="connsiteY3" fmla="*/ 50498 h 75661"/>
                <a:gd name="connsiteX4" fmla="*/ 83097 w 129138"/>
                <a:gd name="connsiteY4" fmla="*/ 68417 h 75661"/>
                <a:gd name="connsiteX5" fmla="*/ 57027 w 129138"/>
                <a:gd name="connsiteY5" fmla="*/ 74933 h 75661"/>
                <a:gd name="connsiteX6" fmla="*/ 24440 w 129138"/>
                <a:gd name="connsiteY6" fmla="*/ 73304 h 75661"/>
                <a:gd name="connsiteX7" fmla="*/ 0 w 129138"/>
                <a:gd name="connsiteY7" fmla="*/ 52942 h 7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38" h="75661">
                  <a:moveTo>
                    <a:pt x="115684" y="0"/>
                  </a:moveTo>
                  <a:cubicBezTo>
                    <a:pt x="123016" y="10589"/>
                    <a:pt x="126275" y="23620"/>
                    <a:pt x="128719" y="35838"/>
                  </a:cubicBezTo>
                  <a:cubicBezTo>
                    <a:pt x="130348" y="42354"/>
                    <a:pt x="127090" y="48055"/>
                    <a:pt x="121387" y="52128"/>
                  </a:cubicBezTo>
                  <a:cubicBezTo>
                    <a:pt x="115684" y="55385"/>
                    <a:pt x="107538" y="54571"/>
                    <a:pt x="101835" y="50498"/>
                  </a:cubicBezTo>
                  <a:cubicBezTo>
                    <a:pt x="98576" y="58643"/>
                    <a:pt x="91244" y="65159"/>
                    <a:pt x="83097" y="68417"/>
                  </a:cubicBezTo>
                  <a:cubicBezTo>
                    <a:pt x="74950" y="71675"/>
                    <a:pt x="65989" y="74119"/>
                    <a:pt x="57027" y="74933"/>
                  </a:cubicBezTo>
                  <a:cubicBezTo>
                    <a:pt x="46437" y="75748"/>
                    <a:pt x="35031" y="76562"/>
                    <a:pt x="24440" y="73304"/>
                  </a:cubicBezTo>
                  <a:cubicBezTo>
                    <a:pt x="13850" y="70046"/>
                    <a:pt x="4073" y="62716"/>
                    <a:pt x="0" y="52942"/>
                  </a:cubicBezTo>
                </a:path>
              </a:pathLst>
            </a:custGeom>
            <a:noFill/>
            <a:ln w="22225" cap="flat">
              <a:solidFill>
                <a:schemeClr val="bg2"/>
              </a:solidFill>
              <a:prstDash val="solid"/>
              <a:miter/>
            </a:ln>
          </p:spPr>
          <p:txBody>
            <a:bodyPr rtlCol="0" anchor="ctr"/>
            <a:lstStyle/>
            <a:p>
              <a:endParaRPr lang="da-DK"/>
            </a:p>
          </p:txBody>
        </p:sp>
        <p:sp>
          <p:nvSpPr>
            <p:cNvPr id="234" name="Kombinationstegning 48">
              <a:extLst>
                <a:ext uri="{FF2B5EF4-FFF2-40B4-BE49-F238E27FC236}">
                  <a16:creationId xmlns:a16="http://schemas.microsoft.com/office/drawing/2014/main" id="{81000A33-58C2-4BBA-A7C9-5E7CF7136929}"/>
                </a:ext>
              </a:extLst>
            </p:cNvPr>
            <p:cNvSpPr/>
            <p:nvPr/>
          </p:nvSpPr>
          <p:spPr>
            <a:xfrm>
              <a:off x="6432461" y="3677599"/>
              <a:ext cx="147035" cy="89948"/>
            </a:xfrm>
            <a:custGeom>
              <a:avLst/>
              <a:gdLst>
                <a:gd name="connsiteX0" fmla="*/ 0 w 147035"/>
                <a:gd name="connsiteY0" fmla="*/ 634 h 89948"/>
                <a:gd name="connsiteX1" fmla="*/ 144198 w 147035"/>
                <a:gd name="connsiteY1" fmla="*/ 62535 h 89948"/>
                <a:gd name="connsiteX2" fmla="*/ 137681 w 147035"/>
                <a:gd name="connsiteY2" fmla="*/ 88599 h 89948"/>
                <a:gd name="connsiteX3" fmla="*/ 125461 w 147035"/>
                <a:gd name="connsiteY3" fmla="*/ 89413 h 89948"/>
                <a:gd name="connsiteX4" fmla="*/ 88800 w 147035"/>
                <a:gd name="connsiteY4" fmla="*/ 81268 h 89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35" h="89948">
                  <a:moveTo>
                    <a:pt x="0" y="634"/>
                  </a:moveTo>
                  <a:cubicBezTo>
                    <a:pt x="48066" y="-4253"/>
                    <a:pt x="113240" y="19367"/>
                    <a:pt x="144198" y="62535"/>
                  </a:cubicBezTo>
                  <a:cubicBezTo>
                    <a:pt x="149901" y="70680"/>
                    <a:pt x="146642" y="84526"/>
                    <a:pt x="137681" y="88599"/>
                  </a:cubicBezTo>
                  <a:cubicBezTo>
                    <a:pt x="133607" y="90228"/>
                    <a:pt x="129534" y="90228"/>
                    <a:pt x="125461" y="89413"/>
                  </a:cubicBezTo>
                  <a:cubicBezTo>
                    <a:pt x="113240" y="87784"/>
                    <a:pt x="101020" y="85341"/>
                    <a:pt x="88800" y="81268"/>
                  </a:cubicBezTo>
                </a:path>
              </a:pathLst>
            </a:custGeom>
            <a:noFill/>
            <a:ln w="22225" cap="flat">
              <a:solidFill>
                <a:schemeClr val="bg2"/>
              </a:solidFill>
              <a:prstDash val="solid"/>
              <a:miter/>
            </a:ln>
          </p:spPr>
          <p:txBody>
            <a:bodyPr rtlCol="0" anchor="ctr"/>
            <a:lstStyle/>
            <a:p>
              <a:endParaRPr lang="da-DK"/>
            </a:p>
          </p:txBody>
        </p:sp>
        <p:sp>
          <p:nvSpPr>
            <p:cNvPr id="235" name="Kombinationstegning 50">
              <a:extLst>
                <a:ext uri="{FF2B5EF4-FFF2-40B4-BE49-F238E27FC236}">
                  <a16:creationId xmlns:a16="http://schemas.microsoft.com/office/drawing/2014/main" id="{B9B16A6B-31DD-47BC-B772-80596E1340B6}"/>
                </a:ext>
              </a:extLst>
            </p:cNvPr>
            <p:cNvSpPr/>
            <p:nvPr/>
          </p:nvSpPr>
          <p:spPr>
            <a:xfrm>
              <a:off x="5666664" y="3529182"/>
              <a:ext cx="39919" cy="14660"/>
            </a:xfrm>
            <a:custGeom>
              <a:avLst/>
              <a:gdLst>
                <a:gd name="connsiteX0" fmla="*/ 0 w 39919"/>
                <a:gd name="connsiteY0" fmla="*/ 0 h 14660"/>
                <a:gd name="connsiteX1" fmla="*/ 39919 w 39919"/>
                <a:gd name="connsiteY1" fmla="*/ 14661 h 14660"/>
              </a:gdLst>
              <a:ahLst/>
              <a:cxnLst>
                <a:cxn ang="0">
                  <a:pos x="connsiteX0" y="connsiteY0"/>
                </a:cxn>
                <a:cxn ang="0">
                  <a:pos x="connsiteX1" y="connsiteY1"/>
                </a:cxn>
              </a:cxnLst>
              <a:rect l="l" t="t" r="r" b="b"/>
              <a:pathLst>
                <a:path w="39919" h="14660">
                  <a:moveTo>
                    <a:pt x="0" y="0"/>
                  </a:moveTo>
                  <a:cubicBezTo>
                    <a:pt x="10591" y="9774"/>
                    <a:pt x="25255" y="14661"/>
                    <a:pt x="39919" y="14661"/>
                  </a:cubicBezTo>
                </a:path>
              </a:pathLst>
            </a:custGeom>
            <a:noFill/>
            <a:ln w="22225" cap="flat">
              <a:solidFill>
                <a:schemeClr val="bg2"/>
              </a:solidFill>
              <a:prstDash val="solid"/>
              <a:miter/>
            </a:ln>
          </p:spPr>
          <p:txBody>
            <a:bodyPr rtlCol="0" anchor="ctr"/>
            <a:lstStyle/>
            <a:p>
              <a:endParaRPr lang="da-DK"/>
            </a:p>
          </p:txBody>
        </p:sp>
        <p:sp>
          <p:nvSpPr>
            <p:cNvPr id="236" name="Kombinationstegning 51">
              <a:extLst>
                <a:ext uri="{FF2B5EF4-FFF2-40B4-BE49-F238E27FC236}">
                  <a16:creationId xmlns:a16="http://schemas.microsoft.com/office/drawing/2014/main" id="{207CF8AE-461B-40F7-B040-2D6930A1B214}"/>
                </a:ext>
              </a:extLst>
            </p:cNvPr>
            <p:cNvSpPr/>
            <p:nvPr/>
          </p:nvSpPr>
          <p:spPr>
            <a:xfrm>
              <a:off x="5714730" y="3758868"/>
              <a:ext cx="303874" cy="107512"/>
            </a:xfrm>
            <a:custGeom>
              <a:avLst/>
              <a:gdLst>
                <a:gd name="connsiteX0" fmla="*/ 119758 w 303874"/>
                <a:gd name="connsiteY0" fmla="*/ 0 h 107512"/>
                <a:gd name="connsiteX1" fmla="*/ 303875 w 303874"/>
                <a:gd name="connsiteY1" fmla="*/ 19548 h 107512"/>
                <a:gd name="connsiteX2" fmla="*/ 204484 w 303874"/>
                <a:gd name="connsiteY2" fmla="*/ 107513 h 107512"/>
                <a:gd name="connsiteX3" fmla="*/ 0 w 303874"/>
                <a:gd name="connsiteY3" fmla="*/ 74933 h 107512"/>
              </a:gdLst>
              <a:ahLst/>
              <a:cxnLst>
                <a:cxn ang="0">
                  <a:pos x="connsiteX0" y="connsiteY0"/>
                </a:cxn>
                <a:cxn ang="0">
                  <a:pos x="connsiteX1" y="connsiteY1"/>
                </a:cxn>
                <a:cxn ang="0">
                  <a:pos x="connsiteX2" y="connsiteY2"/>
                </a:cxn>
                <a:cxn ang="0">
                  <a:pos x="connsiteX3" y="connsiteY3"/>
                </a:cxn>
              </a:cxnLst>
              <a:rect l="l" t="t" r="r" b="b"/>
              <a:pathLst>
                <a:path w="303874" h="107512">
                  <a:moveTo>
                    <a:pt x="119758" y="0"/>
                  </a:moveTo>
                  <a:lnTo>
                    <a:pt x="303875" y="19548"/>
                  </a:lnTo>
                  <a:lnTo>
                    <a:pt x="204484" y="107513"/>
                  </a:lnTo>
                  <a:lnTo>
                    <a:pt x="0" y="74933"/>
                  </a:lnTo>
                  <a:close/>
                </a:path>
              </a:pathLst>
            </a:custGeom>
            <a:noFill/>
            <a:ln w="22225" cap="flat">
              <a:solidFill>
                <a:schemeClr val="bg2"/>
              </a:solidFill>
              <a:prstDash val="solid"/>
              <a:miter/>
            </a:ln>
          </p:spPr>
          <p:txBody>
            <a:bodyPr rtlCol="0" anchor="ctr"/>
            <a:lstStyle/>
            <a:p>
              <a:endParaRPr lang="da-DK"/>
            </a:p>
          </p:txBody>
        </p:sp>
        <p:sp>
          <p:nvSpPr>
            <p:cNvPr id="237" name="Kombinationstegning 52">
              <a:extLst>
                <a:ext uri="{FF2B5EF4-FFF2-40B4-BE49-F238E27FC236}">
                  <a16:creationId xmlns:a16="http://schemas.microsoft.com/office/drawing/2014/main" id="{3D88B3FF-7D6E-4CE2-A2B6-80DE1A990197}"/>
                </a:ext>
              </a:extLst>
            </p:cNvPr>
            <p:cNvSpPr/>
            <p:nvPr/>
          </p:nvSpPr>
          <p:spPr>
            <a:xfrm>
              <a:off x="6509856" y="3742578"/>
              <a:ext cx="284322" cy="129503"/>
            </a:xfrm>
            <a:custGeom>
              <a:avLst/>
              <a:gdLst>
                <a:gd name="connsiteX0" fmla="*/ 85541 w 284322"/>
                <a:gd name="connsiteY0" fmla="*/ 0 h 129503"/>
                <a:gd name="connsiteX1" fmla="*/ 284323 w 284322"/>
                <a:gd name="connsiteY1" fmla="*/ 40724 h 129503"/>
                <a:gd name="connsiteX2" fmla="*/ 218334 w 284322"/>
                <a:gd name="connsiteY2" fmla="*/ 129504 h 129503"/>
                <a:gd name="connsiteX3" fmla="*/ 0 w 284322"/>
                <a:gd name="connsiteY3" fmla="*/ 76562 h 129503"/>
                <a:gd name="connsiteX4" fmla="*/ 24440 w 284322"/>
                <a:gd name="connsiteY4" fmla="*/ 44797 h 12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22" h="129503">
                  <a:moveTo>
                    <a:pt x="85541" y="0"/>
                  </a:moveTo>
                  <a:lnTo>
                    <a:pt x="284323" y="40724"/>
                  </a:lnTo>
                  <a:lnTo>
                    <a:pt x="218334" y="129504"/>
                  </a:lnTo>
                  <a:lnTo>
                    <a:pt x="0" y="76562"/>
                  </a:lnTo>
                  <a:lnTo>
                    <a:pt x="24440" y="44797"/>
                  </a:lnTo>
                </a:path>
              </a:pathLst>
            </a:custGeom>
            <a:noFill/>
            <a:ln w="22225" cap="flat">
              <a:solidFill>
                <a:schemeClr val="bg2"/>
              </a:solidFill>
              <a:prstDash val="solid"/>
              <a:miter/>
            </a:ln>
          </p:spPr>
          <p:txBody>
            <a:bodyPr rtlCol="0" anchor="ctr"/>
            <a:lstStyle/>
            <a:p>
              <a:endParaRPr lang="da-DK"/>
            </a:p>
          </p:txBody>
        </p:sp>
        <p:sp>
          <p:nvSpPr>
            <p:cNvPr id="238" name="Kombinationstegning 53">
              <a:extLst>
                <a:ext uri="{FF2B5EF4-FFF2-40B4-BE49-F238E27FC236}">
                  <a16:creationId xmlns:a16="http://schemas.microsoft.com/office/drawing/2014/main" id="{04F69C3D-DC5C-4BBB-B920-FA9D43BB7641}"/>
                </a:ext>
              </a:extLst>
            </p:cNvPr>
            <p:cNvSpPr/>
            <p:nvPr/>
          </p:nvSpPr>
          <p:spPr>
            <a:xfrm>
              <a:off x="6115552" y="3841946"/>
              <a:ext cx="320168" cy="149051"/>
            </a:xfrm>
            <a:custGeom>
              <a:avLst/>
              <a:gdLst>
                <a:gd name="connsiteX0" fmla="*/ 104279 w 320168"/>
                <a:gd name="connsiteY0" fmla="*/ 0 h 149051"/>
                <a:gd name="connsiteX1" fmla="*/ 320169 w 320168"/>
                <a:gd name="connsiteY1" fmla="*/ 36652 h 149051"/>
                <a:gd name="connsiteX2" fmla="*/ 246033 w 320168"/>
                <a:gd name="connsiteY2" fmla="*/ 149051 h 149051"/>
                <a:gd name="connsiteX3" fmla="*/ 0 w 320168"/>
                <a:gd name="connsiteY3" fmla="*/ 102625 h 149051"/>
              </a:gdLst>
              <a:ahLst/>
              <a:cxnLst>
                <a:cxn ang="0">
                  <a:pos x="connsiteX0" y="connsiteY0"/>
                </a:cxn>
                <a:cxn ang="0">
                  <a:pos x="connsiteX1" y="connsiteY1"/>
                </a:cxn>
                <a:cxn ang="0">
                  <a:pos x="connsiteX2" y="connsiteY2"/>
                </a:cxn>
                <a:cxn ang="0">
                  <a:pos x="connsiteX3" y="connsiteY3"/>
                </a:cxn>
              </a:cxnLst>
              <a:rect l="l" t="t" r="r" b="b"/>
              <a:pathLst>
                <a:path w="320168" h="149051">
                  <a:moveTo>
                    <a:pt x="104279" y="0"/>
                  </a:moveTo>
                  <a:lnTo>
                    <a:pt x="320169" y="36652"/>
                  </a:lnTo>
                  <a:lnTo>
                    <a:pt x="246033" y="149051"/>
                  </a:lnTo>
                  <a:lnTo>
                    <a:pt x="0" y="102625"/>
                  </a:lnTo>
                  <a:close/>
                </a:path>
              </a:pathLst>
            </a:custGeom>
            <a:noFill/>
            <a:ln w="22225" cap="flat">
              <a:solidFill>
                <a:schemeClr val="bg2"/>
              </a:solidFill>
              <a:prstDash val="solid"/>
              <a:miter/>
            </a:ln>
          </p:spPr>
          <p:txBody>
            <a:bodyPr rtlCol="0" anchor="ctr"/>
            <a:lstStyle/>
            <a:p>
              <a:endParaRPr lang="da-DK"/>
            </a:p>
          </p:txBody>
        </p:sp>
        <p:sp>
          <p:nvSpPr>
            <p:cNvPr id="239" name="Kombinationstegning 54">
              <a:extLst>
                <a:ext uri="{FF2B5EF4-FFF2-40B4-BE49-F238E27FC236}">
                  <a16:creationId xmlns:a16="http://schemas.microsoft.com/office/drawing/2014/main" id="{864C8569-7C20-484F-8790-3DFD3739892F}"/>
                </a:ext>
              </a:extLst>
            </p:cNvPr>
            <p:cNvSpPr/>
            <p:nvPr/>
          </p:nvSpPr>
          <p:spPr>
            <a:xfrm>
              <a:off x="5609637" y="3017682"/>
              <a:ext cx="21181" cy="14660"/>
            </a:xfrm>
            <a:custGeom>
              <a:avLst/>
              <a:gdLst>
                <a:gd name="connsiteX0" fmla="*/ 0 w 21181"/>
                <a:gd name="connsiteY0" fmla="*/ 14661 h 14660"/>
                <a:gd name="connsiteX1" fmla="*/ 21182 w 21181"/>
                <a:gd name="connsiteY1" fmla="*/ 0 h 14660"/>
              </a:gdLst>
              <a:ahLst/>
              <a:cxnLst>
                <a:cxn ang="0">
                  <a:pos x="connsiteX0" y="connsiteY0"/>
                </a:cxn>
                <a:cxn ang="0">
                  <a:pos x="connsiteX1" y="connsiteY1"/>
                </a:cxn>
              </a:cxnLst>
              <a:rect l="l" t="t" r="r" b="b"/>
              <a:pathLst>
                <a:path w="21181" h="14660">
                  <a:moveTo>
                    <a:pt x="0" y="14661"/>
                  </a:moveTo>
                  <a:cubicBezTo>
                    <a:pt x="2444" y="10588"/>
                    <a:pt x="10591" y="0"/>
                    <a:pt x="21182" y="0"/>
                  </a:cubicBezTo>
                </a:path>
              </a:pathLst>
            </a:custGeom>
            <a:noFill/>
            <a:ln w="22225" cap="flat">
              <a:solidFill>
                <a:schemeClr val="bg2"/>
              </a:solidFill>
              <a:prstDash val="solid"/>
              <a:miter/>
            </a:ln>
          </p:spPr>
          <p:txBody>
            <a:bodyPr rtlCol="0" anchor="ctr"/>
            <a:lstStyle/>
            <a:p>
              <a:endParaRPr lang="da-DK"/>
            </a:p>
          </p:txBody>
        </p:sp>
        <p:sp>
          <p:nvSpPr>
            <p:cNvPr id="240" name="Kombinationstegning 55">
              <a:extLst>
                <a:ext uri="{FF2B5EF4-FFF2-40B4-BE49-F238E27FC236}">
                  <a16:creationId xmlns:a16="http://schemas.microsoft.com/office/drawing/2014/main" id="{C7F53260-8753-4905-A6E3-7549649D7A33}"/>
                </a:ext>
              </a:extLst>
            </p:cNvPr>
            <p:cNvSpPr/>
            <p:nvPr/>
          </p:nvSpPr>
          <p:spPr>
            <a:xfrm>
              <a:off x="6021049" y="3551312"/>
              <a:ext cx="69247" cy="5562"/>
            </a:xfrm>
            <a:custGeom>
              <a:avLst/>
              <a:gdLst>
                <a:gd name="connsiteX0" fmla="*/ 69248 w 69247"/>
                <a:gd name="connsiteY0" fmla="*/ 3933 h 5562"/>
                <a:gd name="connsiteX1" fmla="*/ 0 w 69247"/>
                <a:gd name="connsiteY1" fmla="*/ 5562 h 5562"/>
              </a:gdLst>
              <a:ahLst/>
              <a:cxnLst>
                <a:cxn ang="0">
                  <a:pos x="connsiteX0" y="connsiteY0"/>
                </a:cxn>
                <a:cxn ang="0">
                  <a:pos x="connsiteX1" y="connsiteY1"/>
                </a:cxn>
              </a:cxnLst>
              <a:rect l="l" t="t" r="r" b="b"/>
              <a:pathLst>
                <a:path w="69247" h="5562">
                  <a:moveTo>
                    <a:pt x="69248" y="3933"/>
                  </a:moveTo>
                  <a:cubicBezTo>
                    <a:pt x="48881" y="-4212"/>
                    <a:pt x="8147" y="2304"/>
                    <a:pt x="0" y="5562"/>
                  </a:cubicBezTo>
                </a:path>
              </a:pathLst>
            </a:custGeom>
            <a:noFill/>
            <a:ln w="22225" cap="flat">
              <a:solidFill>
                <a:schemeClr val="bg2"/>
              </a:solidFill>
              <a:prstDash val="solid"/>
              <a:miter/>
            </a:ln>
          </p:spPr>
          <p:txBody>
            <a:bodyPr rtlCol="0" anchor="ctr"/>
            <a:lstStyle/>
            <a:p>
              <a:endParaRPr lang="da-DK"/>
            </a:p>
          </p:txBody>
        </p:sp>
        <p:sp>
          <p:nvSpPr>
            <p:cNvPr id="241" name="Kombinationstegning 56">
              <a:extLst>
                <a:ext uri="{FF2B5EF4-FFF2-40B4-BE49-F238E27FC236}">
                  <a16:creationId xmlns:a16="http://schemas.microsoft.com/office/drawing/2014/main" id="{E82A3DF9-F7A0-4D8B-961F-63C7F54DC8BC}"/>
                </a:ext>
              </a:extLst>
            </p:cNvPr>
            <p:cNvSpPr/>
            <p:nvPr/>
          </p:nvSpPr>
          <p:spPr>
            <a:xfrm>
              <a:off x="6415353" y="3371985"/>
              <a:ext cx="176784" cy="78191"/>
            </a:xfrm>
            <a:custGeom>
              <a:avLst/>
              <a:gdLst>
                <a:gd name="connsiteX0" fmla="*/ 0 w 176784"/>
                <a:gd name="connsiteY0" fmla="*/ 0 h 78191"/>
                <a:gd name="connsiteX1" fmla="*/ 30143 w 176784"/>
                <a:gd name="connsiteY1" fmla="*/ 48869 h 78191"/>
                <a:gd name="connsiteX2" fmla="*/ 65174 w 176784"/>
                <a:gd name="connsiteY2" fmla="*/ 12217 h 78191"/>
                <a:gd name="connsiteX3" fmla="*/ 129534 w 176784"/>
                <a:gd name="connsiteY3" fmla="*/ 78191 h 78191"/>
                <a:gd name="connsiteX4" fmla="*/ 176785 w 176784"/>
                <a:gd name="connsiteY4" fmla="*/ 9774 h 7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 h="78191">
                  <a:moveTo>
                    <a:pt x="0" y="0"/>
                  </a:moveTo>
                  <a:lnTo>
                    <a:pt x="30143" y="48869"/>
                  </a:lnTo>
                  <a:lnTo>
                    <a:pt x="65174" y="12217"/>
                  </a:lnTo>
                  <a:lnTo>
                    <a:pt x="129534" y="78191"/>
                  </a:lnTo>
                  <a:cubicBezTo>
                    <a:pt x="129534" y="78191"/>
                    <a:pt x="160491" y="32580"/>
                    <a:pt x="176785" y="9774"/>
                  </a:cubicBezTo>
                </a:path>
              </a:pathLst>
            </a:custGeom>
            <a:noFill/>
            <a:ln w="22225" cap="flat">
              <a:solidFill>
                <a:schemeClr val="bg2"/>
              </a:solidFill>
              <a:prstDash val="solid"/>
              <a:miter/>
            </a:ln>
          </p:spPr>
          <p:txBody>
            <a:bodyPr rtlCol="0" anchor="ctr"/>
            <a:lstStyle/>
            <a:p>
              <a:endParaRPr lang="da-DK"/>
            </a:p>
          </p:txBody>
        </p:sp>
        <p:sp>
          <p:nvSpPr>
            <p:cNvPr id="242" name="Kombinationstegning 57">
              <a:extLst>
                <a:ext uri="{FF2B5EF4-FFF2-40B4-BE49-F238E27FC236}">
                  <a16:creationId xmlns:a16="http://schemas.microsoft.com/office/drawing/2014/main" id="{A44D1765-6D87-416E-A08C-4F7BEF9B4F71}"/>
                </a:ext>
              </a:extLst>
            </p:cNvPr>
            <p:cNvSpPr/>
            <p:nvPr/>
          </p:nvSpPr>
          <p:spPr>
            <a:xfrm>
              <a:off x="6454916" y="3396420"/>
              <a:ext cx="29684" cy="241903"/>
            </a:xfrm>
            <a:custGeom>
              <a:avLst/>
              <a:gdLst>
                <a:gd name="connsiteX0" fmla="*/ 29685 w 29684"/>
                <a:gd name="connsiteY0" fmla="*/ 0 h 241903"/>
                <a:gd name="connsiteX1" fmla="*/ 3615 w 29684"/>
                <a:gd name="connsiteY1" fmla="*/ 116472 h 241903"/>
                <a:gd name="connsiteX2" fmla="*/ 4430 w 29684"/>
                <a:gd name="connsiteY2" fmla="*/ 160455 h 241903"/>
                <a:gd name="connsiteX3" fmla="*/ 15835 w 29684"/>
                <a:gd name="connsiteY3" fmla="*/ 175930 h 241903"/>
                <a:gd name="connsiteX4" fmla="*/ 22353 w 29684"/>
                <a:gd name="connsiteY4" fmla="*/ 241903 h 24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4" h="241903">
                  <a:moveTo>
                    <a:pt x="29685" y="0"/>
                  </a:moveTo>
                  <a:cubicBezTo>
                    <a:pt x="20723" y="39095"/>
                    <a:pt x="12577" y="78191"/>
                    <a:pt x="3615" y="116472"/>
                  </a:cubicBezTo>
                  <a:cubicBezTo>
                    <a:pt x="356" y="131133"/>
                    <a:pt x="-2902" y="147423"/>
                    <a:pt x="4430" y="160455"/>
                  </a:cubicBezTo>
                  <a:cubicBezTo>
                    <a:pt x="7689" y="166156"/>
                    <a:pt x="12577" y="170228"/>
                    <a:pt x="15835" y="175930"/>
                  </a:cubicBezTo>
                  <a:cubicBezTo>
                    <a:pt x="26426" y="196292"/>
                    <a:pt x="22353" y="219098"/>
                    <a:pt x="22353" y="241903"/>
                  </a:cubicBezTo>
                </a:path>
              </a:pathLst>
            </a:custGeom>
            <a:noFill/>
            <a:ln w="22225" cap="flat">
              <a:solidFill>
                <a:schemeClr val="bg2"/>
              </a:solidFill>
              <a:prstDash val="solid"/>
              <a:miter/>
            </a:ln>
          </p:spPr>
          <p:txBody>
            <a:bodyPr rtlCol="0" anchor="ctr"/>
            <a:lstStyle/>
            <a:p>
              <a:endParaRPr lang="da-DK"/>
            </a:p>
          </p:txBody>
        </p:sp>
        <p:sp>
          <p:nvSpPr>
            <p:cNvPr id="243" name="Kombinationstegning 58">
              <a:extLst>
                <a:ext uri="{FF2B5EF4-FFF2-40B4-BE49-F238E27FC236}">
                  <a16:creationId xmlns:a16="http://schemas.microsoft.com/office/drawing/2014/main" id="{BB4B6010-B059-4FA1-A33F-E077EAF539DC}"/>
                </a:ext>
              </a:extLst>
            </p:cNvPr>
            <p:cNvSpPr/>
            <p:nvPr/>
          </p:nvSpPr>
          <p:spPr>
            <a:xfrm>
              <a:off x="6074818" y="3404587"/>
              <a:ext cx="103072" cy="158802"/>
            </a:xfrm>
            <a:custGeom>
              <a:avLst/>
              <a:gdLst>
                <a:gd name="connsiteX0" fmla="*/ 48881 w 103072"/>
                <a:gd name="connsiteY0" fmla="*/ 158803 h 158802"/>
                <a:gd name="connsiteX1" fmla="*/ 71692 w 103072"/>
                <a:gd name="connsiteY1" fmla="*/ 130296 h 158802"/>
                <a:gd name="connsiteX2" fmla="*/ 87171 w 103072"/>
                <a:gd name="connsiteY2" fmla="*/ 87942 h 158802"/>
                <a:gd name="connsiteX3" fmla="*/ 74136 w 103072"/>
                <a:gd name="connsiteY3" fmla="*/ 41516 h 158802"/>
                <a:gd name="connsiteX4" fmla="*/ 0 w 103072"/>
                <a:gd name="connsiteY4" fmla="*/ 21154 h 1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72" h="158802">
                  <a:moveTo>
                    <a:pt x="48881" y="158803"/>
                  </a:moveTo>
                  <a:cubicBezTo>
                    <a:pt x="54584" y="158803"/>
                    <a:pt x="93688" y="157174"/>
                    <a:pt x="71692" y="130296"/>
                  </a:cubicBezTo>
                  <a:cubicBezTo>
                    <a:pt x="92873" y="130296"/>
                    <a:pt x="121387" y="103418"/>
                    <a:pt x="87171" y="87942"/>
                  </a:cubicBezTo>
                  <a:cubicBezTo>
                    <a:pt x="105093" y="78983"/>
                    <a:pt x="114055" y="52919"/>
                    <a:pt x="74136" y="41516"/>
                  </a:cubicBezTo>
                  <a:cubicBezTo>
                    <a:pt x="141754" y="12195"/>
                    <a:pt x="60286" y="-23643"/>
                    <a:pt x="0" y="21154"/>
                  </a:cubicBezTo>
                </a:path>
              </a:pathLst>
            </a:custGeom>
            <a:noFill/>
            <a:ln w="22225" cap="flat">
              <a:solidFill>
                <a:schemeClr val="bg2"/>
              </a:solidFill>
              <a:prstDash val="solid"/>
              <a:miter/>
            </a:ln>
          </p:spPr>
          <p:txBody>
            <a:bodyPr rtlCol="0" anchor="ctr"/>
            <a:lstStyle/>
            <a:p>
              <a:endParaRPr lang="da-DK"/>
            </a:p>
          </p:txBody>
        </p:sp>
        <p:sp>
          <p:nvSpPr>
            <p:cNvPr id="244" name="Kombinationstegning 59">
              <a:extLst>
                <a:ext uri="{FF2B5EF4-FFF2-40B4-BE49-F238E27FC236}">
                  <a16:creationId xmlns:a16="http://schemas.microsoft.com/office/drawing/2014/main" id="{E910B724-2AC3-4DB0-AE97-222241314F32}"/>
                </a:ext>
              </a:extLst>
            </p:cNvPr>
            <p:cNvSpPr/>
            <p:nvPr/>
          </p:nvSpPr>
          <p:spPr>
            <a:xfrm>
              <a:off x="5561571" y="3328003"/>
              <a:ext cx="77394" cy="78191"/>
            </a:xfrm>
            <a:custGeom>
              <a:avLst/>
              <a:gdLst>
                <a:gd name="connsiteX0" fmla="*/ 0 w 77394"/>
                <a:gd name="connsiteY0" fmla="*/ 0 h 78191"/>
                <a:gd name="connsiteX1" fmla="*/ 57842 w 77394"/>
                <a:gd name="connsiteY1" fmla="*/ 78191 h 78191"/>
                <a:gd name="connsiteX2" fmla="*/ 71692 w 77394"/>
                <a:gd name="connsiteY2" fmla="*/ 52942 h 78191"/>
                <a:gd name="connsiteX3" fmla="*/ 77394 w 77394"/>
                <a:gd name="connsiteY3" fmla="*/ 10588 h 78191"/>
              </a:gdLst>
              <a:ahLst/>
              <a:cxnLst>
                <a:cxn ang="0">
                  <a:pos x="connsiteX0" y="connsiteY0"/>
                </a:cxn>
                <a:cxn ang="0">
                  <a:pos x="connsiteX1" y="connsiteY1"/>
                </a:cxn>
                <a:cxn ang="0">
                  <a:pos x="connsiteX2" y="connsiteY2"/>
                </a:cxn>
                <a:cxn ang="0">
                  <a:pos x="connsiteX3" y="connsiteY3"/>
                </a:cxn>
              </a:cxnLst>
              <a:rect l="l" t="t" r="r" b="b"/>
              <a:pathLst>
                <a:path w="77394" h="78191">
                  <a:moveTo>
                    <a:pt x="0" y="0"/>
                  </a:moveTo>
                  <a:cubicBezTo>
                    <a:pt x="21996" y="23620"/>
                    <a:pt x="41549" y="49684"/>
                    <a:pt x="57842" y="78191"/>
                  </a:cubicBezTo>
                  <a:cubicBezTo>
                    <a:pt x="65174" y="72490"/>
                    <a:pt x="69248" y="62716"/>
                    <a:pt x="71692" y="52942"/>
                  </a:cubicBezTo>
                  <a:cubicBezTo>
                    <a:pt x="74950" y="39095"/>
                    <a:pt x="77394" y="24435"/>
                    <a:pt x="77394" y="10588"/>
                  </a:cubicBezTo>
                </a:path>
              </a:pathLst>
            </a:custGeom>
            <a:noFill/>
            <a:ln w="22225" cap="flat">
              <a:solidFill>
                <a:schemeClr val="bg2"/>
              </a:solidFill>
              <a:prstDash val="solid"/>
              <a:miter/>
            </a:ln>
          </p:spPr>
          <p:txBody>
            <a:bodyPr rtlCol="0" anchor="ctr"/>
            <a:lstStyle/>
            <a:p>
              <a:endParaRPr lang="da-DK"/>
            </a:p>
          </p:txBody>
        </p:sp>
        <p:sp>
          <p:nvSpPr>
            <p:cNvPr id="245" name="Kombinationstegning 60">
              <a:extLst>
                <a:ext uri="{FF2B5EF4-FFF2-40B4-BE49-F238E27FC236}">
                  <a16:creationId xmlns:a16="http://schemas.microsoft.com/office/drawing/2014/main" id="{53CCB567-4AFD-4945-992E-AFD29DEF6632}"/>
                </a:ext>
              </a:extLst>
            </p:cNvPr>
            <p:cNvSpPr/>
            <p:nvPr/>
          </p:nvSpPr>
          <p:spPr>
            <a:xfrm>
              <a:off x="6321665" y="3545471"/>
              <a:ext cx="84726" cy="198735"/>
            </a:xfrm>
            <a:custGeom>
              <a:avLst/>
              <a:gdLst>
                <a:gd name="connsiteX0" fmla="*/ 33402 w 84726"/>
                <a:gd name="connsiteY0" fmla="*/ 198736 h 198735"/>
                <a:gd name="connsiteX1" fmla="*/ 84726 w 84726"/>
                <a:gd name="connsiteY1" fmla="*/ 98553 h 198735"/>
                <a:gd name="connsiteX2" fmla="*/ 8961 w 84726"/>
                <a:gd name="connsiteY2" fmla="*/ 49684 h 198735"/>
                <a:gd name="connsiteX3" fmla="*/ 0 w 84726"/>
                <a:gd name="connsiteY3" fmla="*/ 37467 h 198735"/>
                <a:gd name="connsiteX4" fmla="*/ 8961 w 84726"/>
                <a:gd name="connsiteY4" fmla="*/ 29322 h 198735"/>
                <a:gd name="connsiteX5" fmla="*/ 8961 w 84726"/>
                <a:gd name="connsiteY5" fmla="*/ 0 h 19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26" h="198735">
                  <a:moveTo>
                    <a:pt x="33402" y="198736"/>
                  </a:moveTo>
                  <a:cubicBezTo>
                    <a:pt x="39919" y="162084"/>
                    <a:pt x="63545" y="120545"/>
                    <a:pt x="84726" y="98553"/>
                  </a:cubicBezTo>
                  <a:lnTo>
                    <a:pt x="8961" y="49684"/>
                  </a:lnTo>
                  <a:lnTo>
                    <a:pt x="0" y="37467"/>
                  </a:lnTo>
                  <a:lnTo>
                    <a:pt x="8961" y="29322"/>
                  </a:lnTo>
                  <a:lnTo>
                    <a:pt x="8961" y="0"/>
                  </a:lnTo>
                </a:path>
              </a:pathLst>
            </a:custGeom>
            <a:noFill/>
            <a:ln w="22225" cap="flat">
              <a:solidFill>
                <a:schemeClr val="bg2"/>
              </a:solidFill>
              <a:prstDash val="solid"/>
              <a:miter/>
            </a:ln>
          </p:spPr>
          <p:txBody>
            <a:bodyPr rtlCol="0" anchor="ctr"/>
            <a:lstStyle/>
            <a:p>
              <a:endParaRPr lang="da-DK"/>
            </a:p>
          </p:txBody>
        </p:sp>
        <p:sp>
          <p:nvSpPr>
            <p:cNvPr id="246" name="Kombinationstegning 61">
              <a:extLst>
                <a:ext uri="{FF2B5EF4-FFF2-40B4-BE49-F238E27FC236}">
                  <a16:creationId xmlns:a16="http://schemas.microsoft.com/office/drawing/2014/main" id="{5BA9C788-3A0F-4E0D-8C17-EA5C53120FAE}"/>
                </a:ext>
              </a:extLst>
            </p:cNvPr>
            <p:cNvSpPr/>
            <p:nvPr/>
          </p:nvSpPr>
          <p:spPr>
            <a:xfrm>
              <a:off x="6279302" y="3637509"/>
              <a:ext cx="43177" cy="86335"/>
            </a:xfrm>
            <a:custGeom>
              <a:avLst/>
              <a:gdLst>
                <a:gd name="connsiteX0" fmla="*/ 0 w 43177"/>
                <a:gd name="connsiteY0" fmla="*/ 86336 h 86335"/>
                <a:gd name="connsiteX1" fmla="*/ 43178 w 43177"/>
                <a:gd name="connsiteY1" fmla="*/ 0 h 86335"/>
              </a:gdLst>
              <a:ahLst/>
              <a:cxnLst>
                <a:cxn ang="0">
                  <a:pos x="connsiteX0" y="connsiteY0"/>
                </a:cxn>
                <a:cxn ang="0">
                  <a:pos x="connsiteX1" y="connsiteY1"/>
                </a:cxn>
              </a:cxnLst>
              <a:rect l="l" t="t" r="r" b="b"/>
              <a:pathLst>
                <a:path w="43177" h="86335">
                  <a:moveTo>
                    <a:pt x="0" y="86336"/>
                  </a:moveTo>
                  <a:cubicBezTo>
                    <a:pt x="4073" y="52942"/>
                    <a:pt x="37475" y="3258"/>
                    <a:pt x="43178" y="0"/>
                  </a:cubicBezTo>
                </a:path>
              </a:pathLst>
            </a:custGeom>
            <a:noFill/>
            <a:ln w="22225" cap="flat">
              <a:solidFill>
                <a:schemeClr val="bg2"/>
              </a:solidFill>
              <a:prstDash val="solid"/>
              <a:miter/>
            </a:ln>
          </p:spPr>
          <p:txBody>
            <a:bodyPr rtlCol="0" anchor="ctr"/>
            <a:lstStyle/>
            <a:p>
              <a:endParaRPr lang="da-DK"/>
            </a:p>
          </p:txBody>
        </p:sp>
        <p:sp>
          <p:nvSpPr>
            <p:cNvPr id="247" name="Kombinationstegning 62">
              <a:extLst>
                <a:ext uri="{FF2B5EF4-FFF2-40B4-BE49-F238E27FC236}">
                  <a16:creationId xmlns:a16="http://schemas.microsoft.com/office/drawing/2014/main" id="{BDE4B07E-AC09-4F5B-A8D6-7CC45889A206}"/>
                </a:ext>
              </a:extLst>
            </p:cNvPr>
            <p:cNvSpPr/>
            <p:nvPr/>
          </p:nvSpPr>
          <p:spPr>
            <a:xfrm>
              <a:off x="6355067" y="3129268"/>
              <a:ext cx="75765" cy="60272"/>
            </a:xfrm>
            <a:custGeom>
              <a:avLst/>
              <a:gdLst>
                <a:gd name="connsiteX0" fmla="*/ 45622 w 75765"/>
                <a:gd name="connsiteY0" fmla="*/ 60272 h 60272"/>
                <a:gd name="connsiteX1" fmla="*/ 30143 w 75765"/>
                <a:gd name="connsiteY1" fmla="*/ 60272 h 60272"/>
                <a:gd name="connsiteX2" fmla="*/ 0 w 75765"/>
                <a:gd name="connsiteY2" fmla="*/ 30136 h 60272"/>
                <a:gd name="connsiteX3" fmla="*/ 0 w 75765"/>
                <a:gd name="connsiteY3" fmla="*/ 30136 h 60272"/>
                <a:gd name="connsiteX4" fmla="*/ 30143 w 75765"/>
                <a:gd name="connsiteY4" fmla="*/ 0 h 60272"/>
                <a:gd name="connsiteX5" fmla="*/ 45622 w 75765"/>
                <a:gd name="connsiteY5" fmla="*/ 0 h 60272"/>
                <a:gd name="connsiteX6" fmla="*/ 75765 w 75765"/>
                <a:gd name="connsiteY6" fmla="*/ 30136 h 60272"/>
                <a:gd name="connsiteX7" fmla="*/ 75765 w 75765"/>
                <a:gd name="connsiteY7" fmla="*/ 30136 h 60272"/>
                <a:gd name="connsiteX8" fmla="*/ 45622 w 75765"/>
                <a:gd name="connsiteY8" fmla="*/ 60272 h 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5" h="60272">
                  <a:moveTo>
                    <a:pt x="45622" y="60272"/>
                  </a:moveTo>
                  <a:lnTo>
                    <a:pt x="30143" y="60272"/>
                  </a:lnTo>
                  <a:cubicBezTo>
                    <a:pt x="13850" y="60272"/>
                    <a:pt x="0" y="46426"/>
                    <a:pt x="0" y="30136"/>
                  </a:cubicBezTo>
                  <a:lnTo>
                    <a:pt x="0" y="30136"/>
                  </a:lnTo>
                  <a:cubicBezTo>
                    <a:pt x="0" y="13846"/>
                    <a:pt x="13850" y="0"/>
                    <a:pt x="30143" y="0"/>
                  </a:cubicBezTo>
                  <a:lnTo>
                    <a:pt x="45622" y="0"/>
                  </a:lnTo>
                  <a:cubicBezTo>
                    <a:pt x="61916" y="0"/>
                    <a:pt x="75765" y="13846"/>
                    <a:pt x="75765" y="30136"/>
                  </a:cubicBezTo>
                  <a:lnTo>
                    <a:pt x="75765" y="30136"/>
                  </a:lnTo>
                  <a:cubicBezTo>
                    <a:pt x="75765" y="46426"/>
                    <a:pt x="62730" y="60272"/>
                    <a:pt x="45622" y="60272"/>
                  </a:cubicBezTo>
                  <a:close/>
                </a:path>
              </a:pathLst>
            </a:custGeom>
            <a:noFill/>
            <a:ln w="22225" cap="flat">
              <a:solidFill>
                <a:schemeClr val="bg2"/>
              </a:solidFill>
              <a:prstDash val="solid"/>
              <a:miter/>
            </a:ln>
          </p:spPr>
          <p:txBody>
            <a:bodyPr rtlCol="0" anchor="ctr"/>
            <a:lstStyle/>
            <a:p>
              <a:endParaRPr lang="da-DK"/>
            </a:p>
          </p:txBody>
        </p:sp>
        <p:sp>
          <p:nvSpPr>
            <p:cNvPr id="248" name="Kombinationstegning 63">
              <a:extLst>
                <a:ext uri="{FF2B5EF4-FFF2-40B4-BE49-F238E27FC236}">
                  <a16:creationId xmlns:a16="http://schemas.microsoft.com/office/drawing/2014/main" id="{CD0FACE9-3BB3-44E4-94B7-D63BB073B891}"/>
                </a:ext>
              </a:extLst>
            </p:cNvPr>
            <p:cNvSpPr/>
            <p:nvPr/>
          </p:nvSpPr>
          <p:spPr>
            <a:xfrm>
              <a:off x="6431647" y="3129268"/>
              <a:ext cx="75764" cy="60272"/>
            </a:xfrm>
            <a:custGeom>
              <a:avLst/>
              <a:gdLst>
                <a:gd name="connsiteX0" fmla="*/ 45622 w 75764"/>
                <a:gd name="connsiteY0" fmla="*/ 60272 h 60272"/>
                <a:gd name="connsiteX1" fmla="*/ 30143 w 75764"/>
                <a:gd name="connsiteY1" fmla="*/ 60272 h 60272"/>
                <a:gd name="connsiteX2" fmla="*/ 0 w 75764"/>
                <a:gd name="connsiteY2" fmla="*/ 30136 h 60272"/>
                <a:gd name="connsiteX3" fmla="*/ 0 w 75764"/>
                <a:gd name="connsiteY3" fmla="*/ 30136 h 60272"/>
                <a:gd name="connsiteX4" fmla="*/ 30143 w 75764"/>
                <a:gd name="connsiteY4" fmla="*/ 0 h 60272"/>
                <a:gd name="connsiteX5" fmla="*/ 45622 w 75764"/>
                <a:gd name="connsiteY5" fmla="*/ 0 h 60272"/>
                <a:gd name="connsiteX6" fmla="*/ 75765 w 75764"/>
                <a:gd name="connsiteY6" fmla="*/ 30136 h 60272"/>
                <a:gd name="connsiteX7" fmla="*/ 75765 w 75764"/>
                <a:gd name="connsiteY7" fmla="*/ 30136 h 60272"/>
                <a:gd name="connsiteX8" fmla="*/ 45622 w 75764"/>
                <a:gd name="connsiteY8" fmla="*/ 60272 h 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 h="60272">
                  <a:moveTo>
                    <a:pt x="45622" y="60272"/>
                  </a:moveTo>
                  <a:lnTo>
                    <a:pt x="30143" y="60272"/>
                  </a:lnTo>
                  <a:cubicBezTo>
                    <a:pt x="13849" y="60272"/>
                    <a:pt x="0" y="46426"/>
                    <a:pt x="0" y="30136"/>
                  </a:cubicBezTo>
                  <a:lnTo>
                    <a:pt x="0" y="30136"/>
                  </a:lnTo>
                  <a:cubicBezTo>
                    <a:pt x="0" y="13846"/>
                    <a:pt x="13849" y="0"/>
                    <a:pt x="30143" y="0"/>
                  </a:cubicBezTo>
                  <a:lnTo>
                    <a:pt x="45622" y="0"/>
                  </a:lnTo>
                  <a:cubicBezTo>
                    <a:pt x="61915" y="0"/>
                    <a:pt x="75765" y="13846"/>
                    <a:pt x="75765" y="30136"/>
                  </a:cubicBezTo>
                  <a:lnTo>
                    <a:pt x="75765" y="30136"/>
                  </a:lnTo>
                  <a:cubicBezTo>
                    <a:pt x="75765" y="46426"/>
                    <a:pt x="62730" y="60272"/>
                    <a:pt x="45622" y="60272"/>
                  </a:cubicBezTo>
                  <a:close/>
                </a:path>
              </a:pathLst>
            </a:custGeom>
            <a:noFill/>
            <a:ln w="22225" cap="flat">
              <a:solidFill>
                <a:schemeClr val="bg2"/>
              </a:solidFill>
              <a:prstDash val="solid"/>
              <a:miter/>
            </a:ln>
          </p:spPr>
          <p:txBody>
            <a:bodyPr rtlCol="0" anchor="ctr"/>
            <a:lstStyle/>
            <a:p>
              <a:endParaRPr lang="da-DK"/>
            </a:p>
          </p:txBody>
        </p:sp>
        <p:sp>
          <p:nvSpPr>
            <p:cNvPr id="249" name="Kombinationstegning 64">
              <a:extLst>
                <a:ext uri="{FF2B5EF4-FFF2-40B4-BE49-F238E27FC236}">
                  <a16:creationId xmlns:a16="http://schemas.microsoft.com/office/drawing/2014/main" id="{22AA0DE3-DD05-4FC7-8F07-036C0EC2F2DF}"/>
                </a:ext>
              </a:extLst>
            </p:cNvPr>
            <p:cNvSpPr/>
            <p:nvPr/>
          </p:nvSpPr>
          <p:spPr>
            <a:xfrm>
              <a:off x="6390877" y="3185467"/>
              <a:ext cx="84575" cy="79819"/>
            </a:xfrm>
            <a:custGeom>
              <a:avLst/>
              <a:gdLst>
                <a:gd name="connsiteX0" fmla="*/ 57878 w 84575"/>
                <a:gd name="connsiteY0" fmla="*/ 0 h 79819"/>
                <a:gd name="connsiteX1" fmla="*/ 78245 w 84575"/>
                <a:gd name="connsiteY1" fmla="*/ 13032 h 79819"/>
                <a:gd name="connsiteX2" fmla="*/ 79874 w 84575"/>
                <a:gd name="connsiteY2" fmla="*/ 57014 h 79819"/>
                <a:gd name="connsiteX3" fmla="*/ 48102 w 84575"/>
                <a:gd name="connsiteY3" fmla="*/ 79820 h 79819"/>
                <a:gd name="connsiteX4" fmla="*/ 33437 w 84575"/>
                <a:gd name="connsiteY4" fmla="*/ 79820 h 79819"/>
                <a:gd name="connsiteX5" fmla="*/ 36 w 84575"/>
                <a:gd name="connsiteY5" fmla="*/ 46426 h 79819"/>
                <a:gd name="connsiteX6" fmla="*/ 17144 w 84575"/>
                <a:gd name="connsiteY6" fmla="*/ 2443 h 7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75" h="79819">
                  <a:moveTo>
                    <a:pt x="57878" y="0"/>
                  </a:moveTo>
                  <a:cubicBezTo>
                    <a:pt x="65210" y="2443"/>
                    <a:pt x="72542" y="6516"/>
                    <a:pt x="78245" y="13032"/>
                  </a:cubicBezTo>
                  <a:cubicBezTo>
                    <a:pt x="88021" y="24435"/>
                    <a:pt x="84762" y="43982"/>
                    <a:pt x="79874" y="57014"/>
                  </a:cubicBezTo>
                  <a:cubicBezTo>
                    <a:pt x="74986" y="70860"/>
                    <a:pt x="61951" y="79820"/>
                    <a:pt x="48102" y="79820"/>
                  </a:cubicBezTo>
                  <a:cubicBezTo>
                    <a:pt x="48102" y="79820"/>
                    <a:pt x="33437" y="79820"/>
                    <a:pt x="33437" y="79820"/>
                  </a:cubicBezTo>
                  <a:cubicBezTo>
                    <a:pt x="14700" y="79820"/>
                    <a:pt x="36" y="65159"/>
                    <a:pt x="36" y="46426"/>
                  </a:cubicBezTo>
                  <a:cubicBezTo>
                    <a:pt x="36" y="28507"/>
                    <a:pt x="-1594" y="12217"/>
                    <a:pt x="17144" y="2443"/>
                  </a:cubicBezTo>
                </a:path>
              </a:pathLst>
            </a:custGeom>
            <a:noFill/>
            <a:ln w="22225" cap="flat">
              <a:solidFill>
                <a:schemeClr val="bg2"/>
              </a:solidFill>
              <a:prstDash val="solid"/>
              <a:miter/>
            </a:ln>
          </p:spPr>
          <p:txBody>
            <a:bodyPr rtlCol="0" anchor="ctr"/>
            <a:lstStyle/>
            <a:p>
              <a:endParaRPr lang="da-DK"/>
            </a:p>
          </p:txBody>
        </p:sp>
        <p:sp>
          <p:nvSpPr>
            <p:cNvPr id="250" name="Kombinationstegning 65">
              <a:extLst>
                <a:ext uri="{FF2B5EF4-FFF2-40B4-BE49-F238E27FC236}">
                  <a16:creationId xmlns:a16="http://schemas.microsoft.com/office/drawing/2014/main" id="{418F7BFA-6B2E-49A6-A444-60A186289271}"/>
                </a:ext>
              </a:extLst>
            </p:cNvPr>
            <p:cNvSpPr/>
            <p:nvPr/>
          </p:nvSpPr>
          <p:spPr>
            <a:xfrm>
              <a:off x="6647537" y="3269360"/>
              <a:ext cx="171896" cy="381995"/>
            </a:xfrm>
            <a:custGeom>
              <a:avLst/>
              <a:gdLst>
                <a:gd name="connsiteX0" fmla="*/ 0 w 171896"/>
                <a:gd name="connsiteY0" fmla="*/ 0 h 381995"/>
                <a:gd name="connsiteX1" fmla="*/ 171897 w 171896"/>
                <a:gd name="connsiteY1" fmla="*/ 233759 h 381995"/>
                <a:gd name="connsiteX2" fmla="*/ 171897 w 171896"/>
                <a:gd name="connsiteY2" fmla="*/ 381995 h 381995"/>
              </a:gdLst>
              <a:ahLst/>
              <a:cxnLst>
                <a:cxn ang="0">
                  <a:pos x="connsiteX0" y="connsiteY0"/>
                </a:cxn>
                <a:cxn ang="0">
                  <a:pos x="connsiteX1" y="connsiteY1"/>
                </a:cxn>
                <a:cxn ang="0">
                  <a:pos x="connsiteX2" y="connsiteY2"/>
                </a:cxn>
              </a:cxnLst>
              <a:rect l="l" t="t" r="r" b="b"/>
              <a:pathLst>
                <a:path w="171896" h="381995">
                  <a:moveTo>
                    <a:pt x="0" y="0"/>
                  </a:moveTo>
                  <a:cubicBezTo>
                    <a:pt x="99391" y="30951"/>
                    <a:pt x="171897" y="123802"/>
                    <a:pt x="171897" y="233759"/>
                  </a:cubicBezTo>
                  <a:lnTo>
                    <a:pt x="171897" y="381995"/>
                  </a:lnTo>
                </a:path>
              </a:pathLst>
            </a:custGeom>
            <a:noFill/>
            <a:ln w="22225" cap="flat">
              <a:solidFill>
                <a:schemeClr val="bg2"/>
              </a:solidFill>
              <a:prstDash val="solid"/>
              <a:miter/>
            </a:ln>
          </p:spPr>
          <p:txBody>
            <a:bodyPr rtlCol="0" anchor="ctr"/>
            <a:lstStyle/>
            <a:p>
              <a:endParaRPr lang="da-DK"/>
            </a:p>
          </p:txBody>
        </p:sp>
        <p:sp>
          <p:nvSpPr>
            <p:cNvPr id="251" name="Kombinationstegning 66">
              <a:extLst>
                <a:ext uri="{FF2B5EF4-FFF2-40B4-BE49-F238E27FC236}">
                  <a16:creationId xmlns:a16="http://schemas.microsoft.com/office/drawing/2014/main" id="{8DE223C9-4C4C-4777-A9E6-8D24FD627F31}"/>
                </a:ext>
              </a:extLst>
            </p:cNvPr>
            <p:cNvSpPr/>
            <p:nvPr/>
          </p:nvSpPr>
          <p:spPr>
            <a:xfrm>
              <a:off x="6321665" y="3200128"/>
              <a:ext cx="325871" cy="180816"/>
            </a:xfrm>
            <a:custGeom>
              <a:avLst/>
              <a:gdLst>
                <a:gd name="connsiteX0" fmla="*/ 325871 w 325871"/>
                <a:gd name="connsiteY0" fmla="*/ 9774 h 180816"/>
                <a:gd name="connsiteX1" fmla="*/ 325871 w 325871"/>
                <a:gd name="connsiteY1" fmla="*/ 39910 h 180816"/>
                <a:gd name="connsiteX2" fmla="*/ 184932 w 325871"/>
                <a:gd name="connsiteY2" fmla="*/ 180817 h 180816"/>
                <a:gd name="connsiteX3" fmla="*/ 140939 w 325871"/>
                <a:gd name="connsiteY3" fmla="*/ 180817 h 180816"/>
                <a:gd name="connsiteX4" fmla="*/ 0 w 325871"/>
                <a:gd name="connsiteY4" fmla="*/ 39910 h 180816"/>
                <a:gd name="connsiteX5" fmla="*/ 0 w 325871"/>
                <a:gd name="connsiteY5" fmla="*/ 0 h 18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1" h="180816">
                  <a:moveTo>
                    <a:pt x="325871" y="9774"/>
                  </a:moveTo>
                  <a:lnTo>
                    <a:pt x="325871" y="39910"/>
                  </a:lnTo>
                  <a:cubicBezTo>
                    <a:pt x="325871" y="118101"/>
                    <a:pt x="262326" y="180817"/>
                    <a:pt x="184932" y="180817"/>
                  </a:cubicBezTo>
                  <a:lnTo>
                    <a:pt x="140939" y="180817"/>
                  </a:lnTo>
                  <a:cubicBezTo>
                    <a:pt x="62730" y="180817"/>
                    <a:pt x="0" y="117286"/>
                    <a:pt x="0" y="39910"/>
                  </a:cubicBezTo>
                  <a:lnTo>
                    <a:pt x="0" y="0"/>
                  </a:lnTo>
                </a:path>
              </a:pathLst>
            </a:custGeom>
            <a:noFill/>
            <a:ln w="22225" cap="flat">
              <a:solidFill>
                <a:schemeClr val="bg2"/>
              </a:solidFill>
              <a:prstDash val="solid"/>
              <a:miter/>
            </a:ln>
          </p:spPr>
          <p:txBody>
            <a:bodyPr rtlCol="0" anchor="ctr"/>
            <a:lstStyle/>
            <a:p>
              <a:endParaRPr lang="da-DK"/>
            </a:p>
          </p:txBody>
        </p:sp>
      </p:grpSp>
    </p:spTree>
    <p:extLst>
      <p:ext uri="{BB962C8B-B14F-4D97-AF65-F5344CB8AC3E}">
        <p14:creationId xmlns:p14="http://schemas.microsoft.com/office/powerpoint/2010/main" val="762586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3447098"/>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Hvad synes du, er en god afslutning på et rehabiliteringsforløb?</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Hvilke udfordringer har du oplevet, at borgerne kan have i hverdagen efter et rehabiliteringsforløb?</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gør du og dine kollegaer for at hjælpe borgeren til at trives i sin hverdag, efter forløbet er afsluttet?</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5" y="575935"/>
            <a:ext cx="6461043" cy="492443"/>
          </a:xfrm>
          <a:prstGeom prst="rect">
            <a:avLst/>
          </a:prstGeom>
          <a:noFill/>
        </p:spPr>
        <p:txBody>
          <a:bodyPr wrap="square" lIns="0" tIns="0" rIns="0" bIns="0" rtlCol="0">
            <a:spAutoFit/>
          </a:bodyPr>
          <a:lstStyle/>
          <a:p>
            <a:pPr lvl="0"/>
            <a:r>
              <a:rPr lang="da-DK" sz="3200" b="1" dirty="0">
                <a:solidFill>
                  <a:prstClr val="white"/>
                </a:solidFill>
              </a:rPr>
              <a:t>SPØRGSMÅL – EGEN PRAKSIS</a:t>
            </a:r>
            <a:endParaRPr lang="da-DK" sz="2000" dirty="0"/>
          </a:p>
        </p:txBody>
      </p:sp>
    </p:spTree>
    <p:extLst>
      <p:ext uri="{BB962C8B-B14F-4D97-AF65-F5344CB8AC3E}">
        <p14:creationId xmlns:p14="http://schemas.microsoft.com/office/powerpoint/2010/main" val="320323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8E53E3A-2FB4-42B8-9FDF-104E07BE5290}"/>
              </a:ext>
            </a:extLst>
          </p:cNvPr>
          <p:cNvSpPr>
            <a:spLocks noGrp="1"/>
          </p:cNvSpPr>
          <p:nvPr>
            <p:ph idx="1"/>
          </p:nvPr>
        </p:nvSpPr>
        <p:spPr>
          <a:xfrm>
            <a:off x="432000" y="2726575"/>
            <a:ext cx="5210949" cy="3498455"/>
          </a:xfrm>
        </p:spPr>
        <p:txBody>
          <a:bodyPr/>
          <a:lstStyle/>
          <a:p>
            <a:pPr marL="0" indent="0">
              <a:buNone/>
            </a:pPr>
            <a:r>
              <a:rPr lang="da-DK" sz="1800" b="1" dirty="0"/>
              <a:t>SPØRGSMÅL</a:t>
            </a:r>
          </a:p>
          <a:p>
            <a:pPr>
              <a:buFont typeface="Arial" panose="020B0604020202020204" pitchFamily="34" charset="0"/>
              <a:buChar char="•"/>
            </a:pPr>
            <a:r>
              <a:rPr lang="da-DK" sz="2000" dirty="0"/>
              <a:t>Hvad betyder det for dig, at rehabilitering er personcentreret?</a:t>
            </a:r>
          </a:p>
          <a:p>
            <a:pPr>
              <a:buFont typeface="Arial" panose="020B0604020202020204" pitchFamily="34" charset="0"/>
              <a:buChar char="•"/>
            </a:pPr>
            <a:r>
              <a:rPr lang="da-DK" sz="2000" dirty="0"/>
              <a:t>Hvad kan du gøre for, at borgeren og du er ligeværdige i samarbejdet om rehabilitering?</a:t>
            </a:r>
          </a:p>
          <a:p>
            <a:pPr>
              <a:buFont typeface="Arial" panose="020B0604020202020204" pitchFamily="34" charset="0"/>
              <a:buChar char="•"/>
            </a:pPr>
            <a:r>
              <a:rPr lang="da-DK" sz="2000" dirty="0"/>
              <a:t>Kan du give et eksempel på et forløb, hvor det var svært at arbejde personcentreret?</a:t>
            </a:r>
          </a:p>
          <a:p>
            <a:pPr>
              <a:buFont typeface="Arial" panose="020B0604020202020204" pitchFamily="34" charset="0"/>
              <a:buChar char="•"/>
            </a:pPr>
            <a:r>
              <a:rPr lang="da-DK" sz="2000" dirty="0"/>
              <a:t>Kan I gøre noget for sammen at blive bedre til at arbejde personcentreret?</a:t>
            </a:r>
          </a:p>
          <a:p>
            <a:pPr>
              <a:buFont typeface="Arial" panose="020B0604020202020204" pitchFamily="34" charset="0"/>
              <a:buChar char="•"/>
            </a:pPr>
            <a:endParaRPr lang="da-DK" dirty="0"/>
          </a:p>
        </p:txBody>
      </p:sp>
      <p:sp>
        <p:nvSpPr>
          <p:cNvPr id="4" name="Titel 3">
            <a:extLst>
              <a:ext uri="{FF2B5EF4-FFF2-40B4-BE49-F238E27FC236}">
                <a16:creationId xmlns:a16="http://schemas.microsoft.com/office/drawing/2014/main" id="{9F2A9C8E-9543-48C5-8DFC-D8BB369D75D8}"/>
              </a:ext>
            </a:extLst>
          </p:cNvPr>
          <p:cNvSpPr>
            <a:spLocks noGrp="1"/>
          </p:cNvSpPr>
          <p:nvPr>
            <p:ph type="title"/>
          </p:nvPr>
        </p:nvSpPr>
        <p:spPr>
          <a:xfrm>
            <a:off x="432000" y="632970"/>
            <a:ext cx="8398800" cy="569106"/>
          </a:xfrm>
        </p:spPr>
        <p:txBody>
          <a:bodyPr/>
          <a:lstStyle/>
          <a:p>
            <a:r>
              <a:rPr lang="da-DK" dirty="0"/>
              <a:t>Personcentreret rehabilitering</a:t>
            </a:r>
          </a:p>
        </p:txBody>
      </p:sp>
      <p:sp>
        <p:nvSpPr>
          <p:cNvPr id="6" name="Pladsholder til indhold 1">
            <a:extLst>
              <a:ext uri="{FF2B5EF4-FFF2-40B4-BE49-F238E27FC236}">
                <a16:creationId xmlns:a16="http://schemas.microsoft.com/office/drawing/2014/main" id="{1FB32AF0-F20C-4234-872B-9BAA4E8EC5D3}"/>
              </a:ext>
            </a:extLst>
          </p:cNvPr>
          <p:cNvSpPr txBox="1">
            <a:spLocks/>
          </p:cNvSpPr>
          <p:nvPr/>
        </p:nvSpPr>
        <p:spPr>
          <a:xfrm>
            <a:off x="432000" y="1321338"/>
            <a:ext cx="5501209" cy="1051992"/>
          </a:xfrm>
          <a:prstGeom prst="rect">
            <a:avLst/>
          </a:prstGeom>
          <a:solidFill>
            <a:schemeClr val="bg2"/>
          </a:solidFill>
        </p:spPr>
        <p:txBody>
          <a:bodyPr vert="horz" lIns="0" tIns="0" rIns="0" bIns="0" rtlCol="0">
            <a:noAutofit/>
          </a:bodyPr>
          <a:lst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a:lstStyle>
          <a:p>
            <a:pPr marL="0" indent="0" algn="ctr">
              <a:buFont typeface="Raleway" panose="020B0503030101060003" pitchFamily="34" charset="0"/>
              <a:buNone/>
            </a:pPr>
            <a:endParaRPr lang="da-DK" sz="800" b="1" dirty="0">
              <a:solidFill>
                <a:schemeClr val="bg1"/>
              </a:solidFill>
            </a:endParaRPr>
          </a:p>
          <a:p>
            <a:pPr marL="0" indent="0" algn="ctr">
              <a:buFont typeface="Raleway" panose="020B0503030101060003" pitchFamily="34" charset="0"/>
              <a:buNone/>
            </a:pPr>
            <a:r>
              <a:rPr lang="da-DK" b="1" dirty="0">
                <a:solidFill>
                  <a:schemeClr val="bg1"/>
                </a:solidFill>
              </a:rPr>
              <a:t>FILM</a:t>
            </a:r>
          </a:p>
          <a:p>
            <a:pPr marL="0" indent="0" algn="ctr">
              <a:buFont typeface="Raleway" panose="020B0503030101060003" pitchFamily="34" charset="0"/>
              <a:buNone/>
            </a:pPr>
            <a:r>
              <a:rPr lang="da-DK" b="1" dirty="0">
                <a:solidFill>
                  <a:schemeClr val="bg1"/>
                </a:solidFill>
                <a:hlinkClick r:id="rId3">
                  <a:extLst>
                    <a:ext uri="{A12FA001-AC4F-418D-AE19-62706E023703}">
                      <ahyp:hlinkClr xmlns:ahyp="http://schemas.microsoft.com/office/drawing/2018/hyperlinkcolor" val="tx"/>
                    </a:ext>
                  </a:extLst>
                </a:hlinkClick>
              </a:rPr>
              <a:t>Se filmen her</a:t>
            </a:r>
            <a:r>
              <a:rPr lang="da-DK" b="1" dirty="0">
                <a:solidFill>
                  <a:schemeClr val="bg1"/>
                </a:solidFill>
              </a:rPr>
              <a:t> </a:t>
            </a:r>
          </a:p>
          <a:p>
            <a:pPr marL="0" indent="0" algn="ctr">
              <a:buFont typeface="Raleway" panose="020B0503030101060003" pitchFamily="34" charset="0"/>
              <a:buNone/>
            </a:pPr>
            <a:r>
              <a:rPr lang="da-DK" b="1" dirty="0">
                <a:solidFill>
                  <a:schemeClr val="bg1"/>
                </a:solidFill>
              </a:rPr>
              <a:t>om personcentreret rehabilitering (6 min.)</a:t>
            </a:r>
            <a:endParaRPr lang="da-DK" dirty="0">
              <a:solidFill>
                <a:schemeClr val="bg1"/>
              </a:solidFill>
            </a:endParaRPr>
          </a:p>
        </p:txBody>
      </p:sp>
      <p:sp>
        <p:nvSpPr>
          <p:cNvPr id="8" name="Kombinationstegning 7">
            <a:extLst>
              <a:ext uri="{FF2B5EF4-FFF2-40B4-BE49-F238E27FC236}">
                <a16:creationId xmlns:a16="http://schemas.microsoft.com/office/drawing/2014/main" id="{808E901B-79F8-43CD-9961-CAC92D29290F}"/>
              </a:ext>
            </a:extLst>
          </p:cNvPr>
          <p:cNvSpPr/>
          <p:nvPr/>
        </p:nvSpPr>
        <p:spPr>
          <a:xfrm>
            <a:off x="7059052" y="1663280"/>
            <a:ext cx="4860436" cy="2805608"/>
          </a:xfrm>
          <a:custGeom>
            <a:avLst/>
            <a:gdLst>
              <a:gd name="connsiteX0" fmla="*/ 0 w 5603323"/>
              <a:gd name="connsiteY0" fmla="*/ 459764 h 2758528"/>
              <a:gd name="connsiteX1" fmla="*/ 459764 w 5603323"/>
              <a:gd name="connsiteY1" fmla="*/ 0 h 2758528"/>
              <a:gd name="connsiteX2" fmla="*/ 5143559 w 5603323"/>
              <a:gd name="connsiteY2" fmla="*/ 0 h 2758528"/>
              <a:gd name="connsiteX3" fmla="*/ 5603323 w 5603323"/>
              <a:gd name="connsiteY3" fmla="*/ 459764 h 2758528"/>
              <a:gd name="connsiteX4" fmla="*/ 5603323 w 5603323"/>
              <a:gd name="connsiteY4" fmla="*/ 2298764 h 2758528"/>
              <a:gd name="connsiteX5" fmla="*/ 5143559 w 5603323"/>
              <a:gd name="connsiteY5" fmla="*/ 2758528 h 2758528"/>
              <a:gd name="connsiteX6" fmla="*/ 459764 w 5603323"/>
              <a:gd name="connsiteY6" fmla="*/ 2758528 h 2758528"/>
              <a:gd name="connsiteX7" fmla="*/ 0 w 5603323"/>
              <a:gd name="connsiteY7" fmla="*/ 2298764 h 2758528"/>
              <a:gd name="connsiteX8" fmla="*/ 0 w 5603323"/>
              <a:gd name="connsiteY8" fmla="*/ 459764 h 275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3323" h="2758528">
                <a:moveTo>
                  <a:pt x="0" y="459764"/>
                </a:moveTo>
                <a:cubicBezTo>
                  <a:pt x="0" y="205843"/>
                  <a:pt x="205843" y="0"/>
                  <a:pt x="459764" y="0"/>
                </a:cubicBezTo>
                <a:lnTo>
                  <a:pt x="5143559" y="0"/>
                </a:lnTo>
                <a:cubicBezTo>
                  <a:pt x="5397480" y="0"/>
                  <a:pt x="5603323" y="205843"/>
                  <a:pt x="5603323" y="459764"/>
                </a:cubicBezTo>
                <a:lnTo>
                  <a:pt x="5603323" y="2298764"/>
                </a:lnTo>
                <a:cubicBezTo>
                  <a:pt x="5603323" y="2552685"/>
                  <a:pt x="5397480" y="2758528"/>
                  <a:pt x="5143559" y="2758528"/>
                </a:cubicBezTo>
                <a:lnTo>
                  <a:pt x="459764" y="2758528"/>
                </a:lnTo>
                <a:cubicBezTo>
                  <a:pt x="205843" y="2758528"/>
                  <a:pt x="0" y="2552685"/>
                  <a:pt x="0" y="2298764"/>
                </a:cubicBezTo>
                <a:lnTo>
                  <a:pt x="0" y="459764"/>
                </a:lnTo>
                <a:close/>
              </a:path>
            </a:pathLst>
          </a:custGeom>
          <a:solidFill>
            <a:schemeClr val="bg2">
              <a:lumMod val="90000"/>
              <a:lumOff val="10000"/>
            </a:schemeClr>
          </a:solidFill>
          <a:ln>
            <a:solidFill>
              <a:schemeClr val="bg2">
                <a:lumMod val="90000"/>
                <a:lumOff val="1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360000" rIns="288000" bIns="216000" numCol="1" spcCol="1270" anchor="t" anchorCtr="0">
            <a:noAutofit/>
          </a:bodyPr>
          <a:lstStyle/>
          <a:p>
            <a:pPr lvl="0" defTabSz="622300">
              <a:lnSpc>
                <a:spcPct val="90000"/>
              </a:lnSpc>
              <a:spcBef>
                <a:spcPct val="0"/>
              </a:spcBef>
              <a:spcAft>
                <a:spcPct val="35000"/>
              </a:spcAft>
            </a:pPr>
            <a:r>
              <a:rPr lang="da-DK" sz="1600" b="1" dirty="0">
                <a:solidFill>
                  <a:schemeClr val="bg1"/>
                </a:solidFill>
              </a:rPr>
              <a:t>Personcentreret rehabilitering betyder, at:</a:t>
            </a:r>
          </a:p>
          <a:p>
            <a:pPr marL="342900" lvl="0" indent="-342900" defTabSz="622300">
              <a:lnSpc>
                <a:spcPct val="90000"/>
              </a:lnSpc>
              <a:spcBef>
                <a:spcPct val="0"/>
              </a:spcBef>
              <a:spcAft>
                <a:spcPct val="35000"/>
              </a:spcAft>
              <a:buFont typeface="Arial" panose="020B0604020202020204" pitchFamily="34" charset="0"/>
              <a:buChar char="•"/>
            </a:pPr>
            <a:r>
              <a:rPr lang="da-DK" sz="1600" dirty="0">
                <a:solidFill>
                  <a:schemeClr val="bg1"/>
                </a:solidFill>
              </a:rPr>
              <a:t>Borgeren ses som en ligeværdig samarbejdspartner i hele sit rehabiliteringsforløb – og ikke kun i målsætningsfasen</a:t>
            </a:r>
          </a:p>
          <a:p>
            <a:pPr marL="342900" lvl="0" indent="-342900" defTabSz="622300">
              <a:lnSpc>
                <a:spcPct val="90000"/>
              </a:lnSpc>
              <a:spcBef>
                <a:spcPct val="0"/>
              </a:spcBef>
              <a:spcAft>
                <a:spcPct val="35000"/>
              </a:spcAft>
              <a:buFont typeface="Arial" panose="020B0604020202020204" pitchFamily="34" charset="0"/>
              <a:buChar char="•"/>
            </a:pPr>
            <a:r>
              <a:rPr lang="da-DK" sz="1600" dirty="0">
                <a:solidFill>
                  <a:schemeClr val="bg1"/>
                </a:solidFill>
              </a:rPr>
              <a:t>Det er borgerens egne behov, ønsker og håb, der er omdrejningspunktet for rehabiliteringsprocessen.</a:t>
            </a:r>
          </a:p>
        </p:txBody>
      </p:sp>
      <p:pic>
        <p:nvPicPr>
          <p:cNvPr id="7" name="Billede 6">
            <a:extLst>
              <a:ext uri="{FF2B5EF4-FFF2-40B4-BE49-F238E27FC236}">
                <a16:creationId xmlns:a16="http://schemas.microsoft.com/office/drawing/2014/main" id="{3F040AA1-269A-4AAE-9650-6A195D8E2375}"/>
              </a:ext>
            </a:extLst>
          </p:cNvPr>
          <p:cNvPicPr>
            <a:picLocks noChangeAspect="1"/>
          </p:cNvPicPr>
          <p:nvPr/>
        </p:nvPicPr>
        <p:blipFill rotWithShape="1">
          <a:blip r:embed="rId4"/>
          <a:srcRect l="9338" t="29884" r="31677" b="40509"/>
          <a:stretch/>
        </p:blipFill>
        <p:spPr bwMode="auto">
          <a:xfrm>
            <a:off x="5642949" y="4571445"/>
            <a:ext cx="6375701" cy="18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239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06D5AD-7FDE-4130-979C-EFF42AF029E3}"/>
              </a:ext>
            </a:extLst>
          </p:cNvPr>
          <p:cNvSpPr>
            <a:spLocks noGrp="1"/>
          </p:cNvSpPr>
          <p:nvPr>
            <p:ph type="ctrTitle"/>
          </p:nvPr>
        </p:nvSpPr>
        <p:spPr>
          <a:xfrm>
            <a:off x="432000" y="614024"/>
            <a:ext cx="6940800" cy="1637470"/>
          </a:xfrm>
        </p:spPr>
        <p:txBody>
          <a:bodyPr/>
          <a:lstStyle/>
          <a:p>
            <a:r>
              <a:rPr lang="da-DK" sz="5400" dirty="0"/>
              <a:t>Tværfaglig udredning</a:t>
            </a:r>
          </a:p>
        </p:txBody>
      </p:sp>
      <p:sp>
        <p:nvSpPr>
          <p:cNvPr id="2" name="Pladsholder til tekst 1">
            <a:extLst>
              <a:ext uri="{FF2B5EF4-FFF2-40B4-BE49-F238E27FC236}">
                <a16:creationId xmlns:a16="http://schemas.microsoft.com/office/drawing/2014/main" id="{51F79B45-92C7-4E93-8637-27D09B9633C5}"/>
              </a:ext>
            </a:extLst>
          </p:cNvPr>
          <p:cNvSpPr>
            <a:spLocks noGrp="1"/>
          </p:cNvSpPr>
          <p:nvPr>
            <p:ph type="body" sz="quarter" idx="13"/>
          </p:nvPr>
        </p:nvSpPr>
        <p:spPr/>
        <p:txBody>
          <a:bodyPr/>
          <a:lstStyle/>
          <a:p>
            <a:endParaRPr lang="da-DK"/>
          </a:p>
        </p:txBody>
      </p:sp>
      <p:grpSp>
        <p:nvGrpSpPr>
          <p:cNvPr id="6" name="Gruppe 5">
            <a:extLst>
              <a:ext uri="{FF2B5EF4-FFF2-40B4-BE49-F238E27FC236}">
                <a16:creationId xmlns:a16="http://schemas.microsoft.com/office/drawing/2014/main" id="{AB8BF8B7-3FC2-46F8-B319-8EED44403138}"/>
              </a:ext>
            </a:extLst>
          </p:cNvPr>
          <p:cNvGrpSpPr>
            <a:grpSpLocks noChangeAspect="1"/>
          </p:cNvGrpSpPr>
          <p:nvPr/>
        </p:nvGrpSpPr>
        <p:grpSpPr>
          <a:xfrm>
            <a:off x="6492465" y="1926117"/>
            <a:ext cx="4923534" cy="4214798"/>
            <a:chOff x="2975978" y="781928"/>
            <a:chExt cx="6229893" cy="5333108"/>
          </a:xfrm>
        </p:grpSpPr>
        <p:sp>
          <p:nvSpPr>
            <p:cNvPr id="7" name="Kombinationstegning 83">
              <a:extLst>
                <a:ext uri="{FF2B5EF4-FFF2-40B4-BE49-F238E27FC236}">
                  <a16:creationId xmlns:a16="http://schemas.microsoft.com/office/drawing/2014/main" id="{E13285D2-D3E2-403C-AD11-AA507179A1FE}"/>
                </a:ext>
              </a:extLst>
            </p:cNvPr>
            <p:cNvSpPr/>
            <p:nvPr/>
          </p:nvSpPr>
          <p:spPr>
            <a:xfrm>
              <a:off x="7869891" y="5337377"/>
              <a:ext cx="437960" cy="777659"/>
            </a:xfrm>
            <a:custGeom>
              <a:avLst/>
              <a:gdLst>
                <a:gd name="connsiteX0" fmla="*/ 61863 w 207480"/>
                <a:gd name="connsiteY0" fmla="*/ 49502 h 368410"/>
                <a:gd name="connsiteX1" fmla="*/ 27601 w 207480"/>
                <a:gd name="connsiteY1" fmla="*/ 103764 h 368410"/>
                <a:gd name="connsiteX2" fmla="*/ 0 w 207480"/>
                <a:gd name="connsiteY2" fmla="*/ 63782 h 368410"/>
                <a:gd name="connsiteX3" fmla="*/ 58056 w 207480"/>
                <a:gd name="connsiteY3" fmla="*/ 0 h 368410"/>
                <a:gd name="connsiteX4" fmla="*/ 77091 w 207480"/>
                <a:gd name="connsiteY4" fmla="*/ 25703 h 368410"/>
                <a:gd name="connsiteX5" fmla="*/ 207480 w 207480"/>
                <a:gd name="connsiteY5" fmla="*/ 183729 h 368410"/>
                <a:gd name="connsiteX6" fmla="*/ 207480 w 207480"/>
                <a:gd name="connsiteY6" fmla="*/ 329380 h 368410"/>
                <a:gd name="connsiteX7" fmla="*/ 168459 w 207480"/>
                <a:gd name="connsiteY7" fmla="*/ 368411 h 368410"/>
                <a:gd name="connsiteX8" fmla="*/ 54250 w 207480"/>
                <a:gd name="connsiteY8" fmla="*/ 368411 h 36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80" h="368410">
                  <a:moveTo>
                    <a:pt x="61863" y="49502"/>
                  </a:moveTo>
                  <a:lnTo>
                    <a:pt x="27601" y="103764"/>
                  </a:lnTo>
                  <a:lnTo>
                    <a:pt x="0" y="63782"/>
                  </a:lnTo>
                  <a:lnTo>
                    <a:pt x="58056" y="0"/>
                  </a:lnTo>
                  <a:lnTo>
                    <a:pt x="77091" y="25703"/>
                  </a:lnTo>
                  <a:cubicBezTo>
                    <a:pt x="183687" y="25703"/>
                    <a:pt x="207480" y="120900"/>
                    <a:pt x="207480" y="183729"/>
                  </a:cubicBezTo>
                  <a:lnTo>
                    <a:pt x="207480" y="329380"/>
                  </a:lnTo>
                  <a:cubicBezTo>
                    <a:pt x="207480" y="350324"/>
                    <a:pt x="190349" y="368411"/>
                    <a:pt x="168459" y="368411"/>
                  </a:cubicBezTo>
                  <a:lnTo>
                    <a:pt x="54250" y="368411"/>
                  </a:lnTo>
                </a:path>
              </a:pathLst>
            </a:custGeom>
            <a:noFill/>
            <a:ln w="22225" cap="flat">
              <a:solidFill>
                <a:srgbClr val="004E3A"/>
              </a:solidFill>
              <a:prstDash val="solid"/>
              <a:miter/>
            </a:ln>
          </p:spPr>
          <p:txBody>
            <a:bodyPr rtlCol="0" anchor="ctr"/>
            <a:lstStyle/>
            <a:p>
              <a:endParaRPr lang="da-DK"/>
            </a:p>
          </p:txBody>
        </p:sp>
        <p:sp>
          <p:nvSpPr>
            <p:cNvPr id="8" name="Kombinationstegning 84">
              <a:extLst>
                <a:ext uri="{FF2B5EF4-FFF2-40B4-BE49-F238E27FC236}">
                  <a16:creationId xmlns:a16="http://schemas.microsoft.com/office/drawing/2014/main" id="{B43641D3-588E-4603-AD49-7884CD44B536}"/>
                </a:ext>
              </a:extLst>
            </p:cNvPr>
            <p:cNvSpPr/>
            <p:nvPr/>
          </p:nvSpPr>
          <p:spPr>
            <a:xfrm>
              <a:off x="7576578" y="5343405"/>
              <a:ext cx="251124" cy="763595"/>
            </a:xfrm>
            <a:custGeom>
              <a:avLst/>
              <a:gdLst>
                <a:gd name="connsiteX0" fmla="*/ 87561 w 118968"/>
                <a:gd name="connsiteY0" fmla="*/ 65686 h 361747"/>
                <a:gd name="connsiteX1" fmla="*/ 95175 w 118968"/>
                <a:gd name="connsiteY1" fmla="*/ 99004 h 361747"/>
                <a:gd name="connsiteX2" fmla="*/ 118968 w 118968"/>
                <a:gd name="connsiteY2" fmla="*/ 58070 h 361747"/>
                <a:gd name="connsiteX3" fmla="*/ 98982 w 118968"/>
                <a:gd name="connsiteY3" fmla="*/ 0 h 361747"/>
                <a:gd name="connsiteX4" fmla="*/ 82802 w 118968"/>
                <a:gd name="connsiteY4" fmla="*/ 36175 h 361747"/>
                <a:gd name="connsiteX5" fmla="*/ 82802 w 118968"/>
                <a:gd name="connsiteY5" fmla="*/ 36175 h 361747"/>
                <a:gd name="connsiteX6" fmla="*/ 0 w 118968"/>
                <a:gd name="connsiteY6" fmla="*/ 179922 h 361747"/>
                <a:gd name="connsiteX7" fmla="*/ 0 w 118968"/>
                <a:gd name="connsiteY7" fmla="*/ 361747 h 36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68" h="361747">
                  <a:moveTo>
                    <a:pt x="87561" y="65686"/>
                  </a:moveTo>
                  <a:lnTo>
                    <a:pt x="95175" y="99004"/>
                  </a:lnTo>
                  <a:lnTo>
                    <a:pt x="118968" y="58070"/>
                  </a:lnTo>
                  <a:lnTo>
                    <a:pt x="98982" y="0"/>
                  </a:lnTo>
                  <a:lnTo>
                    <a:pt x="82802" y="36175"/>
                  </a:lnTo>
                  <a:lnTo>
                    <a:pt x="82802" y="36175"/>
                  </a:lnTo>
                  <a:cubicBezTo>
                    <a:pt x="33311" y="64734"/>
                    <a:pt x="0" y="118996"/>
                    <a:pt x="0" y="179922"/>
                  </a:cubicBezTo>
                  <a:lnTo>
                    <a:pt x="0" y="361747"/>
                  </a:lnTo>
                </a:path>
              </a:pathLst>
            </a:custGeom>
            <a:noFill/>
            <a:ln w="22225" cap="flat">
              <a:solidFill>
                <a:srgbClr val="004E3A"/>
              </a:solidFill>
              <a:prstDash val="solid"/>
              <a:miter/>
            </a:ln>
          </p:spPr>
          <p:txBody>
            <a:bodyPr rtlCol="0" anchor="ctr"/>
            <a:lstStyle/>
            <a:p>
              <a:endParaRPr lang="da-DK"/>
            </a:p>
          </p:txBody>
        </p:sp>
        <p:grpSp>
          <p:nvGrpSpPr>
            <p:cNvPr id="9" name="Grafik 3">
              <a:extLst>
                <a:ext uri="{FF2B5EF4-FFF2-40B4-BE49-F238E27FC236}">
                  <a16:creationId xmlns:a16="http://schemas.microsoft.com/office/drawing/2014/main" id="{DB64F3CD-493E-4248-A49E-2BFBEA498E96}"/>
                </a:ext>
              </a:extLst>
            </p:cNvPr>
            <p:cNvGrpSpPr/>
            <p:nvPr/>
          </p:nvGrpSpPr>
          <p:grpSpPr>
            <a:xfrm>
              <a:off x="6308901" y="5431820"/>
              <a:ext cx="729264" cy="675177"/>
              <a:chOff x="6198788" y="4370494"/>
              <a:chExt cx="345483" cy="319860"/>
            </a:xfrm>
            <a:noFill/>
          </p:grpSpPr>
          <p:sp>
            <p:nvSpPr>
              <p:cNvPr id="195" name="Kombinationstegning 285">
                <a:extLst>
                  <a:ext uri="{FF2B5EF4-FFF2-40B4-BE49-F238E27FC236}">
                    <a16:creationId xmlns:a16="http://schemas.microsoft.com/office/drawing/2014/main" id="{8A20735F-C353-428C-8AE2-A2E287B6C16E}"/>
                  </a:ext>
                </a:extLst>
              </p:cNvPr>
              <p:cNvSpPr/>
              <p:nvPr/>
            </p:nvSpPr>
            <p:spPr>
              <a:xfrm>
                <a:off x="6401510" y="4373350"/>
                <a:ext cx="142761" cy="317004"/>
              </a:xfrm>
              <a:custGeom>
                <a:avLst/>
                <a:gdLst>
                  <a:gd name="connsiteX0" fmla="*/ 0 w 142761"/>
                  <a:gd name="connsiteY0" fmla="*/ 0 h 317004"/>
                  <a:gd name="connsiteX1" fmla="*/ 142762 w 142761"/>
                  <a:gd name="connsiteY1" fmla="*/ 164690 h 317004"/>
                  <a:gd name="connsiteX2" fmla="*/ 142762 w 142761"/>
                  <a:gd name="connsiteY2" fmla="*/ 317005 h 317004"/>
                </a:gdLst>
                <a:ahLst/>
                <a:cxnLst>
                  <a:cxn ang="0">
                    <a:pos x="connsiteX0" y="connsiteY0"/>
                  </a:cxn>
                  <a:cxn ang="0">
                    <a:pos x="connsiteX1" y="connsiteY1"/>
                  </a:cxn>
                  <a:cxn ang="0">
                    <a:pos x="connsiteX2" y="connsiteY2"/>
                  </a:cxn>
                </a:cxnLst>
                <a:rect l="l" t="t" r="r" b="b"/>
                <a:pathLst>
                  <a:path w="142761" h="317004">
                    <a:moveTo>
                      <a:pt x="0" y="0"/>
                    </a:moveTo>
                    <a:cubicBezTo>
                      <a:pt x="80898" y="11423"/>
                      <a:pt x="142762" y="80917"/>
                      <a:pt x="142762" y="164690"/>
                    </a:cubicBezTo>
                    <a:lnTo>
                      <a:pt x="142762" y="317005"/>
                    </a:lnTo>
                  </a:path>
                </a:pathLst>
              </a:custGeom>
              <a:noFill/>
              <a:ln w="22225" cap="flat">
                <a:solidFill>
                  <a:srgbClr val="004E3A"/>
                </a:solidFill>
                <a:prstDash val="solid"/>
                <a:miter/>
              </a:ln>
            </p:spPr>
            <p:txBody>
              <a:bodyPr rtlCol="0" anchor="ctr"/>
              <a:lstStyle/>
              <a:p>
                <a:endParaRPr lang="da-DK"/>
              </a:p>
            </p:txBody>
          </p:sp>
          <p:sp>
            <p:nvSpPr>
              <p:cNvPr id="196" name="Kombinationstegning 286">
                <a:extLst>
                  <a:ext uri="{FF2B5EF4-FFF2-40B4-BE49-F238E27FC236}">
                    <a16:creationId xmlns:a16="http://schemas.microsoft.com/office/drawing/2014/main" id="{F61B4335-1D60-4A84-B0EB-D3E102991858}"/>
                  </a:ext>
                </a:extLst>
              </p:cNvPr>
              <p:cNvSpPr/>
              <p:nvPr/>
            </p:nvSpPr>
            <p:spPr>
              <a:xfrm>
                <a:off x="6198788" y="4370494"/>
                <a:ext cx="166555" cy="319860"/>
              </a:xfrm>
              <a:custGeom>
                <a:avLst/>
                <a:gdLst>
                  <a:gd name="connsiteX0" fmla="*/ 0 w 166555"/>
                  <a:gd name="connsiteY0" fmla="*/ 319861 h 319860"/>
                  <a:gd name="connsiteX1" fmla="*/ 0 w 166555"/>
                  <a:gd name="connsiteY1" fmla="*/ 166594 h 319860"/>
                  <a:gd name="connsiteX2" fmla="*/ 166556 w 166555"/>
                  <a:gd name="connsiteY2" fmla="*/ 0 h 319860"/>
                </a:gdLst>
                <a:ahLst/>
                <a:cxnLst>
                  <a:cxn ang="0">
                    <a:pos x="connsiteX0" y="connsiteY0"/>
                  </a:cxn>
                  <a:cxn ang="0">
                    <a:pos x="connsiteX1" y="connsiteY1"/>
                  </a:cxn>
                  <a:cxn ang="0">
                    <a:pos x="connsiteX2" y="connsiteY2"/>
                  </a:cxn>
                </a:cxnLst>
                <a:rect l="l" t="t" r="r" b="b"/>
                <a:pathLst>
                  <a:path w="166555" h="319860">
                    <a:moveTo>
                      <a:pt x="0" y="319861"/>
                    </a:moveTo>
                    <a:lnTo>
                      <a:pt x="0" y="166594"/>
                    </a:lnTo>
                    <a:cubicBezTo>
                      <a:pt x="0" y="75205"/>
                      <a:pt x="75188" y="0"/>
                      <a:pt x="166556" y="0"/>
                    </a:cubicBezTo>
                  </a:path>
                </a:pathLst>
              </a:custGeom>
              <a:noFill/>
              <a:ln w="22225" cap="flat">
                <a:solidFill>
                  <a:srgbClr val="004E3A"/>
                </a:solidFill>
                <a:prstDash val="solid"/>
                <a:miter/>
              </a:ln>
            </p:spPr>
            <p:txBody>
              <a:bodyPr rtlCol="0" anchor="ctr"/>
              <a:lstStyle/>
              <a:p>
                <a:endParaRPr lang="da-DK"/>
              </a:p>
            </p:txBody>
          </p:sp>
        </p:grpSp>
        <p:sp>
          <p:nvSpPr>
            <p:cNvPr id="10" name="Kombinationstegning 87">
              <a:extLst>
                <a:ext uri="{FF2B5EF4-FFF2-40B4-BE49-F238E27FC236}">
                  <a16:creationId xmlns:a16="http://schemas.microsoft.com/office/drawing/2014/main" id="{DF2D32B5-A879-419F-AF02-0E0AA6987FF1}"/>
                </a:ext>
              </a:extLst>
            </p:cNvPr>
            <p:cNvSpPr/>
            <p:nvPr/>
          </p:nvSpPr>
          <p:spPr>
            <a:xfrm>
              <a:off x="6519845" y="5556407"/>
              <a:ext cx="20089" cy="550591"/>
            </a:xfrm>
            <a:custGeom>
              <a:avLst/>
              <a:gdLst>
                <a:gd name="connsiteX0" fmla="*/ 0 w 9517"/>
                <a:gd name="connsiteY0" fmla="*/ 0 h 260838"/>
                <a:gd name="connsiteX1" fmla="*/ 0 w 9517"/>
                <a:gd name="connsiteY1" fmla="*/ 181826 h 260838"/>
                <a:gd name="connsiteX2" fmla="*/ 0 w 9517"/>
                <a:gd name="connsiteY2" fmla="*/ 260839 h 260838"/>
              </a:gdLst>
              <a:ahLst/>
              <a:cxnLst>
                <a:cxn ang="0">
                  <a:pos x="connsiteX0" y="connsiteY0"/>
                </a:cxn>
                <a:cxn ang="0">
                  <a:pos x="connsiteX1" y="connsiteY1"/>
                </a:cxn>
                <a:cxn ang="0">
                  <a:pos x="connsiteX2" y="connsiteY2"/>
                </a:cxn>
              </a:cxnLst>
              <a:rect l="l" t="t" r="r" b="b"/>
              <a:pathLst>
                <a:path w="9517" h="260838">
                  <a:moveTo>
                    <a:pt x="0" y="0"/>
                  </a:moveTo>
                  <a:lnTo>
                    <a:pt x="0" y="181826"/>
                  </a:lnTo>
                  <a:lnTo>
                    <a:pt x="0" y="260839"/>
                  </a:lnTo>
                </a:path>
              </a:pathLst>
            </a:custGeom>
            <a:noFill/>
            <a:ln w="22225" cap="flat">
              <a:solidFill>
                <a:srgbClr val="004E3A"/>
              </a:solidFill>
              <a:prstDash val="solid"/>
              <a:miter/>
            </a:ln>
          </p:spPr>
          <p:txBody>
            <a:bodyPr rtlCol="0" anchor="ctr"/>
            <a:lstStyle/>
            <a:p>
              <a:endParaRPr lang="da-DK"/>
            </a:p>
          </p:txBody>
        </p:sp>
        <p:sp>
          <p:nvSpPr>
            <p:cNvPr id="11" name="Kombinationstegning 88">
              <a:extLst>
                <a:ext uri="{FF2B5EF4-FFF2-40B4-BE49-F238E27FC236}">
                  <a16:creationId xmlns:a16="http://schemas.microsoft.com/office/drawing/2014/main" id="{22AFE1EF-C175-4458-B76A-59DB2744D26B}"/>
                </a:ext>
              </a:extLst>
            </p:cNvPr>
            <p:cNvSpPr/>
            <p:nvPr/>
          </p:nvSpPr>
          <p:spPr>
            <a:xfrm>
              <a:off x="6845302" y="5735249"/>
              <a:ext cx="20089" cy="371749"/>
            </a:xfrm>
            <a:custGeom>
              <a:avLst/>
              <a:gdLst>
                <a:gd name="connsiteX0" fmla="*/ 0 w 9517"/>
                <a:gd name="connsiteY0" fmla="*/ 0 h 176113"/>
                <a:gd name="connsiteX1" fmla="*/ 0 w 9517"/>
                <a:gd name="connsiteY1" fmla="*/ 111380 h 176113"/>
                <a:gd name="connsiteX2" fmla="*/ 0 w 9517"/>
                <a:gd name="connsiteY2" fmla="*/ 176114 h 176113"/>
              </a:gdLst>
              <a:ahLst/>
              <a:cxnLst>
                <a:cxn ang="0">
                  <a:pos x="connsiteX0" y="connsiteY0"/>
                </a:cxn>
                <a:cxn ang="0">
                  <a:pos x="connsiteX1" y="connsiteY1"/>
                </a:cxn>
                <a:cxn ang="0">
                  <a:pos x="connsiteX2" y="connsiteY2"/>
                </a:cxn>
              </a:cxnLst>
              <a:rect l="l" t="t" r="r" b="b"/>
              <a:pathLst>
                <a:path w="9517" h="176113">
                  <a:moveTo>
                    <a:pt x="0" y="0"/>
                  </a:moveTo>
                  <a:lnTo>
                    <a:pt x="0" y="111380"/>
                  </a:lnTo>
                  <a:lnTo>
                    <a:pt x="0" y="176114"/>
                  </a:lnTo>
                </a:path>
              </a:pathLst>
            </a:custGeom>
            <a:noFill/>
            <a:ln w="22225" cap="flat">
              <a:solidFill>
                <a:srgbClr val="004E3A"/>
              </a:solidFill>
              <a:prstDash val="solid"/>
              <a:miter/>
            </a:ln>
          </p:spPr>
          <p:txBody>
            <a:bodyPr rtlCol="0" anchor="ctr"/>
            <a:lstStyle/>
            <a:p>
              <a:endParaRPr lang="da-DK"/>
            </a:p>
          </p:txBody>
        </p:sp>
        <p:grpSp>
          <p:nvGrpSpPr>
            <p:cNvPr id="12" name="Grafik 3">
              <a:extLst>
                <a:ext uri="{FF2B5EF4-FFF2-40B4-BE49-F238E27FC236}">
                  <a16:creationId xmlns:a16="http://schemas.microsoft.com/office/drawing/2014/main" id="{DDE8901A-C88C-4817-9778-CC7E4334E81E}"/>
                </a:ext>
              </a:extLst>
            </p:cNvPr>
            <p:cNvGrpSpPr/>
            <p:nvPr/>
          </p:nvGrpSpPr>
          <p:grpSpPr>
            <a:xfrm>
              <a:off x="4932739" y="5431820"/>
              <a:ext cx="729264" cy="675177"/>
              <a:chOff x="5546842" y="4370494"/>
              <a:chExt cx="345483" cy="319860"/>
            </a:xfrm>
            <a:noFill/>
          </p:grpSpPr>
          <p:sp>
            <p:nvSpPr>
              <p:cNvPr id="193" name="Kombinationstegning 283">
                <a:extLst>
                  <a:ext uri="{FF2B5EF4-FFF2-40B4-BE49-F238E27FC236}">
                    <a16:creationId xmlns:a16="http://schemas.microsoft.com/office/drawing/2014/main" id="{BD30F7DC-A8CE-4823-8589-D6A2553D58DE}"/>
                  </a:ext>
                </a:extLst>
              </p:cNvPr>
              <p:cNvSpPr/>
              <p:nvPr/>
            </p:nvSpPr>
            <p:spPr>
              <a:xfrm>
                <a:off x="5546842" y="4373350"/>
                <a:ext cx="142761" cy="317004"/>
              </a:xfrm>
              <a:custGeom>
                <a:avLst/>
                <a:gdLst>
                  <a:gd name="connsiteX0" fmla="*/ 142762 w 142761"/>
                  <a:gd name="connsiteY0" fmla="*/ 0 h 317004"/>
                  <a:gd name="connsiteX1" fmla="*/ 0 w 142761"/>
                  <a:gd name="connsiteY1" fmla="*/ 164690 h 317004"/>
                  <a:gd name="connsiteX2" fmla="*/ 0 w 142761"/>
                  <a:gd name="connsiteY2" fmla="*/ 317005 h 317004"/>
                </a:gdLst>
                <a:ahLst/>
                <a:cxnLst>
                  <a:cxn ang="0">
                    <a:pos x="connsiteX0" y="connsiteY0"/>
                  </a:cxn>
                  <a:cxn ang="0">
                    <a:pos x="connsiteX1" y="connsiteY1"/>
                  </a:cxn>
                  <a:cxn ang="0">
                    <a:pos x="connsiteX2" y="connsiteY2"/>
                  </a:cxn>
                </a:cxnLst>
                <a:rect l="l" t="t" r="r" b="b"/>
                <a:pathLst>
                  <a:path w="142761" h="317004">
                    <a:moveTo>
                      <a:pt x="142762" y="0"/>
                    </a:moveTo>
                    <a:cubicBezTo>
                      <a:pt x="61863" y="11423"/>
                      <a:pt x="0" y="80917"/>
                      <a:pt x="0" y="164690"/>
                    </a:cubicBezTo>
                    <a:lnTo>
                      <a:pt x="0" y="317005"/>
                    </a:lnTo>
                  </a:path>
                </a:pathLst>
              </a:custGeom>
              <a:noFill/>
              <a:ln w="22225" cap="flat">
                <a:solidFill>
                  <a:srgbClr val="004E3A"/>
                </a:solidFill>
                <a:prstDash val="solid"/>
                <a:miter/>
              </a:ln>
            </p:spPr>
            <p:txBody>
              <a:bodyPr rtlCol="0" anchor="ctr"/>
              <a:lstStyle/>
              <a:p>
                <a:endParaRPr lang="da-DK"/>
              </a:p>
            </p:txBody>
          </p:sp>
          <p:sp>
            <p:nvSpPr>
              <p:cNvPr id="194" name="Kombinationstegning 284">
                <a:extLst>
                  <a:ext uri="{FF2B5EF4-FFF2-40B4-BE49-F238E27FC236}">
                    <a16:creationId xmlns:a16="http://schemas.microsoft.com/office/drawing/2014/main" id="{67855489-EC02-4117-8331-134F8DCD87B0}"/>
                  </a:ext>
                </a:extLst>
              </p:cNvPr>
              <p:cNvSpPr/>
              <p:nvPr/>
            </p:nvSpPr>
            <p:spPr>
              <a:xfrm>
                <a:off x="5725770" y="4370494"/>
                <a:ext cx="166555" cy="319860"/>
              </a:xfrm>
              <a:custGeom>
                <a:avLst/>
                <a:gdLst>
                  <a:gd name="connsiteX0" fmla="*/ 166556 w 166555"/>
                  <a:gd name="connsiteY0" fmla="*/ 319861 h 319860"/>
                  <a:gd name="connsiteX1" fmla="*/ 166556 w 166555"/>
                  <a:gd name="connsiteY1" fmla="*/ 166594 h 319860"/>
                  <a:gd name="connsiteX2" fmla="*/ 0 w 166555"/>
                  <a:gd name="connsiteY2" fmla="*/ 0 h 319860"/>
                </a:gdLst>
                <a:ahLst/>
                <a:cxnLst>
                  <a:cxn ang="0">
                    <a:pos x="connsiteX0" y="connsiteY0"/>
                  </a:cxn>
                  <a:cxn ang="0">
                    <a:pos x="connsiteX1" y="connsiteY1"/>
                  </a:cxn>
                  <a:cxn ang="0">
                    <a:pos x="connsiteX2" y="connsiteY2"/>
                  </a:cxn>
                </a:cxnLst>
                <a:rect l="l" t="t" r="r" b="b"/>
                <a:pathLst>
                  <a:path w="166555" h="319860">
                    <a:moveTo>
                      <a:pt x="166556" y="319861"/>
                    </a:moveTo>
                    <a:lnTo>
                      <a:pt x="166556" y="166594"/>
                    </a:lnTo>
                    <a:cubicBezTo>
                      <a:pt x="166556" y="75205"/>
                      <a:pt x="91368" y="0"/>
                      <a:pt x="0" y="0"/>
                    </a:cubicBezTo>
                  </a:path>
                </a:pathLst>
              </a:custGeom>
              <a:noFill/>
              <a:ln w="22225" cap="flat">
                <a:solidFill>
                  <a:srgbClr val="004E3A"/>
                </a:solidFill>
                <a:prstDash val="solid"/>
                <a:miter/>
              </a:ln>
            </p:spPr>
            <p:txBody>
              <a:bodyPr rtlCol="0" anchor="ctr"/>
              <a:lstStyle/>
              <a:p>
                <a:endParaRPr lang="da-DK"/>
              </a:p>
            </p:txBody>
          </p:sp>
        </p:grpSp>
        <p:sp>
          <p:nvSpPr>
            <p:cNvPr id="13" name="Kombinationstegning 90">
              <a:extLst>
                <a:ext uri="{FF2B5EF4-FFF2-40B4-BE49-F238E27FC236}">
                  <a16:creationId xmlns:a16="http://schemas.microsoft.com/office/drawing/2014/main" id="{08E4CC85-4AD8-4B3E-BF41-74D4F5D57351}"/>
                </a:ext>
              </a:extLst>
            </p:cNvPr>
            <p:cNvSpPr/>
            <p:nvPr/>
          </p:nvSpPr>
          <p:spPr>
            <a:xfrm>
              <a:off x="5451061" y="5556407"/>
              <a:ext cx="20089" cy="550591"/>
            </a:xfrm>
            <a:custGeom>
              <a:avLst/>
              <a:gdLst>
                <a:gd name="connsiteX0" fmla="*/ 0 w 9517"/>
                <a:gd name="connsiteY0" fmla="*/ 0 h 260838"/>
                <a:gd name="connsiteX1" fmla="*/ 0 w 9517"/>
                <a:gd name="connsiteY1" fmla="*/ 174210 h 260838"/>
                <a:gd name="connsiteX2" fmla="*/ 0 w 9517"/>
                <a:gd name="connsiteY2" fmla="*/ 260839 h 260838"/>
              </a:gdLst>
              <a:ahLst/>
              <a:cxnLst>
                <a:cxn ang="0">
                  <a:pos x="connsiteX0" y="connsiteY0"/>
                </a:cxn>
                <a:cxn ang="0">
                  <a:pos x="connsiteX1" y="connsiteY1"/>
                </a:cxn>
                <a:cxn ang="0">
                  <a:pos x="connsiteX2" y="connsiteY2"/>
                </a:cxn>
              </a:cxnLst>
              <a:rect l="l" t="t" r="r" b="b"/>
              <a:pathLst>
                <a:path w="9517" h="260838">
                  <a:moveTo>
                    <a:pt x="0" y="0"/>
                  </a:moveTo>
                  <a:lnTo>
                    <a:pt x="0" y="174210"/>
                  </a:lnTo>
                  <a:lnTo>
                    <a:pt x="0" y="260839"/>
                  </a:lnTo>
                </a:path>
              </a:pathLst>
            </a:custGeom>
            <a:noFill/>
            <a:ln w="22225" cap="flat">
              <a:solidFill>
                <a:srgbClr val="004E3A"/>
              </a:solidFill>
              <a:prstDash val="solid"/>
              <a:miter/>
            </a:ln>
          </p:spPr>
          <p:txBody>
            <a:bodyPr rtlCol="0" anchor="ctr"/>
            <a:lstStyle/>
            <a:p>
              <a:endParaRPr lang="da-DK"/>
            </a:p>
          </p:txBody>
        </p:sp>
        <p:sp>
          <p:nvSpPr>
            <p:cNvPr id="14" name="Kombinationstegning 91">
              <a:extLst>
                <a:ext uri="{FF2B5EF4-FFF2-40B4-BE49-F238E27FC236}">
                  <a16:creationId xmlns:a16="http://schemas.microsoft.com/office/drawing/2014/main" id="{F769A9D2-9EA1-4D57-A09B-20543952B898}"/>
                </a:ext>
              </a:extLst>
            </p:cNvPr>
            <p:cNvSpPr/>
            <p:nvPr/>
          </p:nvSpPr>
          <p:spPr>
            <a:xfrm>
              <a:off x="5125603" y="5735249"/>
              <a:ext cx="20089" cy="371749"/>
            </a:xfrm>
            <a:custGeom>
              <a:avLst/>
              <a:gdLst>
                <a:gd name="connsiteX0" fmla="*/ 0 w 9517"/>
                <a:gd name="connsiteY0" fmla="*/ 0 h 176113"/>
                <a:gd name="connsiteX1" fmla="*/ 0 w 9517"/>
                <a:gd name="connsiteY1" fmla="*/ 111380 h 176113"/>
                <a:gd name="connsiteX2" fmla="*/ 0 w 9517"/>
                <a:gd name="connsiteY2" fmla="*/ 176114 h 176113"/>
              </a:gdLst>
              <a:ahLst/>
              <a:cxnLst>
                <a:cxn ang="0">
                  <a:pos x="connsiteX0" y="connsiteY0"/>
                </a:cxn>
                <a:cxn ang="0">
                  <a:pos x="connsiteX1" y="connsiteY1"/>
                </a:cxn>
                <a:cxn ang="0">
                  <a:pos x="connsiteX2" y="connsiteY2"/>
                </a:cxn>
              </a:cxnLst>
              <a:rect l="l" t="t" r="r" b="b"/>
              <a:pathLst>
                <a:path w="9517" h="176113">
                  <a:moveTo>
                    <a:pt x="0" y="0"/>
                  </a:moveTo>
                  <a:lnTo>
                    <a:pt x="0" y="111380"/>
                  </a:lnTo>
                  <a:lnTo>
                    <a:pt x="0" y="176114"/>
                  </a:lnTo>
                </a:path>
              </a:pathLst>
            </a:custGeom>
            <a:noFill/>
            <a:ln w="22225" cap="flat">
              <a:solidFill>
                <a:srgbClr val="004E3A"/>
              </a:solidFill>
              <a:prstDash val="solid"/>
              <a:miter/>
            </a:ln>
          </p:spPr>
          <p:txBody>
            <a:bodyPr rtlCol="0" anchor="ctr"/>
            <a:lstStyle/>
            <a:p>
              <a:endParaRPr lang="da-DK"/>
            </a:p>
          </p:txBody>
        </p:sp>
        <p:grpSp>
          <p:nvGrpSpPr>
            <p:cNvPr id="15" name="Grafik 3">
              <a:extLst>
                <a:ext uri="{FF2B5EF4-FFF2-40B4-BE49-F238E27FC236}">
                  <a16:creationId xmlns:a16="http://schemas.microsoft.com/office/drawing/2014/main" id="{472AB847-BFF0-4420-9A53-046646A32C34}"/>
                </a:ext>
              </a:extLst>
            </p:cNvPr>
            <p:cNvGrpSpPr/>
            <p:nvPr/>
          </p:nvGrpSpPr>
          <p:grpSpPr>
            <a:xfrm>
              <a:off x="3687162" y="5431820"/>
              <a:ext cx="729264" cy="675177"/>
              <a:chOff x="4956760" y="4370494"/>
              <a:chExt cx="345483" cy="319860"/>
            </a:xfrm>
            <a:noFill/>
          </p:grpSpPr>
          <p:sp>
            <p:nvSpPr>
              <p:cNvPr id="191" name="Kombinationstegning 281">
                <a:extLst>
                  <a:ext uri="{FF2B5EF4-FFF2-40B4-BE49-F238E27FC236}">
                    <a16:creationId xmlns:a16="http://schemas.microsoft.com/office/drawing/2014/main" id="{FC84618E-DA64-460B-92A4-E2F8610B25E3}"/>
                  </a:ext>
                </a:extLst>
              </p:cNvPr>
              <p:cNvSpPr/>
              <p:nvPr/>
            </p:nvSpPr>
            <p:spPr>
              <a:xfrm>
                <a:off x="4956760" y="4373350"/>
                <a:ext cx="142761" cy="317004"/>
              </a:xfrm>
              <a:custGeom>
                <a:avLst/>
                <a:gdLst>
                  <a:gd name="connsiteX0" fmla="*/ 142762 w 142761"/>
                  <a:gd name="connsiteY0" fmla="*/ 0 h 317004"/>
                  <a:gd name="connsiteX1" fmla="*/ 0 w 142761"/>
                  <a:gd name="connsiteY1" fmla="*/ 164690 h 317004"/>
                  <a:gd name="connsiteX2" fmla="*/ 0 w 142761"/>
                  <a:gd name="connsiteY2" fmla="*/ 317005 h 317004"/>
                </a:gdLst>
                <a:ahLst/>
                <a:cxnLst>
                  <a:cxn ang="0">
                    <a:pos x="connsiteX0" y="connsiteY0"/>
                  </a:cxn>
                  <a:cxn ang="0">
                    <a:pos x="connsiteX1" y="connsiteY1"/>
                  </a:cxn>
                  <a:cxn ang="0">
                    <a:pos x="connsiteX2" y="connsiteY2"/>
                  </a:cxn>
                </a:cxnLst>
                <a:rect l="l" t="t" r="r" b="b"/>
                <a:pathLst>
                  <a:path w="142761" h="317004">
                    <a:moveTo>
                      <a:pt x="142762" y="0"/>
                    </a:moveTo>
                    <a:cubicBezTo>
                      <a:pt x="61863" y="11423"/>
                      <a:pt x="0" y="80917"/>
                      <a:pt x="0" y="164690"/>
                    </a:cubicBezTo>
                    <a:lnTo>
                      <a:pt x="0" y="317005"/>
                    </a:lnTo>
                  </a:path>
                </a:pathLst>
              </a:custGeom>
              <a:noFill/>
              <a:ln w="22225" cap="flat">
                <a:solidFill>
                  <a:srgbClr val="004E3A"/>
                </a:solidFill>
                <a:prstDash val="solid"/>
                <a:miter/>
              </a:ln>
            </p:spPr>
            <p:txBody>
              <a:bodyPr rtlCol="0" anchor="ctr"/>
              <a:lstStyle/>
              <a:p>
                <a:endParaRPr lang="da-DK"/>
              </a:p>
            </p:txBody>
          </p:sp>
          <p:sp>
            <p:nvSpPr>
              <p:cNvPr id="192" name="Kombinationstegning 282">
                <a:extLst>
                  <a:ext uri="{FF2B5EF4-FFF2-40B4-BE49-F238E27FC236}">
                    <a16:creationId xmlns:a16="http://schemas.microsoft.com/office/drawing/2014/main" id="{AF2239C7-5142-4DED-A449-1785DC5B2950}"/>
                  </a:ext>
                </a:extLst>
              </p:cNvPr>
              <p:cNvSpPr/>
              <p:nvPr/>
            </p:nvSpPr>
            <p:spPr>
              <a:xfrm>
                <a:off x="5135688" y="4370494"/>
                <a:ext cx="166555" cy="319860"/>
              </a:xfrm>
              <a:custGeom>
                <a:avLst/>
                <a:gdLst>
                  <a:gd name="connsiteX0" fmla="*/ 166556 w 166555"/>
                  <a:gd name="connsiteY0" fmla="*/ 319861 h 319860"/>
                  <a:gd name="connsiteX1" fmla="*/ 166556 w 166555"/>
                  <a:gd name="connsiteY1" fmla="*/ 166594 h 319860"/>
                  <a:gd name="connsiteX2" fmla="*/ 0 w 166555"/>
                  <a:gd name="connsiteY2" fmla="*/ 0 h 319860"/>
                </a:gdLst>
                <a:ahLst/>
                <a:cxnLst>
                  <a:cxn ang="0">
                    <a:pos x="connsiteX0" y="connsiteY0"/>
                  </a:cxn>
                  <a:cxn ang="0">
                    <a:pos x="connsiteX1" y="connsiteY1"/>
                  </a:cxn>
                  <a:cxn ang="0">
                    <a:pos x="connsiteX2" y="connsiteY2"/>
                  </a:cxn>
                </a:cxnLst>
                <a:rect l="l" t="t" r="r" b="b"/>
                <a:pathLst>
                  <a:path w="166555" h="319860">
                    <a:moveTo>
                      <a:pt x="166556" y="319861"/>
                    </a:moveTo>
                    <a:lnTo>
                      <a:pt x="166556" y="166594"/>
                    </a:lnTo>
                    <a:cubicBezTo>
                      <a:pt x="166556" y="75205"/>
                      <a:pt x="91368" y="0"/>
                      <a:pt x="0" y="0"/>
                    </a:cubicBezTo>
                  </a:path>
                </a:pathLst>
              </a:custGeom>
              <a:noFill/>
              <a:ln w="22225" cap="flat">
                <a:solidFill>
                  <a:srgbClr val="004E3A"/>
                </a:solidFill>
                <a:prstDash val="solid"/>
                <a:miter/>
              </a:ln>
            </p:spPr>
            <p:txBody>
              <a:bodyPr rtlCol="0" anchor="ctr"/>
              <a:lstStyle/>
              <a:p>
                <a:endParaRPr lang="da-DK"/>
              </a:p>
            </p:txBody>
          </p:sp>
        </p:grpSp>
        <p:sp>
          <p:nvSpPr>
            <p:cNvPr id="16" name="Kombinationstegning 93">
              <a:extLst>
                <a:ext uri="{FF2B5EF4-FFF2-40B4-BE49-F238E27FC236}">
                  <a16:creationId xmlns:a16="http://schemas.microsoft.com/office/drawing/2014/main" id="{FFEC3D9A-7937-447C-8B30-3C9B9927C989}"/>
                </a:ext>
              </a:extLst>
            </p:cNvPr>
            <p:cNvSpPr/>
            <p:nvPr/>
          </p:nvSpPr>
          <p:spPr>
            <a:xfrm>
              <a:off x="4205482" y="5556407"/>
              <a:ext cx="20089" cy="550591"/>
            </a:xfrm>
            <a:custGeom>
              <a:avLst/>
              <a:gdLst>
                <a:gd name="connsiteX0" fmla="*/ 0 w 9517"/>
                <a:gd name="connsiteY0" fmla="*/ 0 h 260838"/>
                <a:gd name="connsiteX1" fmla="*/ 0 w 9517"/>
                <a:gd name="connsiteY1" fmla="*/ 202769 h 260838"/>
                <a:gd name="connsiteX2" fmla="*/ 0 w 9517"/>
                <a:gd name="connsiteY2" fmla="*/ 260839 h 260838"/>
              </a:gdLst>
              <a:ahLst/>
              <a:cxnLst>
                <a:cxn ang="0">
                  <a:pos x="connsiteX0" y="connsiteY0"/>
                </a:cxn>
                <a:cxn ang="0">
                  <a:pos x="connsiteX1" y="connsiteY1"/>
                </a:cxn>
                <a:cxn ang="0">
                  <a:pos x="connsiteX2" y="connsiteY2"/>
                </a:cxn>
              </a:cxnLst>
              <a:rect l="l" t="t" r="r" b="b"/>
              <a:pathLst>
                <a:path w="9517" h="260838">
                  <a:moveTo>
                    <a:pt x="0" y="0"/>
                  </a:moveTo>
                  <a:lnTo>
                    <a:pt x="0" y="202769"/>
                  </a:lnTo>
                  <a:lnTo>
                    <a:pt x="0" y="260839"/>
                  </a:lnTo>
                </a:path>
              </a:pathLst>
            </a:custGeom>
            <a:noFill/>
            <a:ln w="22225" cap="flat">
              <a:solidFill>
                <a:srgbClr val="004E3A"/>
              </a:solidFill>
              <a:prstDash val="solid"/>
              <a:miter/>
            </a:ln>
          </p:spPr>
          <p:txBody>
            <a:bodyPr rtlCol="0" anchor="ctr"/>
            <a:lstStyle/>
            <a:p>
              <a:endParaRPr lang="da-DK"/>
            </a:p>
          </p:txBody>
        </p:sp>
        <p:sp>
          <p:nvSpPr>
            <p:cNvPr id="17" name="Kombinationstegning 94">
              <a:extLst>
                <a:ext uri="{FF2B5EF4-FFF2-40B4-BE49-F238E27FC236}">
                  <a16:creationId xmlns:a16="http://schemas.microsoft.com/office/drawing/2014/main" id="{A048F227-2BBE-469D-BBE6-3B77F9F4F07C}"/>
                </a:ext>
              </a:extLst>
            </p:cNvPr>
            <p:cNvSpPr/>
            <p:nvPr/>
          </p:nvSpPr>
          <p:spPr>
            <a:xfrm>
              <a:off x="3880025" y="5735249"/>
              <a:ext cx="20089" cy="371749"/>
            </a:xfrm>
            <a:custGeom>
              <a:avLst/>
              <a:gdLst>
                <a:gd name="connsiteX0" fmla="*/ 0 w 9517"/>
                <a:gd name="connsiteY0" fmla="*/ 0 h 176113"/>
                <a:gd name="connsiteX1" fmla="*/ 0 w 9517"/>
                <a:gd name="connsiteY1" fmla="*/ 121852 h 176113"/>
                <a:gd name="connsiteX2" fmla="*/ 0 w 9517"/>
                <a:gd name="connsiteY2" fmla="*/ 176114 h 176113"/>
              </a:gdLst>
              <a:ahLst/>
              <a:cxnLst>
                <a:cxn ang="0">
                  <a:pos x="connsiteX0" y="connsiteY0"/>
                </a:cxn>
                <a:cxn ang="0">
                  <a:pos x="connsiteX1" y="connsiteY1"/>
                </a:cxn>
                <a:cxn ang="0">
                  <a:pos x="connsiteX2" y="connsiteY2"/>
                </a:cxn>
              </a:cxnLst>
              <a:rect l="l" t="t" r="r" b="b"/>
              <a:pathLst>
                <a:path w="9517" h="176113">
                  <a:moveTo>
                    <a:pt x="0" y="0"/>
                  </a:moveTo>
                  <a:lnTo>
                    <a:pt x="0" y="121852"/>
                  </a:lnTo>
                  <a:lnTo>
                    <a:pt x="0" y="176114"/>
                  </a:lnTo>
                </a:path>
              </a:pathLst>
            </a:custGeom>
            <a:noFill/>
            <a:ln w="22225" cap="flat">
              <a:solidFill>
                <a:srgbClr val="004E3A"/>
              </a:solidFill>
              <a:prstDash val="solid"/>
              <a:miter/>
            </a:ln>
          </p:spPr>
          <p:txBody>
            <a:bodyPr rtlCol="0" anchor="ctr"/>
            <a:lstStyle/>
            <a:p>
              <a:endParaRPr lang="da-DK"/>
            </a:p>
          </p:txBody>
        </p:sp>
        <p:sp>
          <p:nvSpPr>
            <p:cNvPr id="18" name="Kombinationstegning 95">
              <a:extLst>
                <a:ext uri="{FF2B5EF4-FFF2-40B4-BE49-F238E27FC236}">
                  <a16:creationId xmlns:a16="http://schemas.microsoft.com/office/drawing/2014/main" id="{59375C86-6C87-4E24-AC9F-5A56BB3AA4F1}"/>
                </a:ext>
              </a:extLst>
            </p:cNvPr>
            <p:cNvSpPr/>
            <p:nvPr/>
          </p:nvSpPr>
          <p:spPr>
            <a:xfrm>
              <a:off x="7578585" y="5015862"/>
              <a:ext cx="548454" cy="313474"/>
            </a:xfrm>
            <a:custGeom>
              <a:avLst/>
              <a:gdLst>
                <a:gd name="connsiteX0" fmla="*/ 0 w 259826"/>
                <a:gd name="connsiteY0" fmla="*/ 0 h 148506"/>
                <a:gd name="connsiteX1" fmla="*/ 148472 w 259826"/>
                <a:gd name="connsiteY1" fmla="*/ 148507 h 148506"/>
                <a:gd name="connsiteX2" fmla="*/ 152279 w 259826"/>
                <a:gd name="connsiteY2" fmla="*/ 148507 h 148506"/>
                <a:gd name="connsiteX3" fmla="*/ 259827 w 259826"/>
                <a:gd name="connsiteY3" fmla="*/ 102812 h 148506"/>
              </a:gdLst>
              <a:ahLst/>
              <a:cxnLst>
                <a:cxn ang="0">
                  <a:pos x="connsiteX0" y="connsiteY0"/>
                </a:cxn>
                <a:cxn ang="0">
                  <a:pos x="connsiteX1" y="connsiteY1"/>
                </a:cxn>
                <a:cxn ang="0">
                  <a:pos x="connsiteX2" y="connsiteY2"/>
                </a:cxn>
                <a:cxn ang="0">
                  <a:pos x="connsiteX3" y="connsiteY3"/>
                </a:cxn>
              </a:cxnLst>
              <a:rect l="l" t="t" r="r" b="b"/>
              <a:pathLst>
                <a:path w="259826" h="148506">
                  <a:moveTo>
                    <a:pt x="0" y="0"/>
                  </a:moveTo>
                  <a:cubicBezTo>
                    <a:pt x="0" y="81869"/>
                    <a:pt x="66622" y="148507"/>
                    <a:pt x="148472" y="148507"/>
                  </a:cubicBezTo>
                  <a:lnTo>
                    <a:pt x="152279" y="148507"/>
                  </a:lnTo>
                  <a:cubicBezTo>
                    <a:pt x="194156" y="148507"/>
                    <a:pt x="232226" y="130419"/>
                    <a:pt x="259827" y="102812"/>
                  </a:cubicBezTo>
                </a:path>
              </a:pathLst>
            </a:custGeom>
            <a:noFill/>
            <a:ln w="22225" cap="flat">
              <a:solidFill>
                <a:srgbClr val="004E3A"/>
              </a:solidFill>
              <a:prstDash val="solid"/>
              <a:miter/>
            </a:ln>
          </p:spPr>
          <p:txBody>
            <a:bodyPr rtlCol="0" anchor="ctr"/>
            <a:lstStyle/>
            <a:p>
              <a:endParaRPr lang="da-DK"/>
            </a:p>
          </p:txBody>
        </p:sp>
        <p:sp>
          <p:nvSpPr>
            <p:cNvPr id="19" name="Kombinationstegning 96">
              <a:extLst>
                <a:ext uri="{FF2B5EF4-FFF2-40B4-BE49-F238E27FC236}">
                  <a16:creationId xmlns:a16="http://schemas.microsoft.com/office/drawing/2014/main" id="{DC00445D-185C-47B1-B7A9-6F616CDCEF6B}"/>
                </a:ext>
              </a:extLst>
            </p:cNvPr>
            <p:cNvSpPr/>
            <p:nvPr/>
          </p:nvSpPr>
          <p:spPr>
            <a:xfrm>
              <a:off x="7578585" y="4778746"/>
              <a:ext cx="16070" cy="78368"/>
            </a:xfrm>
            <a:custGeom>
              <a:avLst/>
              <a:gdLst>
                <a:gd name="connsiteX0" fmla="*/ 7614 w 7613"/>
                <a:gd name="connsiteY0" fmla="*/ 0 h 37126"/>
                <a:gd name="connsiteX1" fmla="*/ 0 w 7613"/>
                <a:gd name="connsiteY1" fmla="*/ 37127 h 37126"/>
              </a:gdLst>
              <a:ahLst/>
              <a:cxnLst>
                <a:cxn ang="0">
                  <a:pos x="connsiteX0" y="connsiteY0"/>
                </a:cxn>
                <a:cxn ang="0">
                  <a:pos x="connsiteX1" y="connsiteY1"/>
                </a:cxn>
              </a:cxnLst>
              <a:rect l="l" t="t" r="r" b="b"/>
              <a:pathLst>
                <a:path w="7613" h="37126">
                  <a:moveTo>
                    <a:pt x="7614" y="0"/>
                  </a:moveTo>
                  <a:cubicBezTo>
                    <a:pt x="4759" y="10472"/>
                    <a:pt x="952" y="25703"/>
                    <a:pt x="0" y="37127"/>
                  </a:cubicBezTo>
                </a:path>
              </a:pathLst>
            </a:custGeom>
            <a:noFill/>
            <a:ln w="22225" cap="flat">
              <a:solidFill>
                <a:srgbClr val="004E3A"/>
              </a:solidFill>
              <a:prstDash val="solid"/>
              <a:miter/>
            </a:ln>
          </p:spPr>
          <p:txBody>
            <a:bodyPr rtlCol="0" anchor="ctr"/>
            <a:lstStyle/>
            <a:p>
              <a:endParaRPr lang="da-DK"/>
            </a:p>
          </p:txBody>
        </p:sp>
        <p:sp>
          <p:nvSpPr>
            <p:cNvPr id="20" name="Kombinationstegning 97">
              <a:extLst>
                <a:ext uri="{FF2B5EF4-FFF2-40B4-BE49-F238E27FC236}">
                  <a16:creationId xmlns:a16="http://schemas.microsoft.com/office/drawing/2014/main" id="{D1C9B028-5DB8-456A-A380-79DC3A6F1726}"/>
                </a:ext>
              </a:extLst>
            </p:cNvPr>
            <p:cNvSpPr/>
            <p:nvPr/>
          </p:nvSpPr>
          <p:spPr>
            <a:xfrm>
              <a:off x="7701135" y="4859125"/>
              <a:ext cx="162728" cy="112530"/>
            </a:xfrm>
            <a:custGeom>
              <a:avLst/>
              <a:gdLst>
                <a:gd name="connsiteX0" fmla="*/ 26649 w 77091"/>
                <a:gd name="connsiteY0" fmla="*/ 53310 h 53310"/>
                <a:gd name="connsiteX1" fmla="*/ 50442 w 77091"/>
                <a:gd name="connsiteY1" fmla="*/ 53310 h 53310"/>
                <a:gd name="connsiteX2" fmla="*/ 77091 w 77091"/>
                <a:gd name="connsiteY2" fmla="*/ 26655 h 53310"/>
                <a:gd name="connsiteX3" fmla="*/ 77091 w 77091"/>
                <a:gd name="connsiteY3" fmla="*/ 26655 h 53310"/>
                <a:gd name="connsiteX4" fmla="*/ 50442 w 77091"/>
                <a:gd name="connsiteY4" fmla="*/ 0 h 53310"/>
                <a:gd name="connsiteX5" fmla="*/ 26649 w 77091"/>
                <a:gd name="connsiteY5" fmla="*/ 0 h 53310"/>
                <a:gd name="connsiteX6" fmla="*/ 0 w 77091"/>
                <a:gd name="connsiteY6" fmla="*/ 26655 h 53310"/>
                <a:gd name="connsiteX7" fmla="*/ 0 w 77091"/>
                <a:gd name="connsiteY7" fmla="*/ 26655 h 53310"/>
                <a:gd name="connsiteX8" fmla="*/ 26649 w 77091"/>
                <a:gd name="connsiteY8" fmla="*/ 53310 h 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91" h="53310">
                  <a:moveTo>
                    <a:pt x="26649" y="53310"/>
                  </a:moveTo>
                  <a:lnTo>
                    <a:pt x="50442" y="53310"/>
                  </a:lnTo>
                  <a:cubicBezTo>
                    <a:pt x="64719" y="53310"/>
                    <a:pt x="77091" y="40935"/>
                    <a:pt x="77091" y="26655"/>
                  </a:cubicBezTo>
                  <a:lnTo>
                    <a:pt x="77091" y="26655"/>
                  </a:lnTo>
                  <a:cubicBezTo>
                    <a:pt x="77091" y="12376"/>
                    <a:pt x="64719" y="0"/>
                    <a:pt x="50442" y="0"/>
                  </a:cubicBezTo>
                  <a:lnTo>
                    <a:pt x="26649" y="0"/>
                  </a:lnTo>
                  <a:cubicBezTo>
                    <a:pt x="12373" y="0"/>
                    <a:pt x="0" y="12376"/>
                    <a:pt x="0" y="26655"/>
                  </a:cubicBezTo>
                  <a:lnTo>
                    <a:pt x="0" y="26655"/>
                  </a:lnTo>
                  <a:cubicBezTo>
                    <a:pt x="0" y="40935"/>
                    <a:pt x="11421" y="53310"/>
                    <a:pt x="26649" y="53310"/>
                  </a:cubicBezTo>
                  <a:close/>
                </a:path>
              </a:pathLst>
            </a:custGeom>
            <a:noFill/>
            <a:ln w="22225" cap="flat">
              <a:solidFill>
                <a:srgbClr val="004E3A"/>
              </a:solidFill>
              <a:prstDash val="solid"/>
              <a:miter/>
            </a:ln>
          </p:spPr>
          <p:txBody>
            <a:bodyPr rtlCol="0" anchor="ctr"/>
            <a:lstStyle/>
            <a:p>
              <a:endParaRPr lang="da-DK"/>
            </a:p>
          </p:txBody>
        </p:sp>
        <p:sp>
          <p:nvSpPr>
            <p:cNvPr id="21" name="Kombinationstegning 98">
              <a:extLst>
                <a:ext uri="{FF2B5EF4-FFF2-40B4-BE49-F238E27FC236}">
                  <a16:creationId xmlns:a16="http://schemas.microsoft.com/office/drawing/2014/main" id="{46B0F431-A454-48D7-A4B8-5E902E2C9C9C}"/>
                </a:ext>
              </a:extLst>
            </p:cNvPr>
            <p:cNvSpPr/>
            <p:nvPr/>
          </p:nvSpPr>
          <p:spPr>
            <a:xfrm>
              <a:off x="7512289" y="4859125"/>
              <a:ext cx="162728" cy="112530"/>
            </a:xfrm>
            <a:custGeom>
              <a:avLst/>
              <a:gdLst>
                <a:gd name="connsiteX0" fmla="*/ 26649 w 77091"/>
                <a:gd name="connsiteY0" fmla="*/ 53310 h 53310"/>
                <a:gd name="connsiteX1" fmla="*/ 50442 w 77091"/>
                <a:gd name="connsiteY1" fmla="*/ 53310 h 53310"/>
                <a:gd name="connsiteX2" fmla="*/ 77091 w 77091"/>
                <a:gd name="connsiteY2" fmla="*/ 26655 h 53310"/>
                <a:gd name="connsiteX3" fmla="*/ 77091 w 77091"/>
                <a:gd name="connsiteY3" fmla="*/ 26655 h 53310"/>
                <a:gd name="connsiteX4" fmla="*/ 50442 w 77091"/>
                <a:gd name="connsiteY4" fmla="*/ 0 h 53310"/>
                <a:gd name="connsiteX5" fmla="*/ 26649 w 77091"/>
                <a:gd name="connsiteY5" fmla="*/ 0 h 53310"/>
                <a:gd name="connsiteX6" fmla="*/ 0 w 77091"/>
                <a:gd name="connsiteY6" fmla="*/ 26655 h 53310"/>
                <a:gd name="connsiteX7" fmla="*/ 0 w 77091"/>
                <a:gd name="connsiteY7" fmla="*/ 26655 h 53310"/>
                <a:gd name="connsiteX8" fmla="*/ 26649 w 77091"/>
                <a:gd name="connsiteY8" fmla="*/ 53310 h 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91" h="53310">
                  <a:moveTo>
                    <a:pt x="26649" y="53310"/>
                  </a:moveTo>
                  <a:lnTo>
                    <a:pt x="50442" y="53310"/>
                  </a:lnTo>
                  <a:cubicBezTo>
                    <a:pt x="64719" y="53310"/>
                    <a:pt x="77091" y="40935"/>
                    <a:pt x="77091" y="26655"/>
                  </a:cubicBezTo>
                  <a:lnTo>
                    <a:pt x="77091" y="26655"/>
                  </a:lnTo>
                  <a:cubicBezTo>
                    <a:pt x="77091" y="12376"/>
                    <a:pt x="64719" y="0"/>
                    <a:pt x="50442" y="0"/>
                  </a:cubicBezTo>
                  <a:lnTo>
                    <a:pt x="26649" y="0"/>
                  </a:lnTo>
                  <a:cubicBezTo>
                    <a:pt x="12373" y="0"/>
                    <a:pt x="0" y="12376"/>
                    <a:pt x="0" y="26655"/>
                  </a:cubicBezTo>
                  <a:lnTo>
                    <a:pt x="0" y="26655"/>
                  </a:lnTo>
                  <a:cubicBezTo>
                    <a:pt x="0" y="40935"/>
                    <a:pt x="12373" y="53310"/>
                    <a:pt x="26649" y="53310"/>
                  </a:cubicBezTo>
                  <a:close/>
                </a:path>
              </a:pathLst>
            </a:custGeom>
            <a:noFill/>
            <a:ln w="22225" cap="flat">
              <a:solidFill>
                <a:srgbClr val="004E3A"/>
              </a:solidFill>
              <a:prstDash val="solid"/>
              <a:miter/>
            </a:ln>
          </p:spPr>
          <p:txBody>
            <a:bodyPr rtlCol="0" anchor="ctr"/>
            <a:lstStyle/>
            <a:p>
              <a:endParaRPr lang="da-DK"/>
            </a:p>
          </p:txBody>
        </p:sp>
        <p:sp>
          <p:nvSpPr>
            <p:cNvPr id="22" name="Kombinationstegning 99">
              <a:extLst>
                <a:ext uri="{FF2B5EF4-FFF2-40B4-BE49-F238E27FC236}">
                  <a16:creationId xmlns:a16="http://schemas.microsoft.com/office/drawing/2014/main" id="{60FD996E-698E-4ED2-AD9C-4ED68428929D}"/>
                </a:ext>
              </a:extLst>
            </p:cNvPr>
            <p:cNvSpPr/>
            <p:nvPr/>
          </p:nvSpPr>
          <p:spPr>
            <a:xfrm>
              <a:off x="7628811" y="4987731"/>
              <a:ext cx="62279" cy="88415"/>
            </a:xfrm>
            <a:custGeom>
              <a:avLst/>
              <a:gdLst>
                <a:gd name="connsiteX0" fmla="*/ 29504 w 29504"/>
                <a:gd name="connsiteY0" fmla="*/ 0 h 41886"/>
                <a:gd name="connsiteX1" fmla="*/ 20939 w 29504"/>
                <a:gd name="connsiteY1" fmla="*/ 0 h 41886"/>
                <a:gd name="connsiteX2" fmla="*/ 0 w 29504"/>
                <a:gd name="connsiteY2" fmla="*/ 20943 h 41886"/>
                <a:gd name="connsiteX3" fmla="*/ 0 w 29504"/>
                <a:gd name="connsiteY3" fmla="*/ 20943 h 41886"/>
                <a:gd name="connsiteX4" fmla="*/ 20939 w 29504"/>
                <a:gd name="connsiteY4" fmla="*/ 41887 h 41886"/>
                <a:gd name="connsiteX5" fmla="*/ 29504 w 29504"/>
                <a:gd name="connsiteY5" fmla="*/ 41887 h 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04" h="41886">
                  <a:moveTo>
                    <a:pt x="29504" y="0"/>
                  </a:moveTo>
                  <a:lnTo>
                    <a:pt x="20939" y="0"/>
                  </a:lnTo>
                  <a:cubicBezTo>
                    <a:pt x="9517" y="0"/>
                    <a:pt x="0" y="9520"/>
                    <a:pt x="0" y="20943"/>
                  </a:cubicBezTo>
                  <a:lnTo>
                    <a:pt x="0" y="20943"/>
                  </a:lnTo>
                  <a:cubicBezTo>
                    <a:pt x="0" y="32367"/>
                    <a:pt x="9517" y="41887"/>
                    <a:pt x="20939" y="41887"/>
                  </a:cubicBezTo>
                  <a:lnTo>
                    <a:pt x="29504" y="41887"/>
                  </a:lnTo>
                </a:path>
              </a:pathLst>
            </a:custGeom>
            <a:noFill/>
            <a:ln w="22225" cap="flat">
              <a:solidFill>
                <a:srgbClr val="004E3A"/>
              </a:solidFill>
              <a:prstDash val="solid"/>
              <a:miter/>
            </a:ln>
          </p:spPr>
          <p:txBody>
            <a:bodyPr rtlCol="0" anchor="ctr"/>
            <a:lstStyle/>
            <a:p>
              <a:endParaRPr lang="da-DK"/>
            </a:p>
          </p:txBody>
        </p:sp>
        <p:sp>
          <p:nvSpPr>
            <p:cNvPr id="23" name="Kombinationstegning 100">
              <a:extLst>
                <a:ext uri="{FF2B5EF4-FFF2-40B4-BE49-F238E27FC236}">
                  <a16:creationId xmlns:a16="http://schemas.microsoft.com/office/drawing/2014/main" id="{02026D07-20DC-4C2E-AD09-7264B2393123}"/>
                </a:ext>
              </a:extLst>
            </p:cNvPr>
            <p:cNvSpPr/>
            <p:nvPr/>
          </p:nvSpPr>
          <p:spPr>
            <a:xfrm>
              <a:off x="7518316" y="4487374"/>
              <a:ext cx="765425" cy="626951"/>
            </a:xfrm>
            <a:custGeom>
              <a:avLst/>
              <a:gdLst>
                <a:gd name="connsiteX0" fmla="*/ 174169 w 362614"/>
                <a:gd name="connsiteY0" fmla="*/ 117092 h 297013"/>
                <a:gd name="connsiteX1" fmla="*/ 223660 w 362614"/>
                <a:gd name="connsiteY1" fmla="*/ 117092 h 297013"/>
                <a:gd name="connsiteX2" fmla="*/ 223660 w 362614"/>
                <a:gd name="connsiteY2" fmla="*/ 297014 h 297013"/>
                <a:gd name="connsiteX3" fmla="*/ 362615 w 362614"/>
                <a:gd name="connsiteY3" fmla="*/ 297014 h 297013"/>
                <a:gd name="connsiteX4" fmla="*/ 362615 w 362614"/>
                <a:gd name="connsiteY4" fmla="*/ 177066 h 297013"/>
                <a:gd name="connsiteX5" fmla="*/ 185590 w 362614"/>
                <a:gd name="connsiteY5" fmla="*/ 0 h 297013"/>
                <a:gd name="connsiteX6" fmla="*/ 166556 w 362614"/>
                <a:gd name="connsiteY6" fmla="*/ 0 h 297013"/>
                <a:gd name="connsiteX7" fmla="*/ 0 w 362614"/>
                <a:gd name="connsiteY7" fmla="*/ 117092 h 297013"/>
                <a:gd name="connsiteX8" fmla="*/ 111354 w 362614"/>
                <a:gd name="connsiteY8" fmla="*/ 117092 h 29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614" h="297013">
                  <a:moveTo>
                    <a:pt x="174169" y="117092"/>
                  </a:moveTo>
                  <a:lnTo>
                    <a:pt x="223660" y="117092"/>
                  </a:lnTo>
                  <a:lnTo>
                    <a:pt x="223660" y="297014"/>
                  </a:lnTo>
                  <a:lnTo>
                    <a:pt x="362615" y="297014"/>
                  </a:lnTo>
                  <a:lnTo>
                    <a:pt x="362615" y="177066"/>
                  </a:lnTo>
                  <a:cubicBezTo>
                    <a:pt x="362615" y="67590"/>
                    <a:pt x="295993" y="0"/>
                    <a:pt x="185590" y="0"/>
                  </a:cubicBezTo>
                  <a:lnTo>
                    <a:pt x="166556" y="0"/>
                  </a:lnTo>
                  <a:cubicBezTo>
                    <a:pt x="78043" y="0"/>
                    <a:pt x="24745" y="48550"/>
                    <a:pt x="0" y="117092"/>
                  </a:cubicBezTo>
                  <a:lnTo>
                    <a:pt x="111354" y="117092"/>
                  </a:lnTo>
                </a:path>
              </a:pathLst>
            </a:custGeom>
            <a:noFill/>
            <a:ln w="22225" cap="flat">
              <a:solidFill>
                <a:srgbClr val="004E3A"/>
              </a:solidFill>
              <a:prstDash val="solid"/>
              <a:miter/>
            </a:ln>
          </p:spPr>
          <p:txBody>
            <a:bodyPr rtlCol="0" anchor="ctr"/>
            <a:lstStyle/>
            <a:p>
              <a:endParaRPr lang="da-DK"/>
            </a:p>
          </p:txBody>
        </p:sp>
        <p:sp>
          <p:nvSpPr>
            <p:cNvPr id="24" name="Kombinationstegning 101">
              <a:extLst>
                <a:ext uri="{FF2B5EF4-FFF2-40B4-BE49-F238E27FC236}">
                  <a16:creationId xmlns:a16="http://schemas.microsoft.com/office/drawing/2014/main" id="{21E7B95D-1880-441D-A4F0-A23C4CFFA276}"/>
                </a:ext>
              </a:extLst>
            </p:cNvPr>
            <p:cNvSpPr/>
            <p:nvPr/>
          </p:nvSpPr>
          <p:spPr>
            <a:xfrm>
              <a:off x="7863863" y="4917399"/>
              <a:ext cx="120538" cy="20093"/>
            </a:xfrm>
            <a:custGeom>
              <a:avLst/>
              <a:gdLst>
                <a:gd name="connsiteX0" fmla="*/ 0 w 57104"/>
                <a:gd name="connsiteY0" fmla="*/ 0 h 9519"/>
                <a:gd name="connsiteX1" fmla="*/ 57105 w 57104"/>
                <a:gd name="connsiteY1" fmla="*/ 0 h 9519"/>
              </a:gdLst>
              <a:ahLst/>
              <a:cxnLst>
                <a:cxn ang="0">
                  <a:pos x="connsiteX0" y="connsiteY0"/>
                </a:cxn>
                <a:cxn ang="0">
                  <a:pos x="connsiteX1" y="connsiteY1"/>
                </a:cxn>
              </a:cxnLst>
              <a:rect l="l" t="t" r="r" b="b"/>
              <a:pathLst>
                <a:path w="57104" h="9519">
                  <a:moveTo>
                    <a:pt x="0" y="0"/>
                  </a:moveTo>
                  <a:lnTo>
                    <a:pt x="57105" y="0"/>
                  </a:lnTo>
                </a:path>
              </a:pathLst>
            </a:custGeom>
            <a:ln w="22225" cap="flat">
              <a:solidFill>
                <a:srgbClr val="004E3A"/>
              </a:solidFill>
              <a:prstDash val="solid"/>
              <a:miter/>
            </a:ln>
          </p:spPr>
          <p:txBody>
            <a:bodyPr rtlCol="0" anchor="ctr"/>
            <a:lstStyle/>
            <a:p>
              <a:endParaRPr lang="da-DK"/>
            </a:p>
          </p:txBody>
        </p:sp>
        <p:sp>
          <p:nvSpPr>
            <p:cNvPr id="25" name="Kombinationstegning 103">
              <a:extLst>
                <a:ext uri="{FF2B5EF4-FFF2-40B4-BE49-F238E27FC236}">
                  <a16:creationId xmlns:a16="http://schemas.microsoft.com/office/drawing/2014/main" id="{9FBB767F-DA37-48AE-A88D-42886FFACFD0}"/>
                </a:ext>
              </a:extLst>
            </p:cNvPr>
            <p:cNvSpPr/>
            <p:nvPr/>
          </p:nvSpPr>
          <p:spPr>
            <a:xfrm>
              <a:off x="3596757" y="4415033"/>
              <a:ext cx="887975" cy="831917"/>
            </a:xfrm>
            <a:custGeom>
              <a:avLst/>
              <a:gdLst>
                <a:gd name="connsiteX0" fmla="*/ 420672 w 420671"/>
                <a:gd name="connsiteY0" fmla="*/ 161834 h 394114"/>
                <a:gd name="connsiteX1" fmla="*/ 338822 w 420671"/>
                <a:gd name="connsiteY1" fmla="*/ 79965 h 394114"/>
                <a:gd name="connsiteX2" fmla="*/ 334063 w 420671"/>
                <a:gd name="connsiteY2" fmla="*/ 79965 h 394114"/>
                <a:gd name="connsiteX3" fmla="*/ 216998 w 420671"/>
                <a:gd name="connsiteY3" fmla="*/ 0 h 394114"/>
                <a:gd name="connsiteX4" fmla="*/ 93271 w 420671"/>
                <a:gd name="connsiteY4" fmla="*/ 101861 h 394114"/>
                <a:gd name="connsiteX5" fmla="*/ 74236 w 420671"/>
                <a:gd name="connsiteY5" fmla="*/ 98053 h 394114"/>
                <a:gd name="connsiteX6" fmla="*/ 21890 w 420671"/>
                <a:gd name="connsiteY6" fmla="*/ 150411 h 394114"/>
                <a:gd name="connsiteX7" fmla="*/ 40925 w 420671"/>
                <a:gd name="connsiteY7" fmla="*/ 191345 h 394114"/>
                <a:gd name="connsiteX8" fmla="*/ 7614 w 420671"/>
                <a:gd name="connsiteY8" fmla="*/ 239896 h 394114"/>
                <a:gd name="connsiteX9" fmla="*/ 26649 w 420671"/>
                <a:gd name="connsiteY9" fmla="*/ 279878 h 394114"/>
                <a:gd name="connsiteX10" fmla="*/ 0 w 420671"/>
                <a:gd name="connsiteY10" fmla="*/ 331284 h 394114"/>
                <a:gd name="connsiteX11" fmla="*/ 62815 w 420671"/>
                <a:gd name="connsiteY11" fmla="*/ 394114 h 3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71" h="394114">
                  <a:moveTo>
                    <a:pt x="420672" y="161834"/>
                  </a:moveTo>
                  <a:cubicBezTo>
                    <a:pt x="420672" y="117092"/>
                    <a:pt x="384506" y="79965"/>
                    <a:pt x="338822" y="79965"/>
                  </a:cubicBezTo>
                  <a:cubicBezTo>
                    <a:pt x="336918" y="79965"/>
                    <a:pt x="335015" y="79965"/>
                    <a:pt x="334063" y="79965"/>
                  </a:cubicBezTo>
                  <a:cubicBezTo>
                    <a:pt x="315980" y="33319"/>
                    <a:pt x="270296" y="0"/>
                    <a:pt x="216998" y="0"/>
                  </a:cubicBezTo>
                  <a:cubicBezTo>
                    <a:pt x="156087" y="0"/>
                    <a:pt x="104692" y="43791"/>
                    <a:pt x="93271" y="101861"/>
                  </a:cubicBezTo>
                  <a:cubicBezTo>
                    <a:pt x="87561" y="99005"/>
                    <a:pt x="80898" y="98053"/>
                    <a:pt x="74236" y="98053"/>
                  </a:cubicBezTo>
                  <a:cubicBezTo>
                    <a:pt x="45684" y="98053"/>
                    <a:pt x="21890" y="121852"/>
                    <a:pt x="21890" y="150411"/>
                  </a:cubicBezTo>
                  <a:cubicBezTo>
                    <a:pt x="21890" y="166594"/>
                    <a:pt x="29504" y="180874"/>
                    <a:pt x="40925" y="191345"/>
                  </a:cubicBezTo>
                  <a:cubicBezTo>
                    <a:pt x="21890" y="198961"/>
                    <a:pt x="7614" y="218001"/>
                    <a:pt x="7614" y="239896"/>
                  </a:cubicBezTo>
                  <a:cubicBezTo>
                    <a:pt x="7614" y="256079"/>
                    <a:pt x="15228" y="270359"/>
                    <a:pt x="26649" y="279878"/>
                  </a:cubicBezTo>
                  <a:cubicBezTo>
                    <a:pt x="10469" y="291302"/>
                    <a:pt x="0" y="310341"/>
                    <a:pt x="0" y="331284"/>
                  </a:cubicBezTo>
                  <a:cubicBezTo>
                    <a:pt x="0" y="366507"/>
                    <a:pt x="28552" y="394114"/>
                    <a:pt x="62815" y="394114"/>
                  </a:cubicBezTo>
                </a:path>
              </a:pathLst>
            </a:custGeom>
            <a:noFill/>
            <a:ln w="22225" cap="flat">
              <a:solidFill>
                <a:srgbClr val="004E3A"/>
              </a:solidFill>
              <a:prstDash val="solid"/>
              <a:miter/>
            </a:ln>
          </p:spPr>
          <p:txBody>
            <a:bodyPr rtlCol="0" anchor="ctr"/>
            <a:lstStyle/>
            <a:p>
              <a:endParaRPr lang="da-DK"/>
            </a:p>
          </p:txBody>
        </p:sp>
        <p:grpSp>
          <p:nvGrpSpPr>
            <p:cNvPr id="26" name="Grafik 3">
              <a:extLst>
                <a:ext uri="{FF2B5EF4-FFF2-40B4-BE49-F238E27FC236}">
                  <a16:creationId xmlns:a16="http://schemas.microsoft.com/office/drawing/2014/main" id="{CA7AEF63-9B79-43B4-B5D3-CA47A47A5D01}"/>
                </a:ext>
              </a:extLst>
            </p:cNvPr>
            <p:cNvGrpSpPr/>
            <p:nvPr/>
          </p:nvGrpSpPr>
          <p:grpSpPr>
            <a:xfrm>
              <a:off x="3757477" y="4714443"/>
              <a:ext cx="634841" cy="604846"/>
              <a:chOff x="4990071" y="4030642"/>
              <a:chExt cx="300751" cy="286541"/>
            </a:xfrm>
            <a:noFill/>
          </p:grpSpPr>
          <p:sp>
            <p:nvSpPr>
              <p:cNvPr id="189" name="Kombinationstegning 279">
                <a:extLst>
                  <a:ext uri="{FF2B5EF4-FFF2-40B4-BE49-F238E27FC236}">
                    <a16:creationId xmlns:a16="http://schemas.microsoft.com/office/drawing/2014/main" id="{3F66007A-9D8F-465C-ACDF-A38ACF014FEF}"/>
                  </a:ext>
                </a:extLst>
              </p:cNvPr>
              <p:cNvSpPr/>
              <p:nvPr/>
            </p:nvSpPr>
            <p:spPr>
              <a:xfrm>
                <a:off x="5025285" y="4030642"/>
                <a:ext cx="265537" cy="286541"/>
              </a:xfrm>
              <a:custGeom>
                <a:avLst/>
                <a:gdLst>
                  <a:gd name="connsiteX0" fmla="*/ 113258 w 265537"/>
                  <a:gd name="connsiteY0" fmla="*/ 286542 h 286541"/>
                  <a:gd name="connsiteX1" fmla="*/ 117065 w 265537"/>
                  <a:gd name="connsiteY1" fmla="*/ 286542 h 286541"/>
                  <a:gd name="connsiteX2" fmla="*/ 265537 w 265537"/>
                  <a:gd name="connsiteY2" fmla="*/ 138035 h 286541"/>
                  <a:gd name="connsiteX3" fmla="*/ 265537 w 265537"/>
                  <a:gd name="connsiteY3" fmla="*/ 76157 h 286541"/>
                  <a:gd name="connsiteX4" fmla="*/ 263634 w 265537"/>
                  <a:gd name="connsiteY4" fmla="*/ 52358 h 286541"/>
                  <a:gd name="connsiteX5" fmla="*/ 192253 w 265537"/>
                  <a:gd name="connsiteY5" fmla="*/ 0 h 286541"/>
                  <a:gd name="connsiteX6" fmla="*/ 102788 w 265537"/>
                  <a:gd name="connsiteY6" fmla="*/ 67589 h 286541"/>
                  <a:gd name="connsiteX7" fmla="*/ 54250 w 265537"/>
                  <a:gd name="connsiteY7" fmla="*/ 54262 h 286541"/>
                  <a:gd name="connsiteX8" fmla="*/ 0 w 265537"/>
                  <a:gd name="connsiteY8" fmla="*/ 99004 h 28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537" h="286541">
                    <a:moveTo>
                      <a:pt x="113258" y="286542"/>
                    </a:moveTo>
                    <a:lnTo>
                      <a:pt x="117065" y="286542"/>
                    </a:lnTo>
                    <a:cubicBezTo>
                      <a:pt x="198915" y="286542"/>
                      <a:pt x="265537" y="219904"/>
                      <a:pt x="265537" y="138035"/>
                    </a:cubicBezTo>
                    <a:lnTo>
                      <a:pt x="265537" y="76157"/>
                    </a:lnTo>
                    <a:cubicBezTo>
                      <a:pt x="265537" y="67589"/>
                      <a:pt x="264585" y="59974"/>
                      <a:pt x="263634" y="52358"/>
                    </a:cubicBezTo>
                    <a:cubicBezTo>
                      <a:pt x="232226" y="47598"/>
                      <a:pt x="205577" y="27607"/>
                      <a:pt x="192253" y="0"/>
                    </a:cubicBezTo>
                    <a:cubicBezTo>
                      <a:pt x="181784" y="39030"/>
                      <a:pt x="145617" y="67589"/>
                      <a:pt x="102788" y="67589"/>
                    </a:cubicBezTo>
                    <a:cubicBezTo>
                      <a:pt x="84705" y="67589"/>
                      <a:pt x="68526" y="62830"/>
                      <a:pt x="54250" y="54262"/>
                    </a:cubicBezTo>
                    <a:cubicBezTo>
                      <a:pt x="45684" y="78061"/>
                      <a:pt x="25697" y="95197"/>
                      <a:pt x="0" y="99004"/>
                    </a:cubicBezTo>
                  </a:path>
                </a:pathLst>
              </a:custGeom>
              <a:noFill/>
              <a:ln w="22225" cap="flat">
                <a:solidFill>
                  <a:srgbClr val="004E3A"/>
                </a:solidFill>
                <a:prstDash val="solid"/>
                <a:miter/>
              </a:ln>
            </p:spPr>
            <p:txBody>
              <a:bodyPr rtlCol="0" anchor="ctr"/>
              <a:lstStyle/>
              <a:p>
                <a:endParaRPr lang="da-DK"/>
              </a:p>
            </p:txBody>
          </p:sp>
          <p:sp>
            <p:nvSpPr>
              <p:cNvPr id="190" name="Kombinationstegning 280">
                <a:extLst>
                  <a:ext uri="{FF2B5EF4-FFF2-40B4-BE49-F238E27FC236}">
                    <a16:creationId xmlns:a16="http://schemas.microsoft.com/office/drawing/2014/main" id="{5C703A3C-E68A-40B8-95D5-418F110B77AE}"/>
                  </a:ext>
                </a:extLst>
              </p:cNvPr>
              <p:cNvSpPr/>
              <p:nvPr/>
            </p:nvSpPr>
            <p:spPr>
              <a:xfrm>
                <a:off x="4990071" y="4125839"/>
                <a:ext cx="103740" cy="184681"/>
              </a:xfrm>
              <a:custGeom>
                <a:avLst/>
                <a:gdLst>
                  <a:gd name="connsiteX0" fmla="*/ 0 w 103740"/>
                  <a:gd name="connsiteY0" fmla="*/ 0 h 184681"/>
                  <a:gd name="connsiteX1" fmla="*/ 0 w 103740"/>
                  <a:gd name="connsiteY1" fmla="*/ 42838 h 184681"/>
                  <a:gd name="connsiteX2" fmla="*/ 103741 w 103740"/>
                  <a:gd name="connsiteY2" fmla="*/ 184681 h 184681"/>
                </a:gdLst>
                <a:ahLst/>
                <a:cxnLst>
                  <a:cxn ang="0">
                    <a:pos x="connsiteX0" y="connsiteY0"/>
                  </a:cxn>
                  <a:cxn ang="0">
                    <a:pos x="connsiteX1" y="connsiteY1"/>
                  </a:cxn>
                  <a:cxn ang="0">
                    <a:pos x="connsiteX2" y="connsiteY2"/>
                  </a:cxn>
                </a:cxnLst>
                <a:rect l="l" t="t" r="r" b="b"/>
                <a:pathLst>
                  <a:path w="103740" h="184681">
                    <a:moveTo>
                      <a:pt x="0" y="0"/>
                    </a:moveTo>
                    <a:lnTo>
                      <a:pt x="0" y="42838"/>
                    </a:lnTo>
                    <a:cubicBezTo>
                      <a:pt x="0" y="108524"/>
                      <a:pt x="43780" y="165642"/>
                      <a:pt x="103741" y="184681"/>
                    </a:cubicBezTo>
                  </a:path>
                </a:pathLst>
              </a:custGeom>
              <a:noFill/>
              <a:ln w="22225" cap="flat">
                <a:solidFill>
                  <a:srgbClr val="004E3A"/>
                </a:solidFill>
                <a:prstDash val="solid"/>
                <a:miter/>
              </a:ln>
            </p:spPr>
            <p:txBody>
              <a:bodyPr rtlCol="0" anchor="ctr"/>
              <a:lstStyle/>
              <a:p>
                <a:endParaRPr lang="da-DK"/>
              </a:p>
            </p:txBody>
          </p:sp>
        </p:grpSp>
        <p:sp>
          <p:nvSpPr>
            <p:cNvPr id="27" name="Kombinationstegning 105">
              <a:extLst>
                <a:ext uri="{FF2B5EF4-FFF2-40B4-BE49-F238E27FC236}">
                  <a16:creationId xmlns:a16="http://schemas.microsoft.com/office/drawing/2014/main" id="{FC809399-86D8-45CF-81F6-7D2A6017F9EA}"/>
                </a:ext>
              </a:extLst>
            </p:cNvPr>
            <p:cNvSpPr/>
            <p:nvPr/>
          </p:nvSpPr>
          <p:spPr>
            <a:xfrm>
              <a:off x="4257717" y="4979693"/>
              <a:ext cx="62276" cy="88415"/>
            </a:xfrm>
            <a:custGeom>
              <a:avLst/>
              <a:gdLst>
                <a:gd name="connsiteX0" fmla="*/ 0 w 29503"/>
                <a:gd name="connsiteY0" fmla="*/ 0 h 41886"/>
                <a:gd name="connsiteX1" fmla="*/ 8566 w 29503"/>
                <a:gd name="connsiteY1" fmla="*/ 0 h 41886"/>
                <a:gd name="connsiteX2" fmla="*/ 29504 w 29503"/>
                <a:gd name="connsiteY2" fmla="*/ 20943 h 41886"/>
                <a:gd name="connsiteX3" fmla="*/ 29504 w 29503"/>
                <a:gd name="connsiteY3" fmla="*/ 20943 h 41886"/>
                <a:gd name="connsiteX4" fmla="*/ 8566 w 29503"/>
                <a:gd name="connsiteY4" fmla="*/ 41886 h 41886"/>
                <a:gd name="connsiteX5" fmla="*/ 0 w 29503"/>
                <a:gd name="connsiteY5" fmla="*/ 41886 h 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03" h="41886">
                  <a:moveTo>
                    <a:pt x="0" y="0"/>
                  </a:moveTo>
                  <a:lnTo>
                    <a:pt x="8566" y="0"/>
                  </a:lnTo>
                  <a:cubicBezTo>
                    <a:pt x="19986" y="0"/>
                    <a:pt x="29504" y="9520"/>
                    <a:pt x="29504" y="20943"/>
                  </a:cubicBezTo>
                  <a:lnTo>
                    <a:pt x="29504" y="20943"/>
                  </a:lnTo>
                  <a:cubicBezTo>
                    <a:pt x="29504" y="32367"/>
                    <a:pt x="19986" y="41886"/>
                    <a:pt x="8566" y="41886"/>
                  </a:cubicBezTo>
                  <a:lnTo>
                    <a:pt x="0" y="41886"/>
                  </a:lnTo>
                </a:path>
              </a:pathLst>
            </a:custGeom>
            <a:noFill/>
            <a:ln w="22225" cap="flat">
              <a:solidFill>
                <a:srgbClr val="004E3A"/>
              </a:solidFill>
              <a:prstDash val="solid"/>
              <a:miter/>
            </a:ln>
          </p:spPr>
          <p:txBody>
            <a:bodyPr rtlCol="0" anchor="ctr"/>
            <a:lstStyle/>
            <a:p>
              <a:endParaRPr lang="da-DK"/>
            </a:p>
          </p:txBody>
        </p:sp>
        <p:grpSp>
          <p:nvGrpSpPr>
            <p:cNvPr id="28" name="Gruppe 27">
              <a:extLst>
                <a:ext uri="{FF2B5EF4-FFF2-40B4-BE49-F238E27FC236}">
                  <a16:creationId xmlns:a16="http://schemas.microsoft.com/office/drawing/2014/main" id="{3A36F605-7939-4AFF-BD77-AC34A8C0BE8D}"/>
                </a:ext>
              </a:extLst>
            </p:cNvPr>
            <p:cNvGrpSpPr/>
            <p:nvPr/>
          </p:nvGrpSpPr>
          <p:grpSpPr>
            <a:xfrm>
              <a:off x="4187401" y="4885247"/>
              <a:ext cx="100449" cy="24112"/>
              <a:chOff x="4187401" y="4885247"/>
              <a:chExt cx="100449" cy="24112"/>
            </a:xfrm>
            <a:solidFill>
              <a:srgbClr val="002856"/>
            </a:solidFill>
          </p:grpSpPr>
          <p:sp>
            <p:nvSpPr>
              <p:cNvPr id="187" name="Kombinationstegning 277">
                <a:extLst>
                  <a:ext uri="{FF2B5EF4-FFF2-40B4-BE49-F238E27FC236}">
                    <a16:creationId xmlns:a16="http://schemas.microsoft.com/office/drawing/2014/main" id="{FF8956E9-C66A-42C0-86DF-A74E59E6EE79}"/>
                  </a:ext>
                </a:extLst>
              </p:cNvPr>
              <p:cNvSpPr/>
              <p:nvPr/>
            </p:nvSpPr>
            <p:spPr>
              <a:xfrm>
                <a:off x="4283833" y="4885247"/>
                <a:ext cx="4017" cy="4017"/>
              </a:xfrm>
              <a:custGeom>
                <a:avLst/>
                <a:gdLst>
                  <a:gd name="connsiteX0" fmla="*/ 1904 w 1903"/>
                  <a:gd name="connsiteY0" fmla="*/ 952 h 1903"/>
                  <a:gd name="connsiteX1" fmla="*/ 952 w 1903"/>
                  <a:gd name="connsiteY1" fmla="*/ 1904 h 1903"/>
                  <a:gd name="connsiteX2" fmla="*/ 0 w 1903"/>
                  <a:gd name="connsiteY2" fmla="*/ 952 h 1903"/>
                  <a:gd name="connsiteX3" fmla="*/ 952 w 1903"/>
                  <a:gd name="connsiteY3" fmla="*/ 0 h 1903"/>
                  <a:gd name="connsiteX4" fmla="*/ 1904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4" y="952"/>
                    </a:moveTo>
                    <a:cubicBezTo>
                      <a:pt x="1904" y="1478"/>
                      <a:pt x="1478" y="1904"/>
                      <a:pt x="952" y="1904"/>
                    </a:cubicBezTo>
                    <a:cubicBezTo>
                      <a:pt x="426" y="1904"/>
                      <a:pt x="0" y="1478"/>
                      <a:pt x="0" y="952"/>
                    </a:cubicBezTo>
                    <a:cubicBezTo>
                      <a:pt x="0" y="426"/>
                      <a:pt x="426" y="0"/>
                      <a:pt x="952" y="0"/>
                    </a:cubicBezTo>
                    <a:cubicBezTo>
                      <a:pt x="1478" y="0"/>
                      <a:pt x="1904" y="426"/>
                      <a:pt x="1904" y="952"/>
                    </a:cubicBezTo>
                    <a:close/>
                  </a:path>
                </a:pathLst>
              </a:custGeom>
              <a:grpFill/>
              <a:ln w="22225" cap="flat">
                <a:solidFill>
                  <a:srgbClr val="004E3A"/>
                </a:solidFill>
                <a:prstDash val="solid"/>
                <a:miter/>
              </a:ln>
            </p:spPr>
            <p:txBody>
              <a:bodyPr rtlCol="0" anchor="ctr"/>
              <a:lstStyle/>
              <a:p>
                <a:endParaRPr lang="da-DK"/>
              </a:p>
            </p:txBody>
          </p:sp>
          <p:sp>
            <p:nvSpPr>
              <p:cNvPr id="188" name="Kombinationstegning 278">
                <a:extLst>
                  <a:ext uri="{FF2B5EF4-FFF2-40B4-BE49-F238E27FC236}">
                    <a16:creationId xmlns:a16="http://schemas.microsoft.com/office/drawing/2014/main" id="{9B140ADD-85FF-49C7-9C0A-D43AEB0FA402}"/>
                  </a:ext>
                </a:extLst>
              </p:cNvPr>
              <p:cNvSpPr/>
              <p:nvPr/>
            </p:nvSpPr>
            <p:spPr>
              <a:xfrm>
                <a:off x="4187401" y="4905342"/>
                <a:ext cx="4017" cy="4017"/>
              </a:xfrm>
              <a:custGeom>
                <a:avLst/>
                <a:gdLst>
                  <a:gd name="connsiteX0" fmla="*/ 1903 w 1903"/>
                  <a:gd name="connsiteY0" fmla="*/ 952 h 1903"/>
                  <a:gd name="connsiteX1" fmla="*/ 952 w 1903"/>
                  <a:gd name="connsiteY1" fmla="*/ 1904 h 1903"/>
                  <a:gd name="connsiteX2" fmla="*/ 0 w 1903"/>
                  <a:gd name="connsiteY2" fmla="*/ 952 h 1903"/>
                  <a:gd name="connsiteX3" fmla="*/ 952 w 1903"/>
                  <a:gd name="connsiteY3" fmla="*/ 0 h 1903"/>
                  <a:gd name="connsiteX4" fmla="*/ 1903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3" y="952"/>
                    </a:moveTo>
                    <a:cubicBezTo>
                      <a:pt x="1903" y="1478"/>
                      <a:pt x="1477" y="1904"/>
                      <a:pt x="952" y="1904"/>
                    </a:cubicBezTo>
                    <a:cubicBezTo>
                      <a:pt x="426" y="1904"/>
                      <a:pt x="0" y="1478"/>
                      <a:pt x="0" y="952"/>
                    </a:cubicBezTo>
                    <a:cubicBezTo>
                      <a:pt x="0" y="426"/>
                      <a:pt x="426" y="0"/>
                      <a:pt x="952" y="0"/>
                    </a:cubicBezTo>
                    <a:cubicBezTo>
                      <a:pt x="1477" y="0"/>
                      <a:pt x="1903" y="426"/>
                      <a:pt x="1903" y="952"/>
                    </a:cubicBezTo>
                    <a:close/>
                  </a:path>
                </a:pathLst>
              </a:custGeom>
              <a:grpFill/>
              <a:ln w="22225" cap="flat">
                <a:solidFill>
                  <a:srgbClr val="004E3A"/>
                </a:solidFill>
                <a:prstDash val="solid"/>
                <a:miter/>
              </a:ln>
            </p:spPr>
            <p:txBody>
              <a:bodyPr rtlCol="0" anchor="ctr"/>
              <a:lstStyle/>
              <a:p>
                <a:endParaRPr lang="da-DK"/>
              </a:p>
            </p:txBody>
          </p:sp>
        </p:grpSp>
        <p:sp>
          <p:nvSpPr>
            <p:cNvPr id="29" name="Kombinationstegning 107">
              <a:extLst>
                <a:ext uri="{FF2B5EF4-FFF2-40B4-BE49-F238E27FC236}">
                  <a16:creationId xmlns:a16="http://schemas.microsoft.com/office/drawing/2014/main" id="{44F18414-DE72-4F46-A49A-7A2C0F099371}"/>
                </a:ext>
              </a:extLst>
            </p:cNvPr>
            <p:cNvSpPr/>
            <p:nvPr/>
          </p:nvSpPr>
          <p:spPr>
            <a:xfrm>
              <a:off x="7675017" y="5150497"/>
              <a:ext cx="136610" cy="34147"/>
            </a:xfrm>
            <a:custGeom>
              <a:avLst/>
              <a:gdLst>
                <a:gd name="connsiteX0" fmla="*/ 64719 w 64718"/>
                <a:gd name="connsiteY0" fmla="*/ 0 h 16177"/>
                <a:gd name="connsiteX1" fmla="*/ 0 w 64718"/>
                <a:gd name="connsiteY1" fmla="*/ 4760 h 16177"/>
              </a:gdLst>
              <a:ahLst/>
              <a:cxnLst>
                <a:cxn ang="0">
                  <a:pos x="connsiteX0" y="connsiteY0"/>
                </a:cxn>
                <a:cxn ang="0">
                  <a:pos x="connsiteX1" y="connsiteY1"/>
                </a:cxn>
              </a:cxnLst>
              <a:rect l="l" t="t" r="r" b="b"/>
              <a:pathLst>
                <a:path w="64718" h="16177">
                  <a:moveTo>
                    <a:pt x="64719" y="0"/>
                  </a:moveTo>
                  <a:cubicBezTo>
                    <a:pt x="48539" y="18087"/>
                    <a:pt x="19987" y="22847"/>
                    <a:pt x="0" y="4760"/>
                  </a:cubicBezTo>
                </a:path>
              </a:pathLst>
            </a:custGeom>
            <a:noFill/>
            <a:ln w="22225" cap="flat">
              <a:solidFill>
                <a:srgbClr val="004E3A"/>
              </a:solidFill>
              <a:prstDash val="solid"/>
              <a:miter/>
            </a:ln>
          </p:spPr>
          <p:txBody>
            <a:bodyPr rtlCol="0" anchor="ctr"/>
            <a:lstStyle/>
            <a:p>
              <a:endParaRPr lang="da-DK"/>
            </a:p>
          </p:txBody>
        </p:sp>
        <p:grpSp>
          <p:nvGrpSpPr>
            <p:cNvPr id="30" name="Grafik 3">
              <a:extLst>
                <a:ext uri="{FF2B5EF4-FFF2-40B4-BE49-F238E27FC236}">
                  <a16:creationId xmlns:a16="http://schemas.microsoft.com/office/drawing/2014/main" id="{E643B612-AD85-4984-85CC-C29D2B20460E}"/>
                </a:ext>
              </a:extLst>
            </p:cNvPr>
            <p:cNvGrpSpPr/>
            <p:nvPr/>
          </p:nvGrpSpPr>
          <p:grpSpPr>
            <a:xfrm>
              <a:off x="5633879" y="2600491"/>
              <a:ext cx="906056" cy="904256"/>
              <a:chOff x="5879002" y="3029174"/>
              <a:chExt cx="429237" cy="428384"/>
            </a:xfrm>
            <a:noFill/>
          </p:grpSpPr>
          <p:sp>
            <p:nvSpPr>
              <p:cNvPr id="173" name="Kombinationstegning 263">
                <a:extLst>
                  <a:ext uri="{FF2B5EF4-FFF2-40B4-BE49-F238E27FC236}">
                    <a16:creationId xmlns:a16="http://schemas.microsoft.com/office/drawing/2014/main" id="{337A43EE-BB53-4FF2-8C63-69E3F417E2DA}"/>
                  </a:ext>
                </a:extLst>
              </p:cNvPr>
              <p:cNvSpPr/>
              <p:nvPr/>
            </p:nvSpPr>
            <p:spPr>
              <a:xfrm>
                <a:off x="5934203" y="3029174"/>
                <a:ext cx="315027" cy="96148"/>
              </a:xfrm>
              <a:custGeom>
                <a:avLst/>
                <a:gdLst>
                  <a:gd name="connsiteX0" fmla="*/ 0 w 315027"/>
                  <a:gd name="connsiteY0" fmla="*/ 93293 h 96148"/>
                  <a:gd name="connsiteX1" fmla="*/ 154183 w 315027"/>
                  <a:gd name="connsiteY1" fmla="*/ 0 h 96148"/>
                  <a:gd name="connsiteX2" fmla="*/ 158942 w 315027"/>
                  <a:gd name="connsiteY2" fmla="*/ 0 h 96148"/>
                  <a:gd name="connsiteX3" fmla="*/ 315028 w 315027"/>
                  <a:gd name="connsiteY3" fmla="*/ 96149 h 96148"/>
                </a:gdLst>
                <a:ahLst/>
                <a:cxnLst>
                  <a:cxn ang="0">
                    <a:pos x="connsiteX0" y="connsiteY0"/>
                  </a:cxn>
                  <a:cxn ang="0">
                    <a:pos x="connsiteX1" y="connsiteY1"/>
                  </a:cxn>
                  <a:cxn ang="0">
                    <a:pos x="connsiteX2" y="connsiteY2"/>
                  </a:cxn>
                  <a:cxn ang="0">
                    <a:pos x="connsiteX3" y="connsiteY3"/>
                  </a:cxn>
                </a:cxnLst>
                <a:rect l="l" t="t" r="r" b="b"/>
                <a:pathLst>
                  <a:path w="315027" h="96148">
                    <a:moveTo>
                      <a:pt x="0" y="93293"/>
                    </a:moveTo>
                    <a:cubicBezTo>
                      <a:pt x="29504" y="38079"/>
                      <a:pt x="87561" y="0"/>
                      <a:pt x="154183" y="0"/>
                    </a:cubicBezTo>
                    <a:lnTo>
                      <a:pt x="158942" y="0"/>
                    </a:lnTo>
                    <a:cubicBezTo>
                      <a:pt x="226515" y="0"/>
                      <a:pt x="285524" y="39031"/>
                      <a:pt x="315028" y="96149"/>
                    </a:cubicBezTo>
                  </a:path>
                </a:pathLst>
              </a:custGeom>
              <a:noFill/>
              <a:ln w="22225" cap="flat">
                <a:solidFill>
                  <a:srgbClr val="004E3A"/>
                </a:solidFill>
                <a:prstDash val="solid"/>
                <a:miter/>
              </a:ln>
            </p:spPr>
            <p:txBody>
              <a:bodyPr rtlCol="0" anchor="ctr"/>
              <a:lstStyle/>
              <a:p>
                <a:endParaRPr lang="da-DK"/>
              </a:p>
            </p:txBody>
          </p:sp>
          <p:sp>
            <p:nvSpPr>
              <p:cNvPr id="174" name="Kombinationstegning 264">
                <a:extLst>
                  <a:ext uri="{FF2B5EF4-FFF2-40B4-BE49-F238E27FC236}">
                    <a16:creationId xmlns:a16="http://schemas.microsoft.com/office/drawing/2014/main" id="{DBFE0E13-7616-404D-BCEA-11ABF1A3CB6C}"/>
                  </a:ext>
                </a:extLst>
              </p:cNvPr>
              <p:cNvSpPr/>
              <p:nvPr/>
            </p:nvSpPr>
            <p:spPr>
              <a:xfrm>
                <a:off x="6007487" y="3189104"/>
                <a:ext cx="74236" cy="62829"/>
              </a:xfrm>
              <a:custGeom>
                <a:avLst/>
                <a:gdLst>
                  <a:gd name="connsiteX0" fmla="*/ 42829 w 74236"/>
                  <a:gd name="connsiteY0" fmla="*/ 62830 h 62829"/>
                  <a:gd name="connsiteX1" fmla="*/ 31407 w 74236"/>
                  <a:gd name="connsiteY1" fmla="*/ 62830 h 62829"/>
                  <a:gd name="connsiteX2" fmla="*/ 0 w 74236"/>
                  <a:gd name="connsiteY2" fmla="*/ 31415 h 62829"/>
                  <a:gd name="connsiteX3" fmla="*/ 0 w 74236"/>
                  <a:gd name="connsiteY3" fmla="*/ 31415 h 62829"/>
                  <a:gd name="connsiteX4" fmla="*/ 31407 w 74236"/>
                  <a:gd name="connsiteY4" fmla="*/ 0 h 62829"/>
                  <a:gd name="connsiteX5" fmla="*/ 42829 w 74236"/>
                  <a:gd name="connsiteY5" fmla="*/ 0 h 62829"/>
                  <a:gd name="connsiteX6" fmla="*/ 74236 w 74236"/>
                  <a:gd name="connsiteY6" fmla="*/ 31415 h 62829"/>
                  <a:gd name="connsiteX7" fmla="*/ 74236 w 74236"/>
                  <a:gd name="connsiteY7" fmla="*/ 31415 h 62829"/>
                  <a:gd name="connsiteX8" fmla="*/ 42829 w 74236"/>
                  <a:gd name="connsiteY8" fmla="*/ 62830 h 6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36" h="62829">
                    <a:moveTo>
                      <a:pt x="42829" y="62830"/>
                    </a:moveTo>
                    <a:lnTo>
                      <a:pt x="31407" y="62830"/>
                    </a:lnTo>
                    <a:cubicBezTo>
                      <a:pt x="14276" y="62830"/>
                      <a:pt x="0" y="48550"/>
                      <a:pt x="0" y="31415"/>
                    </a:cubicBezTo>
                    <a:lnTo>
                      <a:pt x="0" y="31415"/>
                    </a:lnTo>
                    <a:cubicBezTo>
                      <a:pt x="0" y="14279"/>
                      <a:pt x="14276" y="0"/>
                      <a:pt x="31407" y="0"/>
                    </a:cubicBezTo>
                    <a:lnTo>
                      <a:pt x="42829" y="0"/>
                    </a:lnTo>
                    <a:cubicBezTo>
                      <a:pt x="59960" y="0"/>
                      <a:pt x="74236" y="14279"/>
                      <a:pt x="74236" y="31415"/>
                    </a:cubicBezTo>
                    <a:lnTo>
                      <a:pt x="74236" y="31415"/>
                    </a:lnTo>
                    <a:cubicBezTo>
                      <a:pt x="74236" y="48550"/>
                      <a:pt x="59960" y="62830"/>
                      <a:pt x="42829" y="62830"/>
                    </a:cubicBezTo>
                    <a:close/>
                  </a:path>
                </a:pathLst>
              </a:custGeom>
              <a:noFill/>
              <a:ln w="22225" cap="flat">
                <a:solidFill>
                  <a:srgbClr val="004E3A"/>
                </a:solidFill>
                <a:prstDash val="solid"/>
                <a:miter/>
              </a:ln>
            </p:spPr>
            <p:txBody>
              <a:bodyPr rtlCol="0" anchor="ctr"/>
              <a:lstStyle/>
              <a:p>
                <a:endParaRPr lang="da-DK"/>
              </a:p>
            </p:txBody>
          </p:sp>
          <p:sp>
            <p:nvSpPr>
              <p:cNvPr id="175" name="Kombinationstegning 265">
                <a:extLst>
                  <a:ext uri="{FF2B5EF4-FFF2-40B4-BE49-F238E27FC236}">
                    <a16:creationId xmlns:a16="http://schemas.microsoft.com/office/drawing/2014/main" id="{CD911810-5C48-4BEE-BA1F-E986EC6F6CF1}"/>
                  </a:ext>
                </a:extLst>
              </p:cNvPr>
              <p:cNvSpPr/>
              <p:nvPr/>
            </p:nvSpPr>
            <p:spPr>
              <a:xfrm>
                <a:off x="6115034" y="3189104"/>
                <a:ext cx="74236" cy="62829"/>
              </a:xfrm>
              <a:custGeom>
                <a:avLst/>
                <a:gdLst>
                  <a:gd name="connsiteX0" fmla="*/ 42829 w 74236"/>
                  <a:gd name="connsiteY0" fmla="*/ 62830 h 62829"/>
                  <a:gd name="connsiteX1" fmla="*/ 31407 w 74236"/>
                  <a:gd name="connsiteY1" fmla="*/ 62830 h 62829"/>
                  <a:gd name="connsiteX2" fmla="*/ 0 w 74236"/>
                  <a:gd name="connsiteY2" fmla="*/ 31415 h 62829"/>
                  <a:gd name="connsiteX3" fmla="*/ 0 w 74236"/>
                  <a:gd name="connsiteY3" fmla="*/ 31415 h 62829"/>
                  <a:gd name="connsiteX4" fmla="*/ 31407 w 74236"/>
                  <a:gd name="connsiteY4" fmla="*/ 0 h 62829"/>
                  <a:gd name="connsiteX5" fmla="*/ 42829 w 74236"/>
                  <a:gd name="connsiteY5" fmla="*/ 0 h 62829"/>
                  <a:gd name="connsiteX6" fmla="*/ 74236 w 74236"/>
                  <a:gd name="connsiteY6" fmla="*/ 31415 h 62829"/>
                  <a:gd name="connsiteX7" fmla="*/ 74236 w 74236"/>
                  <a:gd name="connsiteY7" fmla="*/ 31415 h 62829"/>
                  <a:gd name="connsiteX8" fmla="*/ 42829 w 74236"/>
                  <a:gd name="connsiteY8" fmla="*/ 62830 h 6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36" h="62829">
                    <a:moveTo>
                      <a:pt x="42829" y="62830"/>
                    </a:moveTo>
                    <a:lnTo>
                      <a:pt x="31407" y="62830"/>
                    </a:lnTo>
                    <a:cubicBezTo>
                      <a:pt x="14276" y="62830"/>
                      <a:pt x="0" y="48550"/>
                      <a:pt x="0" y="31415"/>
                    </a:cubicBezTo>
                    <a:lnTo>
                      <a:pt x="0" y="31415"/>
                    </a:lnTo>
                    <a:cubicBezTo>
                      <a:pt x="0" y="14279"/>
                      <a:pt x="14276" y="0"/>
                      <a:pt x="31407" y="0"/>
                    </a:cubicBezTo>
                    <a:lnTo>
                      <a:pt x="42829" y="0"/>
                    </a:lnTo>
                    <a:cubicBezTo>
                      <a:pt x="59960" y="0"/>
                      <a:pt x="74236" y="14279"/>
                      <a:pt x="74236" y="31415"/>
                    </a:cubicBezTo>
                    <a:lnTo>
                      <a:pt x="74236" y="31415"/>
                    </a:lnTo>
                    <a:cubicBezTo>
                      <a:pt x="74236" y="48550"/>
                      <a:pt x="59960" y="62830"/>
                      <a:pt x="42829" y="62830"/>
                    </a:cubicBezTo>
                    <a:close/>
                  </a:path>
                </a:pathLst>
              </a:custGeom>
              <a:noFill/>
              <a:ln w="22225" cap="flat">
                <a:solidFill>
                  <a:srgbClr val="004E3A"/>
                </a:solidFill>
                <a:prstDash val="solid"/>
                <a:miter/>
              </a:ln>
            </p:spPr>
            <p:txBody>
              <a:bodyPr rtlCol="0" anchor="ctr"/>
              <a:lstStyle/>
              <a:p>
                <a:endParaRPr lang="da-DK"/>
              </a:p>
            </p:txBody>
          </p:sp>
          <p:sp>
            <p:nvSpPr>
              <p:cNvPr id="176" name="Kombinationstegning 266">
                <a:extLst>
                  <a:ext uri="{FF2B5EF4-FFF2-40B4-BE49-F238E27FC236}">
                    <a16:creationId xmlns:a16="http://schemas.microsoft.com/office/drawing/2014/main" id="{9863904A-ACCE-4E27-9D65-170FDC0391E0}"/>
                  </a:ext>
                </a:extLst>
              </p:cNvPr>
              <p:cNvSpPr/>
              <p:nvPr/>
            </p:nvSpPr>
            <p:spPr>
              <a:xfrm>
                <a:off x="6059833" y="3252886"/>
                <a:ext cx="72332" cy="63781"/>
              </a:xfrm>
              <a:custGeom>
                <a:avLst/>
                <a:gdLst>
                  <a:gd name="connsiteX0" fmla="*/ 72332 w 72332"/>
                  <a:gd name="connsiteY0" fmla="*/ 0 h 63781"/>
                  <a:gd name="connsiteX1" fmla="*/ 72332 w 72332"/>
                  <a:gd name="connsiteY1" fmla="*/ 27607 h 63781"/>
                  <a:gd name="connsiteX2" fmla="*/ 36166 w 72332"/>
                  <a:gd name="connsiteY2" fmla="*/ 63782 h 63781"/>
                  <a:gd name="connsiteX3" fmla="*/ 36166 w 72332"/>
                  <a:gd name="connsiteY3" fmla="*/ 63782 h 63781"/>
                  <a:gd name="connsiteX4" fmla="*/ 0 w 72332"/>
                  <a:gd name="connsiteY4" fmla="*/ 27607 h 63781"/>
                  <a:gd name="connsiteX5" fmla="*/ 0 w 72332"/>
                  <a:gd name="connsiteY5" fmla="*/ 0 h 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32" h="63781">
                    <a:moveTo>
                      <a:pt x="72332" y="0"/>
                    </a:moveTo>
                    <a:lnTo>
                      <a:pt x="72332" y="27607"/>
                    </a:lnTo>
                    <a:cubicBezTo>
                      <a:pt x="72332" y="47598"/>
                      <a:pt x="56153" y="63782"/>
                      <a:pt x="36166" y="63782"/>
                    </a:cubicBezTo>
                    <a:lnTo>
                      <a:pt x="36166" y="63782"/>
                    </a:lnTo>
                    <a:cubicBezTo>
                      <a:pt x="16180" y="63782"/>
                      <a:pt x="0" y="47598"/>
                      <a:pt x="0" y="27607"/>
                    </a:cubicBezTo>
                    <a:lnTo>
                      <a:pt x="0" y="0"/>
                    </a:lnTo>
                  </a:path>
                </a:pathLst>
              </a:custGeom>
              <a:noFill/>
              <a:ln w="22225" cap="flat">
                <a:solidFill>
                  <a:srgbClr val="004E3A"/>
                </a:solidFill>
                <a:prstDash val="solid"/>
                <a:miter/>
              </a:ln>
            </p:spPr>
            <p:txBody>
              <a:bodyPr rtlCol="0" anchor="ctr"/>
              <a:lstStyle/>
              <a:p>
                <a:endParaRPr lang="da-DK"/>
              </a:p>
            </p:txBody>
          </p:sp>
          <p:sp>
            <p:nvSpPr>
              <p:cNvPr id="177" name="Kombinationstegning 267">
                <a:extLst>
                  <a:ext uri="{FF2B5EF4-FFF2-40B4-BE49-F238E27FC236}">
                    <a16:creationId xmlns:a16="http://schemas.microsoft.com/office/drawing/2014/main" id="{0E3C0067-DA4B-42B5-87CA-DA92A196495E}"/>
                  </a:ext>
                </a:extLst>
              </p:cNvPr>
              <p:cNvSpPr/>
              <p:nvPr/>
            </p:nvSpPr>
            <p:spPr>
              <a:xfrm>
                <a:off x="5966562" y="3221471"/>
                <a:ext cx="40925" cy="9519"/>
              </a:xfrm>
              <a:custGeom>
                <a:avLst/>
                <a:gdLst>
                  <a:gd name="connsiteX0" fmla="*/ 40925 w 40925"/>
                  <a:gd name="connsiteY0" fmla="*/ 0 h 9519"/>
                  <a:gd name="connsiteX1" fmla="*/ 0 w 40925"/>
                  <a:gd name="connsiteY1" fmla="*/ 0 h 9519"/>
                </a:gdLst>
                <a:ahLst/>
                <a:cxnLst>
                  <a:cxn ang="0">
                    <a:pos x="connsiteX0" y="connsiteY0"/>
                  </a:cxn>
                  <a:cxn ang="0">
                    <a:pos x="connsiteX1" y="connsiteY1"/>
                  </a:cxn>
                </a:cxnLst>
                <a:rect l="l" t="t" r="r" b="b"/>
                <a:pathLst>
                  <a:path w="40925" h="9519">
                    <a:moveTo>
                      <a:pt x="40925" y="0"/>
                    </a:moveTo>
                    <a:lnTo>
                      <a:pt x="0" y="0"/>
                    </a:lnTo>
                  </a:path>
                </a:pathLst>
              </a:custGeom>
              <a:ln w="22225" cap="flat">
                <a:solidFill>
                  <a:srgbClr val="004E3A"/>
                </a:solidFill>
                <a:prstDash val="solid"/>
                <a:miter/>
              </a:ln>
            </p:spPr>
            <p:txBody>
              <a:bodyPr rtlCol="0" anchor="ctr"/>
              <a:lstStyle/>
              <a:p>
                <a:endParaRPr lang="da-DK"/>
              </a:p>
            </p:txBody>
          </p:sp>
          <p:sp>
            <p:nvSpPr>
              <p:cNvPr id="178" name="Kombinationstegning 268">
                <a:extLst>
                  <a:ext uri="{FF2B5EF4-FFF2-40B4-BE49-F238E27FC236}">
                    <a16:creationId xmlns:a16="http://schemas.microsoft.com/office/drawing/2014/main" id="{8E7AC475-8F4E-4243-9B82-B170464A89D5}"/>
                  </a:ext>
                </a:extLst>
              </p:cNvPr>
              <p:cNvSpPr/>
              <p:nvPr/>
            </p:nvSpPr>
            <p:spPr>
              <a:xfrm>
                <a:off x="6078868" y="3221471"/>
                <a:ext cx="38069" cy="9519"/>
              </a:xfrm>
              <a:custGeom>
                <a:avLst/>
                <a:gdLst>
                  <a:gd name="connsiteX0" fmla="*/ 38070 w 38069"/>
                  <a:gd name="connsiteY0" fmla="*/ 0 h 9519"/>
                  <a:gd name="connsiteX1" fmla="*/ 0 w 38069"/>
                  <a:gd name="connsiteY1" fmla="*/ 0 h 9519"/>
                </a:gdLst>
                <a:ahLst/>
                <a:cxnLst>
                  <a:cxn ang="0">
                    <a:pos x="connsiteX0" y="connsiteY0"/>
                  </a:cxn>
                  <a:cxn ang="0">
                    <a:pos x="connsiteX1" y="connsiteY1"/>
                  </a:cxn>
                </a:cxnLst>
                <a:rect l="l" t="t" r="r" b="b"/>
                <a:pathLst>
                  <a:path w="38069" h="9519">
                    <a:moveTo>
                      <a:pt x="38070" y="0"/>
                    </a:moveTo>
                    <a:lnTo>
                      <a:pt x="0" y="0"/>
                    </a:lnTo>
                  </a:path>
                </a:pathLst>
              </a:custGeom>
              <a:ln w="22225" cap="flat">
                <a:solidFill>
                  <a:srgbClr val="004E3A"/>
                </a:solidFill>
                <a:prstDash val="solid"/>
                <a:miter/>
              </a:ln>
            </p:spPr>
            <p:txBody>
              <a:bodyPr rtlCol="0" anchor="ctr"/>
              <a:lstStyle/>
              <a:p>
                <a:endParaRPr lang="da-DK"/>
              </a:p>
            </p:txBody>
          </p:sp>
          <p:sp>
            <p:nvSpPr>
              <p:cNvPr id="179" name="Kombinationstegning 269">
                <a:extLst>
                  <a:ext uri="{FF2B5EF4-FFF2-40B4-BE49-F238E27FC236}">
                    <a16:creationId xmlns:a16="http://schemas.microsoft.com/office/drawing/2014/main" id="{128FDC35-AD16-44DA-8ACD-DE22B9300E43}"/>
                  </a:ext>
                </a:extLst>
              </p:cNvPr>
              <p:cNvSpPr/>
              <p:nvPr/>
            </p:nvSpPr>
            <p:spPr>
              <a:xfrm>
                <a:off x="6029377" y="3145669"/>
                <a:ext cx="39973" cy="6308"/>
              </a:xfrm>
              <a:custGeom>
                <a:avLst/>
                <a:gdLst>
                  <a:gd name="connsiteX0" fmla="*/ 0 w 39973"/>
                  <a:gd name="connsiteY0" fmla="*/ 6308 h 6308"/>
                  <a:gd name="connsiteX1" fmla="*/ 39973 w 39973"/>
                  <a:gd name="connsiteY1" fmla="*/ 596 h 6308"/>
                </a:gdLst>
                <a:ahLst/>
                <a:cxnLst>
                  <a:cxn ang="0">
                    <a:pos x="connsiteX0" y="connsiteY0"/>
                  </a:cxn>
                  <a:cxn ang="0">
                    <a:pos x="connsiteX1" y="connsiteY1"/>
                  </a:cxn>
                </a:cxnLst>
                <a:rect l="l" t="t" r="r" b="b"/>
                <a:pathLst>
                  <a:path w="39973" h="6308">
                    <a:moveTo>
                      <a:pt x="0" y="6308"/>
                    </a:moveTo>
                    <a:cubicBezTo>
                      <a:pt x="7614" y="1548"/>
                      <a:pt x="22842" y="-1307"/>
                      <a:pt x="39973" y="596"/>
                    </a:cubicBezTo>
                  </a:path>
                </a:pathLst>
              </a:custGeom>
              <a:noFill/>
              <a:ln w="22225" cap="flat">
                <a:solidFill>
                  <a:srgbClr val="004E3A"/>
                </a:solidFill>
                <a:prstDash val="solid"/>
                <a:miter/>
              </a:ln>
            </p:spPr>
            <p:txBody>
              <a:bodyPr rtlCol="0" anchor="ctr"/>
              <a:lstStyle/>
              <a:p>
                <a:endParaRPr lang="da-DK"/>
              </a:p>
            </p:txBody>
          </p:sp>
          <p:sp>
            <p:nvSpPr>
              <p:cNvPr id="180" name="Kombinationstegning 270">
                <a:extLst>
                  <a:ext uri="{FF2B5EF4-FFF2-40B4-BE49-F238E27FC236}">
                    <a16:creationId xmlns:a16="http://schemas.microsoft.com/office/drawing/2014/main" id="{4CE663CC-F63C-4DD0-849F-61DDD1CC90D3}"/>
                  </a:ext>
                </a:extLst>
              </p:cNvPr>
              <p:cNvSpPr/>
              <p:nvPr/>
            </p:nvSpPr>
            <p:spPr>
              <a:xfrm>
                <a:off x="6116938" y="3138731"/>
                <a:ext cx="45683" cy="6583"/>
              </a:xfrm>
              <a:custGeom>
                <a:avLst/>
                <a:gdLst>
                  <a:gd name="connsiteX0" fmla="*/ 0 w 45683"/>
                  <a:gd name="connsiteY0" fmla="*/ 871 h 6583"/>
                  <a:gd name="connsiteX1" fmla="*/ 45684 w 45683"/>
                  <a:gd name="connsiteY1" fmla="*/ 6583 h 6583"/>
                </a:gdLst>
                <a:ahLst/>
                <a:cxnLst>
                  <a:cxn ang="0">
                    <a:pos x="connsiteX0" y="connsiteY0"/>
                  </a:cxn>
                  <a:cxn ang="0">
                    <a:pos x="connsiteX1" y="connsiteY1"/>
                  </a:cxn>
                </a:cxnLst>
                <a:rect l="l" t="t" r="r" b="b"/>
                <a:pathLst>
                  <a:path w="45683" h="6583">
                    <a:moveTo>
                      <a:pt x="0" y="871"/>
                    </a:moveTo>
                    <a:cubicBezTo>
                      <a:pt x="11421" y="-1985"/>
                      <a:pt x="39973" y="2775"/>
                      <a:pt x="45684" y="6583"/>
                    </a:cubicBezTo>
                  </a:path>
                </a:pathLst>
              </a:custGeom>
              <a:noFill/>
              <a:ln w="22225" cap="flat">
                <a:solidFill>
                  <a:srgbClr val="004E3A"/>
                </a:solidFill>
                <a:prstDash val="solid"/>
                <a:miter/>
              </a:ln>
            </p:spPr>
            <p:txBody>
              <a:bodyPr rtlCol="0" anchor="ctr"/>
              <a:lstStyle/>
              <a:p>
                <a:endParaRPr lang="da-DK"/>
              </a:p>
            </p:txBody>
          </p:sp>
          <p:sp>
            <p:nvSpPr>
              <p:cNvPr id="181" name="Kombinationstegning 271">
                <a:extLst>
                  <a:ext uri="{FF2B5EF4-FFF2-40B4-BE49-F238E27FC236}">
                    <a16:creationId xmlns:a16="http://schemas.microsoft.com/office/drawing/2014/main" id="{4ED77E74-DF03-4E0B-81CF-51193529CFDA}"/>
                  </a:ext>
                </a:extLst>
              </p:cNvPr>
              <p:cNvSpPr/>
              <p:nvPr/>
            </p:nvSpPr>
            <p:spPr>
              <a:xfrm>
                <a:off x="5898988" y="3108187"/>
                <a:ext cx="10469" cy="29510"/>
              </a:xfrm>
              <a:custGeom>
                <a:avLst/>
                <a:gdLst>
                  <a:gd name="connsiteX0" fmla="*/ 0 w 10469"/>
                  <a:gd name="connsiteY0" fmla="*/ 0 h 29510"/>
                  <a:gd name="connsiteX1" fmla="*/ 10469 w 10469"/>
                  <a:gd name="connsiteY1" fmla="*/ 29511 h 29510"/>
                </a:gdLst>
                <a:ahLst/>
                <a:cxnLst>
                  <a:cxn ang="0">
                    <a:pos x="connsiteX0" y="connsiteY0"/>
                  </a:cxn>
                  <a:cxn ang="0">
                    <a:pos x="connsiteX1" y="connsiteY1"/>
                  </a:cxn>
                </a:cxnLst>
                <a:rect l="l" t="t" r="r" b="b"/>
                <a:pathLst>
                  <a:path w="10469" h="29510">
                    <a:moveTo>
                      <a:pt x="0" y="0"/>
                    </a:moveTo>
                    <a:lnTo>
                      <a:pt x="10469" y="29511"/>
                    </a:lnTo>
                  </a:path>
                </a:pathLst>
              </a:custGeom>
              <a:ln w="22225" cap="flat">
                <a:solidFill>
                  <a:srgbClr val="004E3A"/>
                </a:solidFill>
                <a:prstDash val="solid"/>
                <a:miter/>
              </a:ln>
            </p:spPr>
            <p:txBody>
              <a:bodyPr rtlCol="0" anchor="ctr"/>
              <a:lstStyle/>
              <a:p>
                <a:endParaRPr lang="da-DK"/>
              </a:p>
            </p:txBody>
          </p:sp>
          <p:sp>
            <p:nvSpPr>
              <p:cNvPr id="182" name="Kombinationstegning 272">
                <a:extLst>
                  <a:ext uri="{FF2B5EF4-FFF2-40B4-BE49-F238E27FC236}">
                    <a16:creationId xmlns:a16="http://schemas.microsoft.com/office/drawing/2014/main" id="{C5B41641-552D-4E85-857C-10FAED6F9B94}"/>
                  </a:ext>
                </a:extLst>
              </p:cNvPr>
              <p:cNvSpPr/>
              <p:nvPr/>
            </p:nvSpPr>
            <p:spPr>
              <a:xfrm>
                <a:off x="5879002" y="3090099"/>
                <a:ext cx="64718" cy="170401"/>
              </a:xfrm>
              <a:custGeom>
                <a:avLst/>
                <a:gdLst>
                  <a:gd name="connsiteX0" fmla="*/ 0 w 64718"/>
                  <a:gd name="connsiteY0" fmla="*/ 0 h 170401"/>
                  <a:gd name="connsiteX1" fmla="*/ 0 w 64718"/>
                  <a:gd name="connsiteY1" fmla="*/ 138035 h 170401"/>
                  <a:gd name="connsiteX2" fmla="*/ 32359 w 64718"/>
                  <a:gd name="connsiteY2" fmla="*/ 170402 h 170401"/>
                  <a:gd name="connsiteX3" fmla="*/ 32359 w 64718"/>
                  <a:gd name="connsiteY3" fmla="*/ 170402 h 170401"/>
                  <a:gd name="connsiteX4" fmla="*/ 64719 w 64718"/>
                  <a:gd name="connsiteY4" fmla="*/ 138035 h 170401"/>
                  <a:gd name="connsiteX5" fmla="*/ 64719 w 64718"/>
                  <a:gd name="connsiteY5" fmla="*/ 60926 h 170401"/>
                  <a:gd name="connsiteX6" fmla="*/ 42829 w 64718"/>
                  <a:gd name="connsiteY6" fmla="*/ 24751 h 17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18" h="170401">
                    <a:moveTo>
                      <a:pt x="0" y="0"/>
                    </a:moveTo>
                    <a:lnTo>
                      <a:pt x="0" y="138035"/>
                    </a:lnTo>
                    <a:cubicBezTo>
                      <a:pt x="0" y="156122"/>
                      <a:pt x="14276" y="170402"/>
                      <a:pt x="32359" y="170402"/>
                    </a:cubicBezTo>
                    <a:lnTo>
                      <a:pt x="32359" y="170402"/>
                    </a:lnTo>
                    <a:cubicBezTo>
                      <a:pt x="50442" y="170402"/>
                      <a:pt x="64719" y="156122"/>
                      <a:pt x="64719" y="138035"/>
                    </a:cubicBezTo>
                    <a:lnTo>
                      <a:pt x="64719" y="60926"/>
                    </a:lnTo>
                    <a:cubicBezTo>
                      <a:pt x="64719" y="45695"/>
                      <a:pt x="59008" y="34271"/>
                      <a:pt x="42829" y="24751"/>
                    </a:cubicBezTo>
                  </a:path>
                </a:pathLst>
              </a:custGeom>
              <a:noFill/>
              <a:ln w="22225" cap="flat">
                <a:solidFill>
                  <a:srgbClr val="004E3A"/>
                </a:solidFill>
                <a:prstDash val="solid"/>
                <a:miter/>
              </a:ln>
            </p:spPr>
            <p:txBody>
              <a:bodyPr rtlCol="0" anchor="ctr"/>
              <a:lstStyle/>
              <a:p>
                <a:endParaRPr lang="da-DK"/>
              </a:p>
            </p:txBody>
          </p:sp>
          <p:sp>
            <p:nvSpPr>
              <p:cNvPr id="183" name="Kombinationstegning 273">
                <a:extLst>
                  <a:ext uri="{FF2B5EF4-FFF2-40B4-BE49-F238E27FC236}">
                    <a16:creationId xmlns:a16="http://schemas.microsoft.com/office/drawing/2014/main" id="{9A593949-DE60-4CCD-913F-609376D7E8C0}"/>
                  </a:ext>
                </a:extLst>
              </p:cNvPr>
              <p:cNvSpPr/>
              <p:nvPr/>
            </p:nvSpPr>
            <p:spPr>
              <a:xfrm>
                <a:off x="6276831" y="3108187"/>
                <a:ext cx="10469" cy="29510"/>
              </a:xfrm>
              <a:custGeom>
                <a:avLst/>
                <a:gdLst>
                  <a:gd name="connsiteX0" fmla="*/ 10469 w 10469"/>
                  <a:gd name="connsiteY0" fmla="*/ 0 h 29510"/>
                  <a:gd name="connsiteX1" fmla="*/ 0 w 10469"/>
                  <a:gd name="connsiteY1" fmla="*/ 29511 h 29510"/>
                </a:gdLst>
                <a:ahLst/>
                <a:cxnLst>
                  <a:cxn ang="0">
                    <a:pos x="connsiteX0" y="connsiteY0"/>
                  </a:cxn>
                  <a:cxn ang="0">
                    <a:pos x="connsiteX1" y="connsiteY1"/>
                  </a:cxn>
                </a:cxnLst>
                <a:rect l="l" t="t" r="r" b="b"/>
                <a:pathLst>
                  <a:path w="10469" h="29510">
                    <a:moveTo>
                      <a:pt x="10469" y="0"/>
                    </a:moveTo>
                    <a:lnTo>
                      <a:pt x="0" y="29511"/>
                    </a:lnTo>
                  </a:path>
                </a:pathLst>
              </a:custGeom>
              <a:ln w="22225" cap="flat">
                <a:solidFill>
                  <a:srgbClr val="004E3A"/>
                </a:solidFill>
                <a:prstDash val="solid"/>
                <a:miter/>
              </a:ln>
            </p:spPr>
            <p:txBody>
              <a:bodyPr rtlCol="0" anchor="ctr"/>
              <a:lstStyle/>
              <a:p>
                <a:endParaRPr lang="da-DK"/>
              </a:p>
            </p:txBody>
          </p:sp>
          <p:sp>
            <p:nvSpPr>
              <p:cNvPr id="184" name="Kombinationstegning 274">
                <a:extLst>
                  <a:ext uri="{FF2B5EF4-FFF2-40B4-BE49-F238E27FC236}">
                    <a16:creationId xmlns:a16="http://schemas.microsoft.com/office/drawing/2014/main" id="{98CFAE8D-D745-42AC-93D3-BDF2EF190F00}"/>
                  </a:ext>
                </a:extLst>
              </p:cNvPr>
              <p:cNvSpPr/>
              <p:nvPr/>
            </p:nvSpPr>
            <p:spPr>
              <a:xfrm>
                <a:off x="6243520" y="3090099"/>
                <a:ext cx="64718" cy="170401"/>
              </a:xfrm>
              <a:custGeom>
                <a:avLst/>
                <a:gdLst>
                  <a:gd name="connsiteX0" fmla="*/ 64719 w 64718"/>
                  <a:gd name="connsiteY0" fmla="*/ 0 h 170401"/>
                  <a:gd name="connsiteX1" fmla="*/ 64719 w 64718"/>
                  <a:gd name="connsiteY1" fmla="*/ 138035 h 170401"/>
                  <a:gd name="connsiteX2" fmla="*/ 32359 w 64718"/>
                  <a:gd name="connsiteY2" fmla="*/ 170402 h 170401"/>
                  <a:gd name="connsiteX3" fmla="*/ 32359 w 64718"/>
                  <a:gd name="connsiteY3" fmla="*/ 170402 h 170401"/>
                  <a:gd name="connsiteX4" fmla="*/ 0 w 64718"/>
                  <a:gd name="connsiteY4" fmla="*/ 138035 h 170401"/>
                  <a:gd name="connsiteX5" fmla="*/ 0 w 64718"/>
                  <a:gd name="connsiteY5" fmla="*/ 60926 h 170401"/>
                  <a:gd name="connsiteX6" fmla="*/ 21890 w 64718"/>
                  <a:gd name="connsiteY6" fmla="*/ 24751 h 17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18" h="170401">
                    <a:moveTo>
                      <a:pt x="64719" y="0"/>
                    </a:moveTo>
                    <a:lnTo>
                      <a:pt x="64719" y="138035"/>
                    </a:lnTo>
                    <a:cubicBezTo>
                      <a:pt x="64719" y="156122"/>
                      <a:pt x="50442" y="170402"/>
                      <a:pt x="32359" y="170402"/>
                    </a:cubicBezTo>
                    <a:lnTo>
                      <a:pt x="32359" y="170402"/>
                    </a:lnTo>
                    <a:cubicBezTo>
                      <a:pt x="14276" y="170402"/>
                      <a:pt x="0" y="156122"/>
                      <a:pt x="0" y="138035"/>
                    </a:cubicBezTo>
                    <a:lnTo>
                      <a:pt x="0" y="60926"/>
                    </a:lnTo>
                    <a:cubicBezTo>
                      <a:pt x="0" y="45695"/>
                      <a:pt x="5711" y="34271"/>
                      <a:pt x="21890" y="24751"/>
                    </a:cubicBezTo>
                  </a:path>
                </a:pathLst>
              </a:custGeom>
              <a:noFill/>
              <a:ln w="22225" cap="flat">
                <a:solidFill>
                  <a:srgbClr val="004E3A"/>
                </a:solidFill>
                <a:prstDash val="solid"/>
                <a:miter/>
              </a:ln>
            </p:spPr>
            <p:txBody>
              <a:bodyPr rtlCol="0" anchor="ctr"/>
              <a:lstStyle/>
              <a:p>
                <a:endParaRPr lang="da-DK"/>
              </a:p>
            </p:txBody>
          </p:sp>
          <p:sp>
            <p:nvSpPr>
              <p:cNvPr id="185" name="Kombinationstegning 275">
                <a:extLst>
                  <a:ext uri="{FF2B5EF4-FFF2-40B4-BE49-F238E27FC236}">
                    <a16:creationId xmlns:a16="http://schemas.microsoft.com/office/drawing/2014/main" id="{2496CD28-F10C-411B-8DB7-294F42F58090}"/>
                  </a:ext>
                </a:extLst>
              </p:cNvPr>
              <p:cNvSpPr/>
              <p:nvPr/>
            </p:nvSpPr>
            <p:spPr>
              <a:xfrm>
                <a:off x="6186415" y="3221471"/>
                <a:ext cx="39973" cy="9519"/>
              </a:xfrm>
              <a:custGeom>
                <a:avLst/>
                <a:gdLst>
                  <a:gd name="connsiteX0" fmla="*/ 39973 w 39973"/>
                  <a:gd name="connsiteY0" fmla="*/ 0 h 9519"/>
                  <a:gd name="connsiteX1" fmla="*/ 0 w 39973"/>
                  <a:gd name="connsiteY1" fmla="*/ 0 h 9519"/>
                </a:gdLst>
                <a:ahLst/>
                <a:cxnLst>
                  <a:cxn ang="0">
                    <a:pos x="connsiteX0" y="connsiteY0"/>
                  </a:cxn>
                  <a:cxn ang="0">
                    <a:pos x="connsiteX1" y="connsiteY1"/>
                  </a:cxn>
                </a:cxnLst>
                <a:rect l="l" t="t" r="r" b="b"/>
                <a:pathLst>
                  <a:path w="39973" h="9519">
                    <a:moveTo>
                      <a:pt x="39973" y="0"/>
                    </a:moveTo>
                    <a:lnTo>
                      <a:pt x="0" y="0"/>
                    </a:lnTo>
                  </a:path>
                </a:pathLst>
              </a:custGeom>
              <a:ln w="22225" cap="flat">
                <a:solidFill>
                  <a:srgbClr val="004E3A"/>
                </a:solidFill>
                <a:prstDash val="solid"/>
                <a:miter/>
              </a:ln>
            </p:spPr>
            <p:txBody>
              <a:bodyPr rtlCol="0" anchor="ctr"/>
              <a:lstStyle/>
              <a:p>
                <a:endParaRPr lang="da-DK"/>
              </a:p>
            </p:txBody>
          </p:sp>
          <p:sp>
            <p:nvSpPr>
              <p:cNvPr id="186" name="Kombinationstegning 276">
                <a:extLst>
                  <a:ext uri="{FF2B5EF4-FFF2-40B4-BE49-F238E27FC236}">
                    <a16:creationId xmlns:a16="http://schemas.microsoft.com/office/drawing/2014/main" id="{9CAD2AC5-3144-4849-8241-F58482BB7A71}"/>
                  </a:ext>
                </a:extLst>
              </p:cNvPr>
              <p:cNvSpPr/>
              <p:nvPr/>
            </p:nvSpPr>
            <p:spPr>
              <a:xfrm>
                <a:off x="5914216" y="3282397"/>
                <a:ext cx="355001" cy="175161"/>
              </a:xfrm>
              <a:custGeom>
                <a:avLst/>
                <a:gdLst>
                  <a:gd name="connsiteX0" fmla="*/ 0 w 355001"/>
                  <a:gd name="connsiteY0" fmla="*/ 0 h 175161"/>
                  <a:gd name="connsiteX1" fmla="*/ 175121 w 355001"/>
                  <a:gd name="connsiteY1" fmla="*/ 175162 h 175161"/>
                  <a:gd name="connsiteX2" fmla="*/ 179880 w 355001"/>
                  <a:gd name="connsiteY2" fmla="*/ 175162 h 175161"/>
                  <a:gd name="connsiteX3" fmla="*/ 355001 w 355001"/>
                  <a:gd name="connsiteY3" fmla="*/ 0 h 175161"/>
                </a:gdLst>
                <a:ahLst/>
                <a:cxnLst>
                  <a:cxn ang="0">
                    <a:pos x="connsiteX0" y="connsiteY0"/>
                  </a:cxn>
                  <a:cxn ang="0">
                    <a:pos x="connsiteX1" y="connsiteY1"/>
                  </a:cxn>
                  <a:cxn ang="0">
                    <a:pos x="connsiteX2" y="connsiteY2"/>
                  </a:cxn>
                  <a:cxn ang="0">
                    <a:pos x="connsiteX3" y="connsiteY3"/>
                  </a:cxn>
                </a:cxnLst>
                <a:rect l="l" t="t" r="r" b="b"/>
                <a:pathLst>
                  <a:path w="355001" h="175161">
                    <a:moveTo>
                      <a:pt x="0" y="0"/>
                    </a:moveTo>
                    <a:cubicBezTo>
                      <a:pt x="0" y="96149"/>
                      <a:pt x="78995" y="175162"/>
                      <a:pt x="175121" y="175162"/>
                    </a:cubicBezTo>
                    <a:lnTo>
                      <a:pt x="179880" y="175162"/>
                    </a:lnTo>
                    <a:cubicBezTo>
                      <a:pt x="276006" y="175162"/>
                      <a:pt x="355001" y="96149"/>
                      <a:pt x="355001" y="0"/>
                    </a:cubicBezTo>
                  </a:path>
                </a:pathLst>
              </a:custGeom>
              <a:noFill/>
              <a:ln w="22225" cap="flat">
                <a:solidFill>
                  <a:srgbClr val="004E3A"/>
                </a:solidFill>
                <a:prstDash val="solid"/>
                <a:miter/>
              </a:ln>
            </p:spPr>
            <p:txBody>
              <a:bodyPr rtlCol="0" anchor="ctr"/>
              <a:lstStyle/>
              <a:p>
                <a:endParaRPr lang="da-DK"/>
              </a:p>
            </p:txBody>
          </p:sp>
        </p:grpSp>
        <p:sp>
          <p:nvSpPr>
            <p:cNvPr id="31" name="Kombinationstegning 109">
              <a:extLst>
                <a:ext uri="{FF2B5EF4-FFF2-40B4-BE49-F238E27FC236}">
                  <a16:creationId xmlns:a16="http://schemas.microsoft.com/office/drawing/2014/main" id="{02BB9016-FAEE-4338-85B6-9AE20D3795F9}"/>
                </a:ext>
              </a:extLst>
            </p:cNvPr>
            <p:cNvSpPr/>
            <p:nvPr/>
          </p:nvSpPr>
          <p:spPr>
            <a:xfrm>
              <a:off x="5340566" y="2250845"/>
              <a:ext cx="1520808" cy="1543266"/>
            </a:xfrm>
            <a:custGeom>
              <a:avLst/>
              <a:gdLst>
                <a:gd name="connsiteX0" fmla="*/ 720471 w 720471"/>
                <a:gd name="connsiteY0" fmla="*/ 731110 h 731110"/>
                <a:gd name="connsiteX1" fmla="*/ 0 w 720471"/>
                <a:gd name="connsiteY1" fmla="*/ 731110 h 731110"/>
                <a:gd name="connsiteX2" fmla="*/ 0 w 720471"/>
                <a:gd name="connsiteY2" fmla="*/ 0 h 731110"/>
                <a:gd name="connsiteX3" fmla="*/ 156086 w 720471"/>
                <a:gd name="connsiteY3" fmla="*/ 0 h 731110"/>
                <a:gd name="connsiteX4" fmla="*/ 720471 w 720471"/>
                <a:gd name="connsiteY4" fmla="*/ 0 h 73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71" h="731110">
                  <a:moveTo>
                    <a:pt x="720471" y="731110"/>
                  </a:moveTo>
                  <a:lnTo>
                    <a:pt x="0" y="731110"/>
                  </a:lnTo>
                  <a:lnTo>
                    <a:pt x="0" y="0"/>
                  </a:lnTo>
                  <a:lnTo>
                    <a:pt x="156086" y="0"/>
                  </a:lnTo>
                  <a:lnTo>
                    <a:pt x="720471" y="0"/>
                  </a:lnTo>
                  <a:close/>
                </a:path>
              </a:pathLst>
            </a:custGeom>
            <a:noFill/>
            <a:ln w="22225" cap="flat">
              <a:solidFill>
                <a:srgbClr val="004E3A"/>
              </a:solidFill>
              <a:prstDash val="solid"/>
              <a:miter/>
            </a:ln>
          </p:spPr>
          <p:txBody>
            <a:bodyPr rtlCol="0" anchor="ctr"/>
            <a:lstStyle/>
            <a:p>
              <a:endParaRPr lang="da-DK"/>
            </a:p>
          </p:txBody>
        </p:sp>
        <p:sp>
          <p:nvSpPr>
            <p:cNvPr id="32" name="Kombinationstegning 110">
              <a:extLst>
                <a:ext uri="{FF2B5EF4-FFF2-40B4-BE49-F238E27FC236}">
                  <a16:creationId xmlns:a16="http://schemas.microsoft.com/office/drawing/2014/main" id="{4E2669C5-C50E-47DB-9FCF-4DAAB509F8C1}"/>
                </a:ext>
              </a:extLst>
            </p:cNvPr>
            <p:cNvSpPr/>
            <p:nvPr/>
          </p:nvSpPr>
          <p:spPr>
            <a:xfrm>
              <a:off x="6877446" y="912543"/>
              <a:ext cx="944227" cy="1141372"/>
            </a:xfrm>
            <a:custGeom>
              <a:avLst/>
              <a:gdLst>
                <a:gd name="connsiteX0" fmla="*/ 109451 w 447320"/>
                <a:gd name="connsiteY0" fmla="*/ 540717 h 540716"/>
                <a:gd name="connsiteX1" fmla="*/ 197011 w 447320"/>
                <a:gd name="connsiteY1" fmla="*/ 411249 h 540716"/>
                <a:gd name="connsiteX2" fmla="*/ 447321 w 447320"/>
                <a:gd name="connsiteY2" fmla="*/ 411249 h 540716"/>
                <a:gd name="connsiteX3" fmla="*/ 447321 w 447320"/>
                <a:gd name="connsiteY3" fmla="*/ 0 h 540716"/>
                <a:gd name="connsiteX4" fmla="*/ 0 w 447320"/>
                <a:gd name="connsiteY4" fmla="*/ 0 h 540716"/>
                <a:gd name="connsiteX5" fmla="*/ 0 w 447320"/>
                <a:gd name="connsiteY5" fmla="*/ 411249 h 540716"/>
                <a:gd name="connsiteX6" fmla="*/ 104692 w 447320"/>
                <a:gd name="connsiteY6" fmla="*/ 411249 h 5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20" h="540716">
                  <a:moveTo>
                    <a:pt x="109451" y="540717"/>
                  </a:moveTo>
                  <a:lnTo>
                    <a:pt x="197011" y="411249"/>
                  </a:lnTo>
                  <a:lnTo>
                    <a:pt x="447321" y="411249"/>
                  </a:lnTo>
                  <a:lnTo>
                    <a:pt x="447321" y="0"/>
                  </a:lnTo>
                  <a:lnTo>
                    <a:pt x="0" y="0"/>
                  </a:lnTo>
                  <a:lnTo>
                    <a:pt x="0" y="411249"/>
                  </a:lnTo>
                  <a:lnTo>
                    <a:pt x="104692" y="411249"/>
                  </a:lnTo>
                </a:path>
              </a:pathLst>
            </a:custGeom>
            <a:noFill/>
            <a:ln w="22225" cap="flat">
              <a:solidFill>
                <a:srgbClr val="004E3A"/>
              </a:solidFill>
              <a:prstDash val="solid"/>
              <a:miter/>
            </a:ln>
          </p:spPr>
          <p:txBody>
            <a:bodyPr rtlCol="0" anchor="ctr"/>
            <a:lstStyle/>
            <a:p>
              <a:endParaRPr lang="da-DK"/>
            </a:p>
          </p:txBody>
        </p:sp>
        <p:sp>
          <p:nvSpPr>
            <p:cNvPr id="33" name="Kombinationstegning 111">
              <a:extLst>
                <a:ext uri="{FF2B5EF4-FFF2-40B4-BE49-F238E27FC236}">
                  <a16:creationId xmlns:a16="http://schemas.microsoft.com/office/drawing/2014/main" id="{CB60237F-BCED-4BB1-9B7D-C07C02FB7415}"/>
                </a:ext>
              </a:extLst>
            </p:cNvPr>
            <p:cNvSpPr/>
            <p:nvPr/>
          </p:nvSpPr>
          <p:spPr>
            <a:xfrm>
              <a:off x="5099485" y="781928"/>
              <a:ext cx="1125036" cy="1231799"/>
            </a:xfrm>
            <a:custGeom>
              <a:avLst/>
              <a:gdLst>
                <a:gd name="connsiteX0" fmla="*/ 142762 w 532977"/>
                <a:gd name="connsiteY0" fmla="*/ 583555 h 583555"/>
                <a:gd name="connsiteX1" fmla="*/ 230322 w 532977"/>
                <a:gd name="connsiteY1" fmla="*/ 455040 h 583555"/>
                <a:gd name="connsiteX2" fmla="*/ 532978 w 532977"/>
                <a:gd name="connsiteY2" fmla="*/ 455040 h 583555"/>
                <a:gd name="connsiteX3" fmla="*/ 532978 w 532977"/>
                <a:gd name="connsiteY3" fmla="*/ 0 h 583555"/>
                <a:gd name="connsiteX4" fmla="*/ 0 w 532977"/>
                <a:gd name="connsiteY4" fmla="*/ 0 h 583555"/>
                <a:gd name="connsiteX5" fmla="*/ 0 w 532977"/>
                <a:gd name="connsiteY5" fmla="*/ 455040 h 583555"/>
                <a:gd name="connsiteX6" fmla="*/ 138003 w 532977"/>
                <a:gd name="connsiteY6" fmla="*/ 455040 h 5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977" h="583555">
                  <a:moveTo>
                    <a:pt x="142762" y="583555"/>
                  </a:moveTo>
                  <a:lnTo>
                    <a:pt x="230322" y="455040"/>
                  </a:lnTo>
                  <a:lnTo>
                    <a:pt x="532978" y="455040"/>
                  </a:lnTo>
                  <a:lnTo>
                    <a:pt x="532978" y="0"/>
                  </a:lnTo>
                  <a:lnTo>
                    <a:pt x="0" y="0"/>
                  </a:lnTo>
                  <a:lnTo>
                    <a:pt x="0" y="455040"/>
                  </a:lnTo>
                  <a:lnTo>
                    <a:pt x="138003" y="455040"/>
                  </a:lnTo>
                </a:path>
              </a:pathLst>
            </a:custGeom>
            <a:noFill/>
            <a:ln w="22225" cap="flat">
              <a:solidFill>
                <a:srgbClr val="004E3A"/>
              </a:solidFill>
              <a:prstDash val="solid"/>
              <a:miter/>
            </a:ln>
          </p:spPr>
          <p:txBody>
            <a:bodyPr rtlCol="0" anchor="ctr"/>
            <a:lstStyle/>
            <a:p>
              <a:endParaRPr lang="da-DK"/>
            </a:p>
          </p:txBody>
        </p:sp>
        <p:sp>
          <p:nvSpPr>
            <p:cNvPr id="34" name="Kombinationstegning 112">
              <a:extLst>
                <a:ext uri="{FF2B5EF4-FFF2-40B4-BE49-F238E27FC236}">
                  <a16:creationId xmlns:a16="http://schemas.microsoft.com/office/drawing/2014/main" id="{034547B8-D693-4CE2-8BC6-2489B072FFD1}"/>
                </a:ext>
              </a:extLst>
            </p:cNvPr>
            <p:cNvSpPr/>
            <p:nvPr/>
          </p:nvSpPr>
          <p:spPr>
            <a:xfrm>
              <a:off x="2975978" y="1215972"/>
              <a:ext cx="1713673" cy="1360405"/>
            </a:xfrm>
            <a:custGeom>
              <a:avLst/>
              <a:gdLst>
                <a:gd name="connsiteX0" fmla="*/ 377843 w 811839"/>
                <a:gd name="connsiteY0" fmla="*/ 644481 h 644481"/>
                <a:gd name="connsiteX1" fmla="*/ 280765 w 811839"/>
                <a:gd name="connsiteY1" fmla="*/ 501686 h 644481"/>
                <a:gd name="connsiteX2" fmla="*/ 0 w 811839"/>
                <a:gd name="connsiteY2" fmla="*/ 501686 h 644481"/>
                <a:gd name="connsiteX3" fmla="*/ 0 w 811839"/>
                <a:gd name="connsiteY3" fmla="*/ 0 h 644481"/>
                <a:gd name="connsiteX4" fmla="*/ 811839 w 811839"/>
                <a:gd name="connsiteY4" fmla="*/ 0 h 644481"/>
                <a:gd name="connsiteX5" fmla="*/ 811839 w 811839"/>
                <a:gd name="connsiteY5" fmla="*/ 501686 h 644481"/>
                <a:gd name="connsiteX6" fmla="*/ 383554 w 811839"/>
                <a:gd name="connsiteY6" fmla="*/ 501686 h 6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839" h="644481">
                  <a:moveTo>
                    <a:pt x="377843" y="644481"/>
                  </a:moveTo>
                  <a:lnTo>
                    <a:pt x="280765" y="501686"/>
                  </a:lnTo>
                  <a:lnTo>
                    <a:pt x="0" y="501686"/>
                  </a:lnTo>
                  <a:lnTo>
                    <a:pt x="0" y="0"/>
                  </a:lnTo>
                  <a:lnTo>
                    <a:pt x="811839" y="0"/>
                  </a:lnTo>
                  <a:lnTo>
                    <a:pt x="811839" y="501686"/>
                  </a:lnTo>
                  <a:lnTo>
                    <a:pt x="383554" y="501686"/>
                  </a:lnTo>
                </a:path>
              </a:pathLst>
            </a:custGeom>
            <a:noFill/>
            <a:ln w="22225" cap="flat">
              <a:solidFill>
                <a:srgbClr val="004E3A"/>
              </a:solidFill>
              <a:prstDash val="solid"/>
              <a:miter/>
            </a:ln>
          </p:spPr>
          <p:txBody>
            <a:bodyPr rtlCol="0" anchor="ctr"/>
            <a:lstStyle/>
            <a:p>
              <a:endParaRPr lang="da-DK"/>
            </a:p>
          </p:txBody>
        </p:sp>
        <p:sp>
          <p:nvSpPr>
            <p:cNvPr id="35" name="Kombinationstegning 113">
              <a:extLst>
                <a:ext uri="{FF2B5EF4-FFF2-40B4-BE49-F238E27FC236}">
                  <a16:creationId xmlns:a16="http://schemas.microsoft.com/office/drawing/2014/main" id="{4AAFE886-A670-4968-9C46-507F04D64147}"/>
                </a:ext>
              </a:extLst>
            </p:cNvPr>
            <p:cNvSpPr/>
            <p:nvPr/>
          </p:nvSpPr>
          <p:spPr>
            <a:xfrm>
              <a:off x="7321435" y="1394814"/>
              <a:ext cx="20089" cy="285343"/>
            </a:xfrm>
            <a:custGeom>
              <a:avLst/>
              <a:gdLst>
                <a:gd name="connsiteX0" fmla="*/ 0 w 9517"/>
                <a:gd name="connsiteY0" fmla="*/ 0 h 135179"/>
                <a:gd name="connsiteX1" fmla="*/ 0 w 9517"/>
                <a:gd name="connsiteY1" fmla="*/ 135179 h 135179"/>
              </a:gdLst>
              <a:ahLst/>
              <a:cxnLst>
                <a:cxn ang="0">
                  <a:pos x="connsiteX0" y="connsiteY0"/>
                </a:cxn>
                <a:cxn ang="0">
                  <a:pos x="connsiteX1" y="connsiteY1"/>
                </a:cxn>
              </a:cxnLst>
              <a:rect l="l" t="t" r="r" b="b"/>
              <a:pathLst>
                <a:path w="9517" h="135179">
                  <a:moveTo>
                    <a:pt x="0" y="0"/>
                  </a:moveTo>
                  <a:lnTo>
                    <a:pt x="0" y="135179"/>
                  </a:lnTo>
                </a:path>
              </a:pathLst>
            </a:custGeom>
            <a:ln w="22225" cap="flat">
              <a:solidFill>
                <a:srgbClr val="004E3A"/>
              </a:solidFill>
              <a:prstDash val="solid"/>
              <a:miter/>
            </a:ln>
          </p:spPr>
          <p:txBody>
            <a:bodyPr rtlCol="0" anchor="ctr"/>
            <a:lstStyle/>
            <a:p>
              <a:endParaRPr lang="da-DK"/>
            </a:p>
          </p:txBody>
        </p:sp>
        <p:sp>
          <p:nvSpPr>
            <p:cNvPr id="36" name="Kombinationstegning 114">
              <a:extLst>
                <a:ext uri="{FF2B5EF4-FFF2-40B4-BE49-F238E27FC236}">
                  <a16:creationId xmlns:a16="http://schemas.microsoft.com/office/drawing/2014/main" id="{025A7D7F-469A-4ABD-A698-A6CF4D2F6A24}"/>
                </a:ext>
              </a:extLst>
            </p:cNvPr>
            <p:cNvSpPr/>
            <p:nvPr/>
          </p:nvSpPr>
          <p:spPr>
            <a:xfrm rot="18810289">
              <a:off x="7292883" y="1493264"/>
              <a:ext cx="204911" cy="96451"/>
            </a:xfrm>
            <a:custGeom>
              <a:avLst/>
              <a:gdLst>
                <a:gd name="connsiteX0" fmla="*/ 97076 w 97075"/>
                <a:gd name="connsiteY0" fmla="*/ 22847 h 45693"/>
                <a:gd name="connsiteX1" fmla="*/ 48538 w 97075"/>
                <a:gd name="connsiteY1" fmla="*/ 45693 h 45693"/>
                <a:gd name="connsiteX2" fmla="*/ 0 w 97075"/>
                <a:gd name="connsiteY2" fmla="*/ 22847 h 45693"/>
                <a:gd name="connsiteX3" fmla="*/ 48538 w 97075"/>
                <a:gd name="connsiteY3" fmla="*/ 0 h 45693"/>
                <a:gd name="connsiteX4" fmla="*/ 97076 w 97075"/>
                <a:gd name="connsiteY4" fmla="*/ 22847 h 4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75" h="45693">
                  <a:moveTo>
                    <a:pt x="97076" y="22847"/>
                  </a:moveTo>
                  <a:cubicBezTo>
                    <a:pt x="97076" y="35465"/>
                    <a:pt x="75345" y="45693"/>
                    <a:pt x="48538" y="45693"/>
                  </a:cubicBezTo>
                  <a:cubicBezTo>
                    <a:pt x="21731" y="45693"/>
                    <a:pt x="0" y="35464"/>
                    <a:pt x="0" y="22847"/>
                  </a:cubicBezTo>
                  <a:cubicBezTo>
                    <a:pt x="0" y="10229"/>
                    <a:pt x="21731" y="0"/>
                    <a:pt x="48538" y="0"/>
                  </a:cubicBezTo>
                  <a:cubicBezTo>
                    <a:pt x="75345" y="0"/>
                    <a:pt x="97076" y="10229"/>
                    <a:pt x="97076" y="22847"/>
                  </a:cubicBezTo>
                  <a:close/>
                </a:path>
              </a:pathLst>
            </a:custGeom>
            <a:noFill/>
            <a:ln w="22225" cap="flat">
              <a:solidFill>
                <a:srgbClr val="004E3A"/>
              </a:solidFill>
              <a:prstDash val="solid"/>
              <a:miter/>
            </a:ln>
          </p:spPr>
          <p:txBody>
            <a:bodyPr rtlCol="0" anchor="ctr"/>
            <a:lstStyle/>
            <a:p>
              <a:endParaRPr lang="da-DK"/>
            </a:p>
          </p:txBody>
        </p:sp>
        <p:grpSp>
          <p:nvGrpSpPr>
            <p:cNvPr id="37" name="Grafik 3">
              <a:extLst>
                <a:ext uri="{FF2B5EF4-FFF2-40B4-BE49-F238E27FC236}">
                  <a16:creationId xmlns:a16="http://schemas.microsoft.com/office/drawing/2014/main" id="{402895F9-84C8-4F81-AF05-C889E27CABB4}"/>
                </a:ext>
              </a:extLst>
            </p:cNvPr>
            <p:cNvGrpSpPr/>
            <p:nvPr/>
          </p:nvGrpSpPr>
          <p:grpSpPr>
            <a:xfrm>
              <a:off x="7131435" y="1051195"/>
              <a:ext cx="377990" cy="373623"/>
              <a:chOff x="6588457" y="2295207"/>
              <a:chExt cx="179070" cy="177001"/>
            </a:xfrm>
            <a:noFill/>
          </p:grpSpPr>
          <p:sp>
            <p:nvSpPr>
              <p:cNvPr id="166" name="Kombinationstegning 256">
                <a:extLst>
                  <a:ext uri="{FF2B5EF4-FFF2-40B4-BE49-F238E27FC236}">
                    <a16:creationId xmlns:a16="http://schemas.microsoft.com/office/drawing/2014/main" id="{FD350C6A-D57F-4945-8C45-E8262DC51452}"/>
                  </a:ext>
                </a:extLst>
              </p:cNvPr>
              <p:cNvSpPr/>
              <p:nvPr/>
            </p:nvSpPr>
            <p:spPr>
              <a:xfrm>
                <a:off x="6650867" y="2295207"/>
                <a:ext cx="53297" cy="46646"/>
              </a:xfrm>
              <a:custGeom>
                <a:avLst/>
                <a:gdLst>
                  <a:gd name="connsiteX0" fmla="*/ 43780 w 53297"/>
                  <a:gd name="connsiteY0" fmla="*/ 46646 h 46646"/>
                  <a:gd name="connsiteX1" fmla="*/ 53298 w 53297"/>
                  <a:gd name="connsiteY1" fmla="*/ 26655 h 46646"/>
                  <a:gd name="connsiteX2" fmla="*/ 26649 w 53297"/>
                  <a:gd name="connsiteY2" fmla="*/ 0 h 46646"/>
                  <a:gd name="connsiteX3" fmla="*/ 0 w 53297"/>
                  <a:gd name="connsiteY3" fmla="*/ 26655 h 46646"/>
                  <a:gd name="connsiteX4" fmla="*/ 9517 w 53297"/>
                  <a:gd name="connsiteY4" fmla="*/ 46646 h 46646"/>
                  <a:gd name="connsiteX5" fmla="*/ 25697 w 53297"/>
                  <a:gd name="connsiteY5" fmla="*/ 43791 h 46646"/>
                  <a:gd name="connsiteX6" fmla="*/ 43780 w 53297"/>
                  <a:gd name="connsiteY6" fmla="*/ 46646 h 4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97" h="46646">
                    <a:moveTo>
                      <a:pt x="43780" y="46646"/>
                    </a:moveTo>
                    <a:cubicBezTo>
                      <a:pt x="49491" y="41887"/>
                      <a:pt x="53298" y="34271"/>
                      <a:pt x="53298" y="26655"/>
                    </a:cubicBezTo>
                    <a:cubicBezTo>
                      <a:pt x="53298" y="12376"/>
                      <a:pt x="41877" y="0"/>
                      <a:pt x="26649" y="0"/>
                    </a:cubicBezTo>
                    <a:cubicBezTo>
                      <a:pt x="11421" y="0"/>
                      <a:pt x="0" y="11424"/>
                      <a:pt x="0" y="26655"/>
                    </a:cubicBezTo>
                    <a:cubicBezTo>
                      <a:pt x="0" y="35223"/>
                      <a:pt x="3807" y="41887"/>
                      <a:pt x="9517" y="46646"/>
                    </a:cubicBezTo>
                    <a:cubicBezTo>
                      <a:pt x="14276" y="44743"/>
                      <a:pt x="19987" y="43791"/>
                      <a:pt x="25697" y="43791"/>
                    </a:cubicBezTo>
                    <a:cubicBezTo>
                      <a:pt x="31408" y="43791"/>
                      <a:pt x="38070" y="44743"/>
                      <a:pt x="43780" y="46646"/>
                    </a:cubicBezTo>
                    <a:close/>
                  </a:path>
                </a:pathLst>
              </a:custGeom>
              <a:noFill/>
              <a:ln w="22225" cap="flat">
                <a:solidFill>
                  <a:srgbClr val="004E3A"/>
                </a:solidFill>
                <a:prstDash val="solid"/>
                <a:miter/>
              </a:ln>
            </p:spPr>
            <p:txBody>
              <a:bodyPr rtlCol="0" anchor="ctr"/>
              <a:lstStyle/>
              <a:p>
                <a:endParaRPr lang="da-DK"/>
              </a:p>
            </p:txBody>
          </p:sp>
          <p:sp>
            <p:nvSpPr>
              <p:cNvPr id="167" name="Kombinationstegning 257">
                <a:extLst>
                  <a:ext uri="{FF2B5EF4-FFF2-40B4-BE49-F238E27FC236}">
                    <a16:creationId xmlns:a16="http://schemas.microsoft.com/office/drawing/2014/main" id="{C4D9124F-4F04-4F13-9C71-AA0492C6FB04}"/>
                  </a:ext>
                </a:extLst>
              </p:cNvPr>
              <p:cNvSpPr/>
              <p:nvPr/>
            </p:nvSpPr>
            <p:spPr>
              <a:xfrm>
                <a:off x="6600041" y="2319575"/>
                <a:ext cx="52729" cy="52519"/>
              </a:xfrm>
              <a:custGeom>
                <a:avLst/>
                <a:gdLst>
                  <a:gd name="connsiteX0" fmla="*/ 52729 w 52729"/>
                  <a:gd name="connsiteY0" fmla="*/ 26086 h 52519"/>
                  <a:gd name="connsiteX1" fmla="*/ 43212 w 52729"/>
                  <a:gd name="connsiteY1" fmla="*/ 6095 h 52519"/>
                  <a:gd name="connsiteX2" fmla="*/ 6094 w 52729"/>
                  <a:gd name="connsiteY2" fmla="*/ 9903 h 52519"/>
                  <a:gd name="connsiteX3" fmla="*/ 9901 w 52729"/>
                  <a:gd name="connsiteY3" fmla="*/ 47030 h 52519"/>
                  <a:gd name="connsiteX4" fmla="*/ 31791 w 52729"/>
                  <a:gd name="connsiteY4" fmla="*/ 51790 h 52519"/>
                  <a:gd name="connsiteX5" fmla="*/ 52729 w 52729"/>
                  <a:gd name="connsiteY5" fmla="*/ 26086 h 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9" h="52519">
                    <a:moveTo>
                      <a:pt x="52729" y="26086"/>
                    </a:moveTo>
                    <a:cubicBezTo>
                      <a:pt x="52729" y="18471"/>
                      <a:pt x="48922" y="10855"/>
                      <a:pt x="43212" y="6095"/>
                    </a:cubicBezTo>
                    <a:cubicBezTo>
                      <a:pt x="31791" y="-3424"/>
                      <a:pt x="15611" y="-1521"/>
                      <a:pt x="6094" y="9903"/>
                    </a:cubicBezTo>
                    <a:cubicBezTo>
                      <a:pt x="-3424" y="21327"/>
                      <a:pt x="-1520" y="37510"/>
                      <a:pt x="9901" y="47030"/>
                    </a:cubicBezTo>
                    <a:cubicBezTo>
                      <a:pt x="16563" y="51790"/>
                      <a:pt x="24177" y="53694"/>
                      <a:pt x="31791" y="51790"/>
                    </a:cubicBezTo>
                    <a:cubicBezTo>
                      <a:pt x="35598" y="41318"/>
                      <a:pt x="43212" y="31798"/>
                      <a:pt x="52729" y="26086"/>
                    </a:cubicBezTo>
                    <a:close/>
                  </a:path>
                </a:pathLst>
              </a:custGeom>
              <a:noFill/>
              <a:ln w="22225" cap="flat">
                <a:solidFill>
                  <a:srgbClr val="004E3A"/>
                </a:solidFill>
                <a:prstDash val="solid"/>
                <a:miter/>
              </a:ln>
            </p:spPr>
            <p:txBody>
              <a:bodyPr rtlCol="0" anchor="ctr"/>
              <a:lstStyle/>
              <a:p>
                <a:endParaRPr lang="da-DK"/>
              </a:p>
            </p:txBody>
          </p:sp>
          <p:sp>
            <p:nvSpPr>
              <p:cNvPr id="168" name="Kombinationstegning 258">
                <a:extLst>
                  <a:ext uri="{FF2B5EF4-FFF2-40B4-BE49-F238E27FC236}">
                    <a16:creationId xmlns:a16="http://schemas.microsoft.com/office/drawing/2014/main" id="{83BA9F5E-9983-422F-B05A-EF6435BD50E7}"/>
                  </a:ext>
                </a:extLst>
              </p:cNvPr>
              <p:cNvSpPr/>
              <p:nvPr/>
            </p:nvSpPr>
            <p:spPr>
              <a:xfrm>
                <a:off x="6588457" y="2374443"/>
                <a:ext cx="50037" cy="52682"/>
              </a:xfrm>
              <a:custGeom>
                <a:avLst/>
                <a:gdLst>
                  <a:gd name="connsiteX0" fmla="*/ 42424 w 50037"/>
                  <a:gd name="connsiteY0" fmla="*/ 5489 h 52682"/>
                  <a:gd name="connsiteX1" fmla="*/ 20534 w 50037"/>
                  <a:gd name="connsiteY1" fmla="*/ 730 h 52682"/>
                  <a:gd name="connsiteX2" fmla="*/ 547 w 50037"/>
                  <a:gd name="connsiteY2" fmla="*/ 32145 h 52682"/>
                  <a:gd name="connsiteX3" fmla="*/ 31955 w 50037"/>
                  <a:gd name="connsiteY3" fmla="*/ 52136 h 52682"/>
                  <a:gd name="connsiteX4" fmla="*/ 50038 w 50037"/>
                  <a:gd name="connsiteY4" fmla="*/ 37856 h 52682"/>
                  <a:gd name="connsiteX5" fmla="*/ 42424 w 50037"/>
                  <a:gd name="connsiteY5" fmla="*/ 11201 h 52682"/>
                  <a:gd name="connsiteX6" fmla="*/ 42424 w 50037"/>
                  <a:gd name="connsiteY6" fmla="*/ 5489 h 5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7" h="52682">
                    <a:moveTo>
                      <a:pt x="42424" y="5489"/>
                    </a:moveTo>
                    <a:cubicBezTo>
                      <a:pt x="36714" y="730"/>
                      <a:pt x="28148" y="-1174"/>
                      <a:pt x="20534" y="730"/>
                    </a:cubicBezTo>
                    <a:cubicBezTo>
                      <a:pt x="6258" y="3586"/>
                      <a:pt x="-2308" y="17865"/>
                      <a:pt x="547" y="32145"/>
                    </a:cubicBezTo>
                    <a:cubicBezTo>
                      <a:pt x="3402" y="46424"/>
                      <a:pt x="17679" y="54992"/>
                      <a:pt x="31955" y="52136"/>
                    </a:cubicBezTo>
                    <a:cubicBezTo>
                      <a:pt x="39569" y="50232"/>
                      <a:pt x="46231" y="45472"/>
                      <a:pt x="50038" y="37856"/>
                    </a:cubicBezTo>
                    <a:cubicBezTo>
                      <a:pt x="45279" y="30240"/>
                      <a:pt x="42424" y="21673"/>
                      <a:pt x="42424" y="11201"/>
                    </a:cubicBezTo>
                    <a:cubicBezTo>
                      <a:pt x="41472" y="10249"/>
                      <a:pt x="41472" y="8345"/>
                      <a:pt x="42424" y="5489"/>
                    </a:cubicBezTo>
                    <a:close/>
                  </a:path>
                </a:pathLst>
              </a:custGeom>
              <a:noFill/>
              <a:ln w="22225" cap="flat">
                <a:solidFill>
                  <a:srgbClr val="004E3A"/>
                </a:solidFill>
                <a:prstDash val="solid"/>
                <a:miter/>
              </a:ln>
            </p:spPr>
            <p:txBody>
              <a:bodyPr rtlCol="0" anchor="ctr"/>
              <a:lstStyle/>
              <a:p>
                <a:endParaRPr lang="da-DK"/>
              </a:p>
            </p:txBody>
          </p:sp>
          <p:sp>
            <p:nvSpPr>
              <p:cNvPr id="169" name="Kombinationstegning 259">
                <a:extLst>
                  <a:ext uri="{FF2B5EF4-FFF2-40B4-BE49-F238E27FC236}">
                    <a16:creationId xmlns:a16="http://schemas.microsoft.com/office/drawing/2014/main" id="{63E5F195-1DB8-4F2B-A740-88A5C4284DD7}"/>
                  </a:ext>
                </a:extLst>
              </p:cNvPr>
              <p:cNvSpPr/>
              <p:nvPr/>
            </p:nvSpPr>
            <p:spPr>
              <a:xfrm>
                <a:off x="6623331" y="2419915"/>
                <a:ext cx="53233" cy="52294"/>
              </a:xfrm>
              <a:custGeom>
                <a:avLst/>
                <a:gdLst>
                  <a:gd name="connsiteX0" fmla="*/ 19923 w 53233"/>
                  <a:gd name="connsiteY0" fmla="*/ 0 h 52294"/>
                  <a:gd name="connsiteX1" fmla="*/ 2792 w 53233"/>
                  <a:gd name="connsiteY1" fmla="*/ 14279 h 52294"/>
                  <a:gd name="connsiteX2" fmla="*/ 15164 w 53233"/>
                  <a:gd name="connsiteY2" fmla="*/ 49502 h 52294"/>
                  <a:gd name="connsiteX3" fmla="*/ 50379 w 53233"/>
                  <a:gd name="connsiteY3" fmla="*/ 37127 h 52294"/>
                  <a:gd name="connsiteX4" fmla="*/ 50379 w 53233"/>
                  <a:gd name="connsiteY4" fmla="*/ 14279 h 52294"/>
                  <a:gd name="connsiteX5" fmla="*/ 19923 w 53233"/>
                  <a:gd name="connsiteY5" fmla="*/ 0 h 5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33" h="52294">
                    <a:moveTo>
                      <a:pt x="19923" y="0"/>
                    </a:moveTo>
                    <a:cubicBezTo>
                      <a:pt x="12309" y="1904"/>
                      <a:pt x="5647" y="6664"/>
                      <a:pt x="2792" y="14279"/>
                    </a:cubicBezTo>
                    <a:cubicBezTo>
                      <a:pt x="-3871" y="27607"/>
                      <a:pt x="1840" y="42838"/>
                      <a:pt x="15164" y="49502"/>
                    </a:cubicBezTo>
                    <a:cubicBezTo>
                      <a:pt x="28488" y="56166"/>
                      <a:pt x="43716" y="50454"/>
                      <a:pt x="50379" y="37127"/>
                    </a:cubicBezTo>
                    <a:cubicBezTo>
                      <a:pt x="54186" y="29511"/>
                      <a:pt x="54186" y="21895"/>
                      <a:pt x="50379" y="14279"/>
                    </a:cubicBezTo>
                    <a:cubicBezTo>
                      <a:pt x="38006" y="13327"/>
                      <a:pt x="27537" y="7616"/>
                      <a:pt x="19923" y="0"/>
                    </a:cubicBezTo>
                    <a:close/>
                  </a:path>
                </a:pathLst>
              </a:custGeom>
              <a:noFill/>
              <a:ln w="22225" cap="flat">
                <a:solidFill>
                  <a:srgbClr val="004E3A"/>
                </a:solidFill>
                <a:prstDash val="solid"/>
                <a:miter/>
              </a:ln>
            </p:spPr>
            <p:txBody>
              <a:bodyPr rtlCol="0" anchor="ctr"/>
              <a:lstStyle/>
              <a:p>
                <a:endParaRPr lang="da-DK"/>
              </a:p>
            </p:txBody>
          </p:sp>
          <p:sp>
            <p:nvSpPr>
              <p:cNvPr id="170" name="Kombinationstegning 260">
                <a:extLst>
                  <a:ext uri="{FF2B5EF4-FFF2-40B4-BE49-F238E27FC236}">
                    <a16:creationId xmlns:a16="http://schemas.microsoft.com/office/drawing/2014/main" id="{9D3565D4-D272-4637-8E7D-2CBEBAC2CE92}"/>
                  </a:ext>
                </a:extLst>
              </p:cNvPr>
              <p:cNvSpPr/>
              <p:nvPr/>
            </p:nvSpPr>
            <p:spPr>
              <a:xfrm>
                <a:off x="6679764" y="2419915"/>
                <a:ext cx="52889" cy="52294"/>
              </a:xfrm>
              <a:custGeom>
                <a:avLst/>
                <a:gdLst>
                  <a:gd name="connsiteX0" fmla="*/ 2511 w 52889"/>
                  <a:gd name="connsiteY0" fmla="*/ 14279 h 52294"/>
                  <a:gd name="connsiteX1" fmla="*/ 2511 w 52889"/>
                  <a:gd name="connsiteY1" fmla="*/ 37127 h 52294"/>
                  <a:gd name="connsiteX2" fmla="*/ 37725 w 52889"/>
                  <a:gd name="connsiteY2" fmla="*/ 49502 h 52294"/>
                  <a:gd name="connsiteX3" fmla="*/ 50098 w 52889"/>
                  <a:gd name="connsiteY3" fmla="*/ 14279 h 52294"/>
                  <a:gd name="connsiteX4" fmla="*/ 32967 w 52889"/>
                  <a:gd name="connsiteY4" fmla="*/ 0 h 52294"/>
                  <a:gd name="connsiteX5" fmla="*/ 2511 w 52889"/>
                  <a:gd name="connsiteY5" fmla="*/ 14279 h 5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89" h="52294">
                    <a:moveTo>
                      <a:pt x="2511" y="14279"/>
                    </a:moveTo>
                    <a:cubicBezTo>
                      <a:pt x="-344" y="20943"/>
                      <a:pt x="-1296" y="29511"/>
                      <a:pt x="2511" y="37127"/>
                    </a:cubicBezTo>
                    <a:cubicBezTo>
                      <a:pt x="9173" y="50454"/>
                      <a:pt x="24401" y="56166"/>
                      <a:pt x="37725" y="49502"/>
                    </a:cubicBezTo>
                    <a:cubicBezTo>
                      <a:pt x="51050" y="42838"/>
                      <a:pt x="56760" y="27607"/>
                      <a:pt x="50098" y="14279"/>
                    </a:cubicBezTo>
                    <a:cubicBezTo>
                      <a:pt x="46291" y="6664"/>
                      <a:pt x="39629" y="1904"/>
                      <a:pt x="32967" y="0"/>
                    </a:cubicBezTo>
                    <a:cubicBezTo>
                      <a:pt x="24401" y="7616"/>
                      <a:pt x="13932" y="13327"/>
                      <a:pt x="2511" y="14279"/>
                    </a:cubicBezTo>
                    <a:close/>
                  </a:path>
                </a:pathLst>
              </a:custGeom>
              <a:noFill/>
              <a:ln w="22225" cap="flat">
                <a:solidFill>
                  <a:srgbClr val="004E3A"/>
                </a:solidFill>
                <a:prstDash val="solid"/>
                <a:miter/>
              </a:ln>
            </p:spPr>
            <p:txBody>
              <a:bodyPr rtlCol="0" anchor="ctr"/>
              <a:lstStyle/>
              <a:p>
                <a:endParaRPr lang="da-DK"/>
              </a:p>
            </p:txBody>
          </p:sp>
          <p:sp>
            <p:nvSpPr>
              <p:cNvPr id="171" name="Kombinationstegning 261">
                <a:extLst>
                  <a:ext uri="{FF2B5EF4-FFF2-40B4-BE49-F238E27FC236}">
                    <a16:creationId xmlns:a16="http://schemas.microsoft.com/office/drawing/2014/main" id="{B81078E1-0498-4300-A5B3-FD43E2C35BA4}"/>
                  </a:ext>
                </a:extLst>
              </p:cNvPr>
              <p:cNvSpPr/>
              <p:nvPr/>
            </p:nvSpPr>
            <p:spPr>
              <a:xfrm>
                <a:off x="6717489" y="2374443"/>
                <a:ext cx="50037" cy="53634"/>
              </a:xfrm>
              <a:custGeom>
                <a:avLst/>
                <a:gdLst>
                  <a:gd name="connsiteX0" fmla="*/ 29504 w 50037"/>
                  <a:gd name="connsiteY0" fmla="*/ 730 h 53634"/>
                  <a:gd name="connsiteX1" fmla="*/ 7614 w 50037"/>
                  <a:gd name="connsiteY1" fmla="*/ 5489 h 53634"/>
                  <a:gd name="connsiteX2" fmla="*/ 7614 w 50037"/>
                  <a:gd name="connsiteY2" fmla="*/ 12153 h 53634"/>
                  <a:gd name="connsiteX3" fmla="*/ 0 w 50037"/>
                  <a:gd name="connsiteY3" fmla="*/ 38808 h 53634"/>
                  <a:gd name="connsiteX4" fmla="*/ 18083 w 50037"/>
                  <a:gd name="connsiteY4" fmla="*/ 53088 h 53634"/>
                  <a:gd name="connsiteX5" fmla="*/ 49491 w 50037"/>
                  <a:gd name="connsiteY5" fmla="*/ 33096 h 53634"/>
                  <a:gd name="connsiteX6" fmla="*/ 29504 w 50037"/>
                  <a:gd name="connsiteY6" fmla="*/ 730 h 5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7" h="53634">
                    <a:moveTo>
                      <a:pt x="29504" y="730"/>
                    </a:moveTo>
                    <a:cubicBezTo>
                      <a:pt x="21890" y="-1174"/>
                      <a:pt x="13325" y="730"/>
                      <a:pt x="7614" y="5489"/>
                    </a:cubicBezTo>
                    <a:cubicBezTo>
                      <a:pt x="7614" y="7393"/>
                      <a:pt x="7614" y="9297"/>
                      <a:pt x="7614" y="12153"/>
                    </a:cubicBezTo>
                    <a:cubicBezTo>
                      <a:pt x="7614" y="21673"/>
                      <a:pt x="4759" y="31192"/>
                      <a:pt x="0" y="38808"/>
                    </a:cubicBezTo>
                    <a:cubicBezTo>
                      <a:pt x="3807" y="45472"/>
                      <a:pt x="9517" y="51184"/>
                      <a:pt x="18083" y="53088"/>
                    </a:cubicBezTo>
                    <a:cubicBezTo>
                      <a:pt x="32360" y="55944"/>
                      <a:pt x="46636" y="47376"/>
                      <a:pt x="49491" y="33096"/>
                    </a:cubicBezTo>
                    <a:cubicBezTo>
                      <a:pt x="52346" y="18817"/>
                      <a:pt x="43780" y="4537"/>
                      <a:pt x="29504" y="730"/>
                    </a:cubicBezTo>
                    <a:close/>
                  </a:path>
                </a:pathLst>
              </a:custGeom>
              <a:noFill/>
              <a:ln w="22225" cap="flat">
                <a:solidFill>
                  <a:srgbClr val="004E3A"/>
                </a:solidFill>
                <a:prstDash val="solid"/>
                <a:miter/>
              </a:ln>
            </p:spPr>
            <p:txBody>
              <a:bodyPr rtlCol="0" anchor="ctr"/>
              <a:lstStyle/>
              <a:p>
                <a:endParaRPr lang="da-DK"/>
              </a:p>
            </p:txBody>
          </p:sp>
          <p:sp>
            <p:nvSpPr>
              <p:cNvPr id="172" name="Kombinationstegning 262">
                <a:extLst>
                  <a:ext uri="{FF2B5EF4-FFF2-40B4-BE49-F238E27FC236}">
                    <a16:creationId xmlns:a16="http://schemas.microsoft.com/office/drawing/2014/main" id="{AABE2570-5C28-485D-9F73-901DC5B3CA9E}"/>
                  </a:ext>
                </a:extLst>
              </p:cNvPr>
              <p:cNvSpPr/>
              <p:nvPr/>
            </p:nvSpPr>
            <p:spPr>
              <a:xfrm>
                <a:off x="6702262" y="2319575"/>
                <a:ext cx="52729" cy="52519"/>
              </a:xfrm>
              <a:custGeom>
                <a:avLst/>
                <a:gdLst>
                  <a:gd name="connsiteX0" fmla="*/ 20938 w 52729"/>
                  <a:gd name="connsiteY0" fmla="*/ 51790 h 52519"/>
                  <a:gd name="connsiteX1" fmla="*/ 42829 w 52729"/>
                  <a:gd name="connsiteY1" fmla="*/ 47030 h 52519"/>
                  <a:gd name="connsiteX2" fmla="*/ 46635 w 52729"/>
                  <a:gd name="connsiteY2" fmla="*/ 9903 h 52519"/>
                  <a:gd name="connsiteX3" fmla="*/ 9517 w 52729"/>
                  <a:gd name="connsiteY3" fmla="*/ 6095 h 52519"/>
                  <a:gd name="connsiteX4" fmla="*/ 0 w 52729"/>
                  <a:gd name="connsiteY4" fmla="*/ 26086 h 52519"/>
                  <a:gd name="connsiteX5" fmla="*/ 20938 w 52729"/>
                  <a:gd name="connsiteY5" fmla="*/ 51790 h 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9" h="52519">
                    <a:moveTo>
                      <a:pt x="20938" y="51790"/>
                    </a:moveTo>
                    <a:cubicBezTo>
                      <a:pt x="28552" y="53694"/>
                      <a:pt x="36166" y="51790"/>
                      <a:pt x="42829" y="47030"/>
                    </a:cubicBezTo>
                    <a:cubicBezTo>
                      <a:pt x="54249" y="37510"/>
                      <a:pt x="56153" y="21327"/>
                      <a:pt x="46635" y="9903"/>
                    </a:cubicBezTo>
                    <a:cubicBezTo>
                      <a:pt x="37118" y="-1521"/>
                      <a:pt x="20938" y="-3424"/>
                      <a:pt x="9517" y="6095"/>
                    </a:cubicBezTo>
                    <a:cubicBezTo>
                      <a:pt x="2855" y="10855"/>
                      <a:pt x="0" y="18471"/>
                      <a:pt x="0" y="26086"/>
                    </a:cubicBezTo>
                    <a:cubicBezTo>
                      <a:pt x="9517" y="31798"/>
                      <a:pt x="17131" y="41318"/>
                      <a:pt x="20938" y="51790"/>
                    </a:cubicBezTo>
                    <a:close/>
                  </a:path>
                </a:pathLst>
              </a:custGeom>
              <a:noFill/>
              <a:ln w="22225" cap="flat">
                <a:solidFill>
                  <a:srgbClr val="004E3A"/>
                </a:solidFill>
                <a:prstDash val="solid"/>
                <a:miter/>
              </a:ln>
            </p:spPr>
            <p:txBody>
              <a:bodyPr rtlCol="0" anchor="ctr"/>
              <a:lstStyle/>
              <a:p>
                <a:endParaRPr lang="da-DK"/>
              </a:p>
            </p:txBody>
          </p:sp>
        </p:grpSp>
        <p:grpSp>
          <p:nvGrpSpPr>
            <p:cNvPr id="38" name="Grafik 3">
              <a:extLst>
                <a:ext uri="{FF2B5EF4-FFF2-40B4-BE49-F238E27FC236}">
                  <a16:creationId xmlns:a16="http://schemas.microsoft.com/office/drawing/2014/main" id="{7D5EC342-23E7-4B0F-8A0A-1B1E7BC1012D}"/>
                </a:ext>
              </a:extLst>
            </p:cNvPr>
            <p:cNvGrpSpPr/>
            <p:nvPr/>
          </p:nvGrpSpPr>
          <p:grpSpPr>
            <a:xfrm>
              <a:off x="7273218" y="3366095"/>
              <a:ext cx="687076" cy="833926"/>
              <a:chOff x="6655626" y="3391873"/>
              <a:chExt cx="325497" cy="395066"/>
            </a:xfrm>
            <a:noFill/>
          </p:grpSpPr>
          <p:sp>
            <p:nvSpPr>
              <p:cNvPr id="155" name="Kombinationstegning 245">
                <a:extLst>
                  <a:ext uri="{FF2B5EF4-FFF2-40B4-BE49-F238E27FC236}">
                    <a16:creationId xmlns:a16="http://schemas.microsoft.com/office/drawing/2014/main" id="{1F45FD40-47E6-4B5F-973F-0FED85EDBCF1}"/>
                  </a:ext>
                </a:extLst>
              </p:cNvPr>
              <p:cNvSpPr/>
              <p:nvPr/>
            </p:nvSpPr>
            <p:spPr>
              <a:xfrm>
                <a:off x="6655626" y="3391873"/>
                <a:ext cx="325497" cy="395066"/>
              </a:xfrm>
              <a:custGeom>
                <a:avLst/>
                <a:gdLst>
                  <a:gd name="connsiteX0" fmla="*/ 79947 w 325497"/>
                  <a:gd name="connsiteY0" fmla="*/ 395066 h 395066"/>
                  <a:gd name="connsiteX1" fmla="*/ 143714 w 325497"/>
                  <a:gd name="connsiteY1" fmla="*/ 300821 h 395066"/>
                  <a:gd name="connsiteX2" fmla="*/ 325497 w 325497"/>
                  <a:gd name="connsiteY2" fmla="*/ 300821 h 395066"/>
                  <a:gd name="connsiteX3" fmla="*/ 325497 w 325497"/>
                  <a:gd name="connsiteY3" fmla="*/ 0 h 395066"/>
                  <a:gd name="connsiteX4" fmla="*/ 0 w 325497"/>
                  <a:gd name="connsiteY4" fmla="*/ 0 h 395066"/>
                  <a:gd name="connsiteX5" fmla="*/ 0 w 325497"/>
                  <a:gd name="connsiteY5" fmla="*/ 300821 h 395066"/>
                  <a:gd name="connsiteX6" fmla="*/ 76140 w 325497"/>
                  <a:gd name="connsiteY6" fmla="*/ 300821 h 3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97" h="395066">
                    <a:moveTo>
                      <a:pt x="79947" y="395066"/>
                    </a:moveTo>
                    <a:lnTo>
                      <a:pt x="143714" y="300821"/>
                    </a:lnTo>
                    <a:lnTo>
                      <a:pt x="325497" y="300821"/>
                    </a:lnTo>
                    <a:lnTo>
                      <a:pt x="325497" y="0"/>
                    </a:lnTo>
                    <a:lnTo>
                      <a:pt x="0" y="0"/>
                    </a:lnTo>
                    <a:lnTo>
                      <a:pt x="0" y="300821"/>
                    </a:lnTo>
                    <a:lnTo>
                      <a:pt x="76140" y="300821"/>
                    </a:lnTo>
                  </a:path>
                </a:pathLst>
              </a:custGeom>
              <a:noFill/>
              <a:ln w="22225" cap="flat">
                <a:solidFill>
                  <a:srgbClr val="004E3A"/>
                </a:solidFill>
                <a:prstDash val="solid"/>
                <a:miter/>
              </a:ln>
            </p:spPr>
            <p:txBody>
              <a:bodyPr rtlCol="0" anchor="ctr"/>
              <a:lstStyle/>
              <a:p>
                <a:endParaRPr lang="da-DK"/>
              </a:p>
            </p:txBody>
          </p:sp>
          <p:grpSp>
            <p:nvGrpSpPr>
              <p:cNvPr id="156" name="Grafik 3">
                <a:extLst>
                  <a:ext uri="{FF2B5EF4-FFF2-40B4-BE49-F238E27FC236}">
                    <a16:creationId xmlns:a16="http://schemas.microsoft.com/office/drawing/2014/main" id="{86F1B33E-41AE-4EBD-BC9D-4A4792496CA6}"/>
                  </a:ext>
                </a:extLst>
              </p:cNvPr>
              <p:cNvGrpSpPr/>
              <p:nvPr/>
            </p:nvGrpSpPr>
            <p:grpSpPr>
              <a:xfrm>
                <a:off x="6734621" y="3428307"/>
                <a:ext cx="157989" cy="211076"/>
                <a:chOff x="6734621" y="3428307"/>
                <a:chExt cx="157989" cy="211076"/>
              </a:xfrm>
              <a:noFill/>
            </p:grpSpPr>
            <p:sp>
              <p:nvSpPr>
                <p:cNvPr id="157" name="Kombinationstegning 247">
                  <a:extLst>
                    <a:ext uri="{FF2B5EF4-FFF2-40B4-BE49-F238E27FC236}">
                      <a16:creationId xmlns:a16="http://schemas.microsoft.com/office/drawing/2014/main" id="{BDF7E186-88DE-433B-93BB-106DA29B67DC}"/>
                    </a:ext>
                  </a:extLst>
                </p:cNvPr>
                <p:cNvSpPr/>
                <p:nvPr/>
              </p:nvSpPr>
              <p:spPr>
                <a:xfrm>
                  <a:off x="6734621" y="3475646"/>
                  <a:ext cx="157989" cy="158026"/>
                </a:xfrm>
                <a:custGeom>
                  <a:avLst/>
                  <a:gdLst>
                    <a:gd name="connsiteX0" fmla="*/ 157990 w 157989"/>
                    <a:gd name="connsiteY0" fmla="*/ 79013 h 158026"/>
                    <a:gd name="connsiteX1" fmla="*/ 78995 w 157989"/>
                    <a:gd name="connsiteY1" fmla="*/ 158026 h 158026"/>
                    <a:gd name="connsiteX2" fmla="*/ 0 w 157989"/>
                    <a:gd name="connsiteY2" fmla="*/ 79013 h 158026"/>
                    <a:gd name="connsiteX3" fmla="*/ 78995 w 157989"/>
                    <a:gd name="connsiteY3" fmla="*/ 0 h 158026"/>
                    <a:gd name="connsiteX4" fmla="*/ 157990 w 157989"/>
                    <a:gd name="connsiteY4" fmla="*/ 79013 h 15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89" h="158026">
                      <a:moveTo>
                        <a:pt x="157990" y="79013"/>
                      </a:moveTo>
                      <a:cubicBezTo>
                        <a:pt x="157990" y="122651"/>
                        <a:pt x="122623" y="158026"/>
                        <a:pt x="78995" y="158026"/>
                      </a:cubicBezTo>
                      <a:cubicBezTo>
                        <a:pt x="35368" y="158026"/>
                        <a:pt x="0" y="122651"/>
                        <a:pt x="0" y="79013"/>
                      </a:cubicBezTo>
                      <a:cubicBezTo>
                        <a:pt x="0" y="35376"/>
                        <a:pt x="35368" y="0"/>
                        <a:pt x="78995" y="0"/>
                      </a:cubicBezTo>
                      <a:cubicBezTo>
                        <a:pt x="122623" y="0"/>
                        <a:pt x="157990" y="35376"/>
                        <a:pt x="157990" y="79013"/>
                      </a:cubicBezTo>
                      <a:close/>
                    </a:path>
                  </a:pathLst>
                </a:custGeom>
                <a:noFill/>
                <a:ln w="22225" cap="flat">
                  <a:solidFill>
                    <a:srgbClr val="004E3A"/>
                  </a:solidFill>
                  <a:prstDash val="solid"/>
                  <a:miter/>
                </a:ln>
              </p:spPr>
              <p:txBody>
                <a:bodyPr rtlCol="0" anchor="ctr"/>
                <a:lstStyle/>
                <a:p>
                  <a:endParaRPr lang="da-DK"/>
                </a:p>
              </p:txBody>
            </p:sp>
            <p:grpSp>
              <p:nvGrpSpPr>
                <p:cNvPr id="158" name="Grafik 3">
                  <a:extLst>
                    <a:ext uri="{FF2B5EF4-FFF2-40B4-BE49-F238E27FC236}">
                      <a16:creationId xmlns:a16="http://schemas.microsoft.com/office/drawing/2014/main" id="{47BE0490-447D-4B83-B459-86B9BC11AE3C}"/>
                    </a:ext>
                  </a:extLst>
                </p:cNvPr>
                <p:cNvGrpSpPr/>
                <p:nvPr/>
              </p:nvGrpSpPr>
              <p:grpSpPr>
                <a:xfrm>
                  <a:off x="6739639" y="3428307"/>
                  <a:ext cx="147953" cy="39722"/>
                  <a:chOff x="6739639" y="3428307"/>
                  <a:chExt cx="147953" cy="39722"/>
                </a:xfrm>
                <a:noFill/>
              </p:grpSpPr>
              <p:sp>
                <p:nvSpPr>
                  <p:cNvPr id="164" name="Kombinationstegning 254">
                    <a:extLst>
                      <a:ext uri="{FF2B5EF4-FFF2-40B4-BE49-F238E27FC236}">
                        <a16:creationId xmlns:a16="http://schemas.microsoft.com/office/drawing/2014/main" id="{E907DADB-D6D0-4A7D-93A6-CB2940930FF9}"/>
                      </a:ext>
                    </a:extLst>
                  </p:cNvPr>
                  <p:cNvSpPr/>
                  <p:nvPr/>
                </p:nvSpPr>
                <p:spPr>
                  <a:xfrm>
                    <a:off x="6739639" y="3428715"/>
                    <a:ext cx="53989" cy="39315"/>
                  </a:xfrm>
                  <a:custGeom>
                    <a:avLst/>
                    <a:gdLst>
                      <a:gd name="connsiteX0" fmla="*/ 2596 w 53989"/>
                      <a:gd name="connsiteY0" fmla="*/ 39315 h 39315"/>
                      <a:gd name="connsiteX1" fmla="*/ 16872 w 53989"/>
                      <a:gd name="connsiteY1" fmla="*/ 2189 h 39315"/>
                      <a:gd name="connsiteX2" fmla="*/ 53990 w 53989"/>
                      <a:gd name="connsiteY2" fmla="*/ 16468 h 39315"/>
                      <a:gd name="connsiteX3" fmla="*/ 2596 w 53989"/>
                      <a:gd name="connsiteY3" fmla="*/ 39315 h 39315"/>
                    </a:gdLst>
                    <a:ahLst/>
                    <a:cxnLst>
                      <a:cxn ang="0">
                        <a:pos x="connsiteX0" y="connsiteY0"/>
                      </a:cxn>
                      <a:cxn ang="0">
                        <a:pos x="connsiteX1" y="connsiteY1"/>
                      </a:cxn>
                      <a:cxn ang="0">
                        <a:pos x="connsiteX2" y="connsiteY2"/>
                      </a:cxn>
                      <a:cxn ang="0">
                        <a:pos x="connsiteX3" y="connsiteY3"/>
                      </a:cxn>
                    </a:cxnLst>
                    <a:rect l="l" t="t" r="r" b="b"/>
                    <a:pathLst>
                      <a:path w="53989" h="39315">
                        <a:moveTo>
                          <a:pt x="2596" y="39315"/>
                        </a:moveTo>
                        <a:cubicBezTo>
                          <a:pt x="-4067" y="25036"/>
                          <a:pt x="2596" y="7900"/>
                          <a:pt x="16872" y="2189"/>
                        </a:cubicBezTo>
                        <a:cubicBezTo>
                          <a:pt x="31148" y="-3523"/>
                          <a:pt x="48280" y="2189"/>
                          <a:pt x="53990" y="16468"/>
                        </a:cubicBezTo>
                        <a:lnTo>
                          <a:pt x="2596" y="39315"/>
                        </a:lnTo>
                        <a:close/>
                      </a:path>
                    </a:pathLst>
                  </a:custGeom>
                  <a:noFill/>
                  <a:ln w="22225" cap="flat">
                    <a:solidFill>
                      <a:srgbClr val="004E3A"/>
                    </a:solidFill>
                    <a:prstDash val="solid"/>
                    <a:miter/>
                  </a:ln>
                </p:spPr>
                <p:txBody>
                  <a:bodyPr rtlCol="0" anchor="ctr"/>
                  <a:lstStyle/>
                  <a:p>
                    <a:endParaRPr lang="da-DK"/>
                  </a:p>
                </p:txBody>
              </p:sp>
              <p:sp>
                <p:nvSpPr>
                  <p:cNvPr id="165" name="Kombinationstegning 255">
                    <a:extLst>
                      <a:ext uri="{FF2B5EF4-FFF2-40B4-BE49-F238E27FC236}">
                        <a16:creationId xmlns:a16="http://schemas.microsoft.com/office/drawing/2014/main" id="{4DDA25F8-1A5F-4D39-8567-27724B62CA5B}"/>
                      </a:ext>
                    </a:extLst>
                  </p:cNvPr>
                  <p:cNvSpPr/>
                  <p:nvPr/>
                </p:nvSpPr>
                <p:spPr>
                  <a:xfrm>
                    <a:off x="6833603" y="3428307"/>
                    <a:ext cx="53989" cy="39722"/>
                  </a:xfrm>
                  <a:custGeom>
                    <a:avLst/>
                    <a:gdLst>
                      <a:gd name="connsiteX0" fmla="*/ 51394 w 53989"/>
                      <a:gd name="connsiteY0" fmla="*/ 39723 h 39722"/>
                      <a:gd name="connsiteX1" fmla="*/ 37118 w 53989"/>
                      <a:gd name="connsiteY1" fmla="*/ 2596 h 39722"/>
                      <a:gd name="connsiteX2" fmla="*/ 0 w 53989"/>
                      <a:gd name="connsiteY2" fmla="*/ 16876 h 39722"/>
                      <a:gd name="connsiteX3" fmla="*/ 51394 w 53989"/>
                      <a:gd name="connsiteY3" fmla="*/ 39723 h 39722"/>
                    </a:gdLst>
                    <a:ahLst/>
                    <a:cxnLst>
                      <a:cxn ang="0">
                        <a:pos x="connsiteX0" y="connsiteY0"/>
                      </a:cxn>
                      <a:cxn ang="0">
                        <a:pos x="connsiteX1" y="connsiteY1"/>
                      </a:cxn>
                      <a:cxn ang="0">
                        <a:pos x="connsiteX2" y="connsiteY2"/>
                      </a:cxn>
                      <a:cxn ang="0">
                        <a:pos x="connsiteX3" y="connsiteY3"/>
                      </a:cxn>
                    </a:cxnLst>
                    <a:rect l="l" t="t" r="r" b="b"/>
                    <a:pathLst>
                      <a:path w="53989" h="39722">
                        <a:moveTo>
                          <a:pt x="51394" y="39723"/>
                        </a:moveTo>
                        <a:cubicBezTo>
                          <a:pt x="58057" y="25443"/>
                          <a:pt x="51394" y="8308"/>
                          <a:pt x="37118" y="2596"/>
                        </a:cubicBezTo>
                        <a:cubicBezTo>
                          <a:pt x="22842" y="-4068"/>
                          <a:pt x="5711" y="2596"/>
                          <a:pt x="0" y="16876"/>
                        </a:cubicBezTo>
                        <a:lnTo>
                          <a:pt x="51394" y="39723"/>
                        </a:lnTo>
                        <a:close/>
                      </a:path>
                    </a:pathLst>
                  </a:custGeom>
                  <a:noFill/>
                  <a:ln w="22225" cap="flat">
                    <a:solidFill>
                      <a:srgbClr val="004E3A"/>
                    </a:solidFill>
                    <a:prstDash val="solid"/>
                    <a:miter/>
                  </a:ln>
                </p:spPr>
                <p:txBody>
                  <a:bodyPr rtlCol="0" anchor="ctr"/>
                  <a:lstStyle/>
                  <a:p>
                    <a:endParaRPr lang="da-DK"/>
                  </a:p>
                </p:txBody>
              </p:sp>
            </p:grpSp>
            <p:sp>
              <p:nvSpPr>
                <p:cNvPr id="159" name="Kombinationstegning 249">
                  <a:extLst>
                    <a:ext uri="{FF2B5EF4-FFF2-40B4-BE49-F238E27FC236}">
                      <a16:creationId xmlns:a16="http://schemas.microsoft.com/office/drawing/2014/main" id="{AC12E53D-0E03-4D36-AFC8-D657B1BB42DF}"/>
                    </a:ext>
                  </a:extLst>
                </p:cNvPr>
                <p:cNvSpPr/>
                <p:nvPr/>
              </p:nvSpPr>
              <p:spPr>
                <a:xfrm>
                  <a:off x="6793629" y="3497541"/>
                  <a:ext cx="19986" cy="88532"/>
                </a:xfrm>
                <a:custGeom>
                  <a:avLst/>
                  <a:gdLst>
                    <a:gd name="connsiteX0" fmla="*/ 19987 w 19986"/>
                    <a:gd name="connsiteY0" fmla="*/ 0 h 88532"/>
                    <a:gd name="connsiteX1" fmla="*/ 19987 w 19986"/>
                    <a:gd name="connsiteY1" fmla="*/ 58070 h 88532"/>
                    <a:gd name="connsiteX2" fmla="*/ 0 w 19986"/>
                    <a:gd name="connsiteY2" fmla="*/ 88533 h 88532"/>
                  </a:gdLst>
                  <a:ahLst/>
                  <a:cxnLst>
                    <a:cxn ang="0">
                      <a:pos x="connsiteX0" y="connsiteY0"/>
                    </a:cxn>
                    <a:cxn ang="0">
                      <a:pos x="connsiteX1" y="connsiteY1"/>
                    </a:cxn>
                    <a:cxn ang="0">
                      <a:pos x="connsiteX2" y="connsiteY2"/>
                    </a:cxn>
                  </a:cxnLst>
                  <a:rect l="l" t="t" r="r" b="b"/>
                  <a:pathLst>
                    <a:path w="19986" h="88532">
                      <a:moveTo>
                        <a:pt x="19987" y="0"/>
                      </a:moveTo>
                      <a:lnTo>
                        <a:pt x="19987" y="58070"/>
                      </a:lnTo>
                      <a:lnTo>
                        <a:pt x="0" y="88533"/>
                      </a:lnTo>
                    </a:path>
                  </a:pathLst>
                </a:custGeom>
                <a:noFill/>
                <a:ln w="22225" cap="flat">
                  <a:solidFill>
                    <a:srgbClr val="004E3A"/>
                  </a:solidFill>
                  <a:prstDash val="solid"/>
                  <a:miter/>
                </a:ln>
              </p:spPr>
              <p:txBody>
                <a:bodyPr rtlCol="0" anchor="ctr"/>
                <a:lstStyle/>
                <a:p>
                  <a:endParaRPr lang="da-DK"/>
                </a:p>
              </p:txBody>
            </p:sp>
            <p:sp>
              <p:nvSpPr>
                <p:cNvPr id="160" name="Kombinationstegning 250">
                  <a:extLst>
                    <a:ext uri="{FF2B5EF4-FFF2-40B4-BE49-F238E27FC236}">
                      <a16:creationId xmlns:a16="http://schemas.microsoft.com/office/drawing/2014/main" id="{6ACB781D-C23D-4F96-96A4-0952E2B9C11A}"/>
                    </a:ext>
                  </a:extLst>
                </p:cNvPr>
                <p:cNvSpPr/>
                <p:nvPr/>
              </p:nvSpPr>
              <p:spPr>
                <a:xfrm>
                  <a:off x="6805050" y="3546091"/>
                  <a:ext cx="17131" cy="17135"/>
                </a:xfrm>
                <a:custGeom>
                  <a:avLst/>
                  <a:gdLst>
                    <a:gd name="connsiteX0" fmla="*/ 17131 w 17131"/>
                    <a:gd name="connsiteY0" fmla="*/ 8568 h 17135"/>
                    <a:gd name="connsiteX1" fmla="*/ 8566 w 17131"/>
                    <a:gd name="connsiteY1" fmla="*/ 17135 h 17135"/>
                    <a:gd name="connsiteX2" fmla="*/ 0 w 17131"/>
                    <a:gd name="connsiteY2" fmla="*/ 8568 h 17135"/>
                    <a:gd name="connsiteX3" fmla="*/ 8566 w 17131"/>
                    <a:gd name="connsiteY3" fmla="*/ 0 h 17135"/>
                    <a:gd name="connsiteX4" fmla="*/ 17131 w 17131"/>
                    <a:gd name="connsiteY4" fmla="*/ 8568 h 1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 h="17135">
                      <a:moveTo>
                        <a:pt x="17131" y="8568"/>
                      </a:moveTo>
                      <a:cubicBezTo>
                        <a:pt x="17131" y="13300"/>
                        <a:pt x="13296" y="17135"/>
                        <a:pt x="8566" y="17135"/>
                      </a:cubicBezTo>
                      <a:cubicBezTo>
                        <a:pt x="3835" y="17135"/>
                        <a:pt x="0" y="13299"/>
                        <a:pt x="0" y="8568"/>
                      </a:cubicBezTo>
                      <a:cubicBezTo>
                        <a:pt x="0" y="3836"/>
                        <a:pt x="3835" y="0"/>
                        <a:pt x="8566" y="0"/>
                      </a:cubicBezTo>
                      <a:cubicBezTo>
                        <a:pt x="13297" y="0"/>
                        <a:pt x="17131" y="3836"/>
                        <a:pt x="17131" y="8568"/>
                      </a:cubicBezTo>
                      <a:close/>
                    </a:path>
                  </a:pathLst>
                </a:custGeom>
                <a:solidFill>
                  <a:srgbClr val="004E3A"/>
                </a:solidFill>
                <a:ln w="22225" cap="flat">
                  <a:solidFill>
                    <a:srgbClr val="004E3A"/>
                  </a:solidFill>
                  <a:prstDash val="solid"/>
                  <a:miter/>
                </a:ln>
              </p:spPr>
              <p:txBody>
                <a:bodyPr rtlCol="0" anchor="ctr"/>
                <a:lstStyle/>
                <a:p>
                  <a:endParaRPr lang="da-DK"/>
                </a:p>
              </p:txBody>
            </p:sp>
            <p:grpSp>
              <p:nvGrpSpPr>
                <p:cNvPr id="161" name="Grafik 3">
                  <a:extLst>
                    <a:ext uri="{FF2B5EF4-FFF2-40B4-BE49-F238E27FC236}">
                      <a16:creationId xmlns:a16="http://schemas.microsoft.com/office/drawing/2014/main" id="{F4EDCB1B-14E3-4886-B29F-7E1CC0F019A4}"/>
                    </a:ext>
                  </a:extLst>
                </p:cNvPr>
                <p:cNvGrpSpPr/>
                <p:nvPr/>
              </p:nvGrpSpPr>
              <p:grpSpPr>
                <a:xfrm>
                  <a:off x="6746042" y="3615585"/>
                  <a:ext cx="135147" cy="23799"/>
                  <a:chOff x="6746042" y="3615585"/>
                  <a:chExt cx="135147" cy="23799"/>
                </a:xfrm>
              </p:grpSpPr>
              <p:sp>
                <p:nvSpPr>
                  <p:cNvPr id="162" name="Kombinationstegning 252">
                    <a:extLst>
                      <a:ext uri="{FF2B5EF4-FFF2-40B4-BE49-F238E27FC236}">
                        <a16:creationId xmlns:a16="http://schemas.microsoft.com/office/drawing/2014/main" id="{B104BEB9-7E8A-4C3F-BBB4-00AC0E8F3BC2}"/>
                      </a:ext>
                    </a:extLst>
                  </p:cNvPr>
                  <p:cNvSpPr/>
                  <p:nvPr/>
                </p:nvSpPr>
                <p:spPr>
                  <a:xfrm>
                    <a:off x="6746042" y="3615585"/>
                    <a:ext cx="17131" cy="23799"/>
                  </a:xfrm>
                  <a:custGeom>
                    <a:avLst/>
                    <a:gdLst>
                      <a:gd name="connsiteX0" fmla="*/ 17131 w 17131"/>
                      <a:gd name="connsiteY0" fmla="*/ 0 h 23799"/>
                      <a:gd name="connsiteX1" fmla="*/ 0 w 17131"/>
                      <a:gd name="connsiteY1" fmla="*/ 23799 h 23799"/>
                    </a:gdLst>
                    <a:ahLst/>
                    <a:cxnLst>
                      <a:cxn ang="0">
                        <a:pos x="connsiteX0" y="connsiteY0"/>
                      </a:cxn>
                      <a:cxn ang="0">
                        <a:pos x="connsiteX1" y="connsiteY1"/>
                      </a:cxn>
                    </a:cxnLst>
                    <a:rect l="l" t="t" r="r" b="b"/>
                    <a:pathLst>
                      <a:path w="17131" h="23799">
                        <a:moveTo>
                          <a:pt x="17131" y="0"/>
                        </a:moveTo>
                        <a:lnTo>
                          <a:pt x="0" y="23799"/>
                        </a:lnTo>
                      </a:path>
                    </a:pathLst>
                  </a:custGeom>
                  <a:ln w="22225" cap="flat">
                    <a:solidFill>
                      <a:srgbClr val="004E3A"/>
                    </a:solidFill>
                    <a:prstDash val="solid"/>
                    <a:miter/>
                  </a:ln>
                </p:spPr>
                <p:txBody>
                  <a:bodyPr rtlCol="0" anchor="ctr"/>
                  <a:lstStyle/>
                  <a:p>
                    <a:endParaRPr lang="da-DK"/>
                  </a:p>
                </p:txBody>
              </p:sp>
              <p:sp>
                <p:nvSpPr>
                  <p:cNvPr id="163" name="Kombinationstegning 253">
                    <a:extLst>
                      <a:ext uri="{FF2B5EF4-FFF2-40B4-BE49-F238E27FC236}">
                        <a16:creationId xmlns:a16="http://schemas.microsoft.com/office/drawing/2014/main" id="{23247186-3D0F-4BB6-B5DB-0092B64883D4}"/>
                      </a:ext>
                    </a:extLst>
                  </p:cNvPr>
                  <p:cNvSpPr/>
                  <p:nvPr/>
                </p:nvSpPr>
                <p:spPr>
                  <a:xfrm>
                    <a:off x="6865010" y="3615585"/>
                    <a:ext cx="16179" cy="23799"/>
                  </a:xfrm>
                  <a:custGeom>
                    <a:avLst/>
                    <a:gdLst>
                      <a:gd name="connsiteX0" fmla="*/ 0 w 16179"/>
                      <a:gd name="connsiteY0" fmla="*/ 0 h 23799"/>
                      <a:gd name="connsiteX1" fmla="*/ 16180 w 16179"/>
                      <a:gd name="connsiteY1" fmla="*/ 23799 h 23799"/>
                    </a:gdLst>
                    <a:ahLst/>
                    <a:cxnLst>
                      <a:cxn ang="0">
                        <a:pos x="connsiteX0" y="connsiteY0"/>
                      </a:cxn>
                      <a:cxn ang="0">
                        <a:pos x="connsiteX1" y="connsiteY1"/>
                      </a:cxn>
                    </a:cxnLst>
                    <a:rect l="l" t="t" r="r" b="b"/>
                    <a:pathLst>
                      <a:path w="16179" h="23799">
                        <a:moveTo>
                          <a:pt x="0" y="0"/>
                        </a:moveTo>
                        <a:lnTo>
                          <a:pt x="16180" y="23799"/>
                        </a:lnTo>
                      </a:path>
                    </a:pathLst>
                  </a:custGeom>
                  <a:ln w="22225" cap="flat">
                    <a:solidFill>
                      <a:srgbClr val="004E3A"/>
                    </a:solidFill>
                    <a:prstDash val="solid"/>
                    <a:miter/>
                  </a:ln>
                </p:spPr>
                <p:txBody>
                  <a:bodyPr rtlCol="0" anchor="ctr"/>
                  <a:lstStyle/>
                  <a:p>
                    <a:endParaRPr lang="da-DK"/>
                  </a:p>
                </p:txBody>
              </p:sp>
            </p:grpSp>
          </p:grpSp>
        </p:grpSp>
        <p:grpSp>
          <p:nvGrpSpPr>
            <p:cNvPr id="39" name="Grafik 3">
              <a:extLst>
                <a:ext uri="{FF2B5EF4-FFF2-40B4-BE49-F238E27FC236}">
                  <a16:creationId xmlns:a16="http://schemas.microsoft.com/office/drawing/2014/main" id="{892145EC-BCEC-470B-8836-5FB7B314F032}"/>
                </a:ext>
              </a:extLst>
            </p:cNvPr>
            <p:cNvGrpSpPr/>
            <p:nvPr/>
          </p:nvGrpSpPr>
          <p:grpSpPr>
            <a:xfrm>
              <a:off x="3263263" y="1374719"/>
              <a:ext cx="1149144" cy="689244"/>
              <a:chOff x="4755941" y="2448474"/>
              <a:chExt cx="544398" cy="326524"/>
            </a:xfrm>
            <a:noFill/>
          </p:grpSpPr>
          <p:grpSp>
            <p:nvGrpSpPr>
              <p:cNvPr id="130" name="Grafik 3">
                <a:extLst>
                  <a:ext uri="{FF2B5EF4-FFF2-40B4-BE49-F238E27FC236}">
                    <a16:creationId xmlns:a16="http://schemas.microsoft.com/office/drawing/2014/main" id="{AAE8E217-5CFB-4D21-98FD-B6A5C052F50E}"/>
                  </a:ext>
                </a:extLst>
              </p:cNvPr>
              <p:cNvGrpSpPr/>
              <p:nvPr/>
            </p:nvGrpSpPr>
            <p:grpSpPr>
              <a:xfrm>
                <a:off x="4755941" y="2520824"/>
                <a:ext cx="254115" cy="254174"/>
                <a:chOff x="4755941" y="2520824"/>
                <a:chExt cx="254115" cy="254174"/>
              </a:xfrm>
              <a:noFill/>
            </p:grpSpPr>
            <p:sp>
              <p:nvSpPr>
                <p:cNvPr id="143" name="Kombinationstegning 233">
                  <a:extLst>
                    <a:ext uri="{FF2B5EF4-FFF2-40B4-BE49-F238E27FC236}">
                      <a16:creationId xmlns:a16="http://schemas.microsoft.com/office/drawing/2014/main" id="{72854019-3572-44BC-A839-A4878C10D1EA}"/>
                    </a:ext>
                  </a:extLst>
                </p:cNvPr>
                <p:cNvSpPr/>
                <p:nvPr/>
              </p:nvSpPr>
              <p:spPr>
                <a:xfrm>
                  <a:off x="4788301" y="2520824"/>
                  <a:ext cx="186542" cy="57117"/>
                </a:xfrm>
                <a:custGeom>
                  <a:avLst/>
                  <a:gdLst>
                    <a:gd name="connsiteX0" fmla="*/ 0 w 186542"/>
                    <a:gd name="connsiteY0" fmla="*/ 55214 h 57117"/>
                    <a:gd name="connsiteX1" fmla="*/ 91368 w 186542"/>
                    <a:gd name="connsiteY1" fmla="*/ 0 h 57117"/>
                    <a:gd name="connsiteX2" fmla="*/ 94223 w 186542"/>
                    <a:gd name="connsiteY2" fmla="*/ 0 h 57117"/>
                    <a:gd name="connsiteX3" fmla="*/ 186542 w 186542"/>
                    <a:gd name="connsiteY3" fmla="*/ 57118 h 57117"/>
                  </a:gdLst>
                  <a:ahLst/>
                  <a:cxnLst>
                    <a:cxn ang="0">
                      <a:pos x="connsiteX0" y="connsiteY0"/>
                    </a:cxn>
                    <a:cxn ang="0">
                      <a:pos x="connsiteX1" y="connsiteY1"/>
                    </a:cxn>
                    <a:cxn ang="0">
                      <a:pos x="connsiteX2" y="connsiteY2"/>
                    </a:cxn>
                    <a:cxn ang="0">
                      <a:pos x="connsiteX3" y="connsiteY3"/>
                    </a:cxn>
                  </a:cxnLst>
                  <a:rect l="l" t="t" r="r" b="b"/>
                  <a:pathLst>
                    <a:path w="186542" h="57117">
                      <a:moveTo>
                        <a:pt x="0" y="55214"/>
                      </a:moveTo>
                      <a:cubicBezTo>
                        <a:pt x="17131" y="21895"/>
                        <a:pt x="52346" y="0"/>
                        <a:pt x="91368" y="0"/>
                      </a:cubicBezTo>
                      <a:lnTo>
                        <a:pt x="94223" y="0"/>
                      </a:lnTo>
                      <a:cubicBezTo>
                        <a:pt x="134196" y="0"/>
                        <a:pt x="169411" y="22847"/>
                        <a:pt x="186542" y="57118"/>
                      </a:cubicBezTo>
                    </a:path>
                  </a:pathLst>
                </a:custGeom>
                <a:noFill/>
                <a:ln w="22225" cap="flat">
                  <a:solidFill>
                    <a:srgbClr val="004E3A"/>
                  </a:solidFill>
                  <a:prstDash val="solid"/>
                  <a:miter/>
                </a:ln>
              </p:spPr>
              <p:txBody>
                <a:bodyPr rtlCol="0" anchor="ctr"/>
                <a:lstStyle/>
                <a:p>
                  <a:endParaRPr lang="da-DK"/>
                </a:p>
              </p:txBody>
            </p:sp>
            <p:sp>
              <p:nvSpPr>
                <p:cNvPr id="144" name="Kombinationstegning 234">
                  <a:extLst>
                    <a:ext uri="{FF2B5EF4-FFF2-40B4-BE49-F238E27FC236}">
                      <a16:creationId xmlns:a16="http://schemas.microsoft.com/office/drawing/2014/main" id="{9DC07ED0-70AE-454A-877F-7AB1A93C07CC}"/>
                    </a:ext>
                  </a:extLst>
                </p:cNvPr>
                <p:cNvSpPr/>
                <p:nvPr/>
              </p:nvSpPr>
              <p:spPr>
                <a:xfrm>
                  <a:off x="4832081" y="2615068"/>
                  <a:ext cx="44731" cy="38078"/>
                </a:xfrm>
                <a:custGeom>
                  <a:avLst/>
                  <a:gdLst>
                    <a:gd name="connsiteX0" fmla="*/ 25697 w 44731"/>
                    <a:gd name="connsiteY0" fmla="*/ 38079 h 38078"/>
                    <a:gd name="connsiteX1" fmla="*/ 19035 w 44731"/>
                    <a:gd name="connsiteY1" fmla="*/ 38079 h 38078"/>
                    <a:gd name="connsiteX2" fmla="*/ 0 w 44731"/>
                    <a:gd name="connsiteY2" fmla="*/ 19039 h 38078"/>
                    <a:gd name="connsiteX3" fmla="*/ 0 w 44731"/>
                    <a:gd name="connsiteY3" fmla="*/ 19039 h 38078"/>
                    <a:gd name="connsiteX4" fmla="*/ 19035 w 44731"/>
                    <a:gd name="connsiteY4" fmla="*/ 0 h 38078"/>
                    <a:gd name="connsiteX5" fmla="*/ 25697 w 44731"/>
                    <a:gd name="connsiteY5" fmla="*/ 0 h 38078"/>
                    <a:gd name="connsiteX6" fmla="*/ 44732 w 44731"/>
                    <a:gd name="connsiteY6" fmla="*/ 19039 h 38078"/>
                    <a:gd name="connsiteX7" fmla="*/ 44732 w 44731"/>
                    <a:gd name="connsiteY7" fmla="*/ 19039 h 38078"/>
                    <a:gd name="connsiteX8" fmla="*/ 25697 w 44731"/>
                    <a:gd name="connsiteY8" fmla="*/ 38079 h 3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31" h="38078">
                      <a:moveTo>
                        <a:pt x="25697" y="38079"/>
                      </a:moveTo>
                      <a:lnTo>
                        <a:pt x="19035" y="38079"/>
                      </a:lnTo>
                      <a:cubicBezTo>
                        <a:pt x="8566" y="38079"/>
                        <a:pt x="0" y="29511"/>
                        <a:pt x="0" y="19039"/>
                      </a:cubicBezTo>
                      <a:lnTo>
                        <a:pt x="0" y="19039"/>
                      </a:lnTo>
                      <a:cubicBezTo>
                        <a:pt x="0" y="8568"/>
                        <a:pt x="8566" y="0"/>
                        <a:pt x="19035" y="0"/>
                      </a:cubicBezTo>
                      <a:lnTo>
                        <a:pt x="25697" y="0"/>
                      </a:lnTo>
                      <a:cubicBezTo>
                        <a:pt x="36166" y="0"/>
                        <a:pt x="44732" y="8568"/>
                        <a:pt x="44732" y="19039"/>
                      </a:cubicBezTo>
                      <a:lnTo>
                        <a:pt x="44732" y="19039"/>
                      </a:lnTo>
                      <a:cubicBezTo>
                        <a:pt x="44732" y="29511"/>
                        <a:pt x="36166" y="38079"/>
                        <a:pt x="25697" y="38079"/>
                      </a:cubicBezTo>
                      <a:close/>
                    </a:path>
                  </a:pathLst>
                </a:custGeom>
                <a:noFill/>
                <a:ln w="22225" cap="flat">
                  <a:solidFill>
                    <a:srgbClr val="004E3A"/>
                  </a:solidFill>
                  <a:prstDash val="solid"/>
                  <a:miter/>
                </a:ln>
              </p:spPr>
              <p:txBody>
                <a:bodyPr rtlCol="0" anchor="ctr"/>
                <a:lstStyle/>
                <a:p>
                  <a:endParaRPr lang="da-DK"/>
                </a:p>
              </p:txBody>
            </p:sp>
            <p:sp>
              <p:nvSpPr>
                <p:cNvPr id="145" name="Kombinationstegning 235">
                  <a:extLst>
                    <a:ext uri="{FF2B5EF4-FFF2-40B4-BE49-F238E27FC236}">
                      <a16:creationId xmlns:a16="http://schemas.microsoft.com/office/drawing/2014/main" id="{F94F25B8-D6AB-4F07-A9F5-F75B1D21A2F1}"/>
                    </a:ext>
                  </a:extLst>
                </p:cNvPr>
                <p:cNvSpPr/>
                <p:nvPr/>
              </p:nvSpPr>
              <p:spPr>
                <a:xfrm>
                  <a:off x="4895848" y="2615068"/>
                  <a:ext cx="44732" cy="38078"/>
                </a:xfrm>
                <a:custGeom>
                  <a:avLst/>
                  <a:gdLst>
                    <a:gd name="connsiteX0" fmla="*/ 25697 w 44732"/>
                    <a:gd name="connsiteY0" fmla="*/ 38079 h 38078"/>
                    <a:gd name="connsiteX1" fmla="*/ 19035 w 44732"/>
                    <a:gd name="connsiteY1" fmla="*/ 38079 h 38078"/>
                    <a:gd name="connsiteX2" fmla="*/ 0 w 44732"/>
                    <a:gd name="connsiteY2" fmla="*/ 19039 h 38078"/>
                    <a:gd name="connsiteX3" fmla="*/ 0 w 44732"/>
                    <a:gd name="connsiteY3" fmla="*/ 19039 h 38078"/>
                    <a:gd name="connsiteX4" fmla="*/ 19035 w 44732"/>
                    <a:gd name="connsiteY4" fmla="*/ 0 h 38078"/>
                    <a:gd name="connsiteX5" fmla="*/ 25697 w 44732"/>
                    <a:gd name="connsiteY5" fmla="*/ 0 h 38078"/>
                    <a:gd name="connsiteX6" fmla="*/ 44732 w 44732"/>
                    <a:gd name="connsiteY6" fmla="*/ 19039 h 38078"/>
                    <a:gd name="connsiteX7" fmla="*/ 44732 w 44732"/>
                    <a:gd name="connsiteY7" fmla="*/ 19039 h 38078"/>
                    <a:gd name="connsiteX8" fmla="*/ 25697 w 44732"/>
                    <a:gd name="connsiteY8" fmla="*/ 38079 h 3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32" h="38078">
                      <a:moveTo>
                        <a:pt x="25697" y="38079"/>
                      </a:moveTo>
                      <a:lnTo>
                        <a:pt x="19035" y="38079"/>
                      </a:lnTo>
                      <a:cubicBezTo>
                        <a:pt x="8566" y="38079"/>
                        <a:pt x="0" y="29511"/>
                        <a:pt x="0" y="19039"/>
                      </a:cubicBezTo>
                      <a:lnTo>
                        <a:pt x="0" y="19039"/>
                      </a:lnTo>
                      <a:cubicBezTo>
                        <a:pt x="0" y="8568"/>
                        <a:pt x="8566" y="0"/>
                        <a:pt x="19035" y="0"/>
                      </a:cubicBezTo>
                      <a:lnTo>
                        <a:pt x="25697" y="0"/>
                      </a:lnTo>
                      <a:cubicBezTo>
                        <a:pt x="36167" y="0"/>
                        <a:pt x="44732" y="8568"/>
                        <a:pt x="44732" y="19039"/>
                      </a:cubicBezTo>
                      <a:lnTo>
                        <a:pt x="44732" y="19039"/>
                      </a:lnTo>
                      <a:cubicBezTo>
                        <a:pt x="44732" y="29511"/>
                        <a:pt x="36167" y="38079"/>
                        <a:pt x="25697" y="38079"/>
                      </a:cubicBezTo>
                      <a:close/>
                    </a:path>
                  </a:pathLst>
                </a:custGeom>
                <a:noFill/>
                <a:ln w="22225" cap="flat">
                  <a:solidFill>
                    <a:srgbClr val="004E3A"/>
                  </a:solidFill>
                  <a:prstDash val="solid"/>
                  <a:miter/>
                </a:ln>
              </p:spPr>
              <p:txBody>
                <a:bodyPr rtlCol="0" anchor="ctr"/>
                <a:lstStyle/>
                <a:p>
                  <a:endParaRPr lang="da-DK"/>
                </a:p>
              </p:txBody>
            </p:sp>
            <p:sp>
              <p:nvSpPr>
                <p:cNvPr id="146" name="Kombinationstegning 236">
                  <a:extLst>
                    <a:ext uri="{FF2B5EF4-FFF2-40B4-BE49-F238E27FC236}">
                      <a16:creationId xmlns:a16="http://schemas.microsoft.com/office/drawing/2014/main" id="{129C2B2A-16D9-433F-AA95-A5BB6B294ED6}"/>
                    </a:ext>
                  </a:extLst>
                </p:cNvPr>
                <p:cNvSpPr/>
                <p:nvPr/>
              </p:nvSpPr>
              <p:spPr>
                <a:xfrm>
                  <a:off x="4864440" y="2653147"/>
                  <a:ext cx="41876" cy="37126"/>
                </a:xfrm>
                <a:custGeom>
                  <a:avLst/>
                  <a:gdLst>
                    <a:gd name="connsiteX0" fmla="*/ 41877 w 41876"/>
                    <a:gd name="connsiteY0" fmla="*/ 0 h 37126"/>
                    <a:gd name="connsiteX1" fmla="*/ 41877 w 41876"/>
                    <a:gd name="connsiteY1" fmla="*/ 16183 h 37126"/>
                    <a:gd name="connsiteX2" fmla="*/ 20938 w 41876"/>
                    <a:gd name="connsiteY2" fmla="*/ 37127 h 37126"/>
                    <a:gd name="connsiteX3" fmla="*/ 20938 w 41876"/>
                    <a:gd name="connsiteY3" fmla="*/ 37127 h 37126"/>
                    <a:gd name="connsiteX4" fmla="*/ 0 w 41876"/>
                    <a:gd name="connsiteY4" fmla="*/ 16183 h 37126"/>
                    <a:gd name="connsiteX5" fmla="*/ 0 w 41876"/>
                    <a:gd name="connsiteY5" fmla="*/ 0 h 3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76" h="37126">
                      <a:moveTo>
                        <a:pt x="41877" y="0"/>
                      </a:moveTo>
                      <a:lnTo>
                        <a:pt x="41877" y="16183"/>
                      </a:lnTo>
                      <a:cubicBezTo>
                        <a:pt x="41877" y="27607"/>
                        <a:pt x="32359" y="37127"/>
                        <a:pt x="20938" y="37127"/>
                      </a:cubicBezTo>
                      <a:lnTo>
                        <a:pt x="20938" y="37127"/>
                      </a:lnTo>
                      <a:cubicBezTo>
                        <a:pt x="9517" y="37127"/>
                        <a:pt x="0" y="27607"/>
                        <a:pt x="0" y="16183"/>
                      </a:cubicBezTo>
                      <a:lnTo>
                        <a:pt x="0" y="0"/>
                      </a:lnTo>
                    </a:path>
                  </a:pathLst>
                </a:custGeom>
                <a:noFill/>
                <a:ln w="22225" cap="flat">
                  <a:solidFill>
                    <a:srgbClr val="004E3A"/>
                  </a:solidFill>
                  <a:prstDash val="solid"/>
                  <a:miter/>
                </a:ln>
              </p:spPr>
              <p:txBody>
                <a:bodyPr rtlCol="0" anchor="ctr"/>
                <a:lstStyle/>
                <a:p>
                  <a:endParaRPr lang="da-DK"/>
                </a:p>
              </p:txBody>
            </p:sp>
            <p:sp>
              <p:nvSpPr>
                <p:cNvPr id="147" name="Kombinationstegning 237">
                  <a:extLst>
                    <a:ext uri="{FF2B5EF4-FFF2-40B4-BE49-F238E27FC236}">
                      <a16:creationId xmlns:a16="http://schemas.microsoft.com/office/drawing/2014/main" id="{DD447D26-E398-4929-A421-E36D054A2657}"/>
                    </a:ext>
                  </a:extLst>
                </p:cNvPr>
                <p:cNvSpPr/>
                <p:nvPr/>
              </p:nvSpPr>
              <p:spPr>
                <a:xfrm>
                  <a:off x="4808287" y="2635060"/>
                  <a:ext cx="23793" cy="9519"/>
                </a:xfrm>
                <a:custGeom>
                  <a:avLst/>
                  <a:gdLst>
                    <a:gd name="connsiteX0" fmla="*/ 23794 w 23793"/>
                    <a:gd name="connsiteY0" fmla="*/ 0 h 9519"/>
                    <a:gd name="connsiteX1" fmla="*/ 0 w 23793"/>
                    <a:gd name="connsiteY1" fmla="*/ 0 h 9519"/>
                  </a:gdLst>
                  <a:ahLst/>
                  <a:cxnLst>
                    <a:cxn ang="0">
                      <a:pos x="connsiteX0" y="connsiteY0"/>
                    </a:cxn>
                    <a:cxn ang="0">
                      <a:pos x="connsiteX1" y="connsiteY1"/>
                    </a:cxn>
                  </a:cxnLst>
                  <a:rect l="l" t="t" r="r" b="b"/>
                  <a:pathLst>
                    <a:path w="23793" h="9519">
                      <a:moveTo>
                        <a:pt x="23794" y="0"/>
                      </a:moveTo>
                      <a:lnTo>
                        <a:pt x="0" y="0"/>
                      </a:lnTo>
                    </a:path>
                  </a:pathLst>
                </a:custGeom>
                <a:ln w="22225" cap="flat">
                  <a:solidFill>
                    <a:srgbClr val="004E3A"/>
                  </a:solidFill>
                  <a:prstDash val="solid"/>
                  <a:miter/>
                </a:ln>
              </p:spPr>
              <p:txBody>
                <a:bodyPr rtlCol="0" anchor="ctr"/>
                <a:lstStyle/>
                <a:p>
                  <a:endParaRPr lang="da-DK"/>
                </a:p>
              </p:txBody>
            </p:sp>
            <p:sp>
              <p:nvSpPr>
                <p:cNvPr id="148" name="Kombinationstegning 238">
                  <a:extLst>
                    <a:ext uri="{FF2B5EF4-FFF2-40B4-BE49-F238E27FC236}">
                      <a16:creationId xmlns:a16="http://schemas.microsoft.com/office/drawing/2014/main" id="{1EB7464F-6828-41D2-96B5-B6061C65E5C4}"/>
                    </a:ext>
                  </a:extLst>
                </p:cNvPr>
                <p:cNvSpPr/>
                <p:nvPr/>
              </p:nvSpPr>
              <p:spPr>
                <a:xfrm>
                  <a:off x="4874910" y="2635060"/>
                  <a:ext cx="21890" cy="9519"/>
                </a:xfrm>
                <a:custGeom>
                  <a:avLst/>
                  <a:gdLst>
                    <a:gd name="connsiteX0" fmla="*/ 21890 w 21890"/>
                    <a:gd name="connsiteY0" fmla="*/ 0 h 9519"/>
                    <a:gd name="connsiteX1" fmla="*/ 0 w 21890"/>
                    <a:gd name="connsiteY1" fmla="*/ 0 h 9519"/>
                  </a:gdLst>
                  <a:ahLst/>
                  <a:cxnLst>
                    <a:cxn ang="0">
                      <a:pos x="connsiteX0" y="connsiteY0"/>
                    </a:cxn>
                    <a:cxn ang="0">
                      <a:pos x="connsiteX1" y="connsiteY1"/>
                    </a:cxn>
                  </a:cxnLst>
                  <a:rect l="l" t="t" r="r" b="b"/>
                  <a:pathLst>
                    <a:path w="21890" h="9519">
                      <a:moveTo>
                        <a:pt x="21890" y="0"/>
                      </a:moveTo>
                      <a:lnTo>
                        <a:pt x="0" y="0"/>
                      </a:lnTo>
                    </a:path>
                  </a:pathLst>
                </a:custGeom>
                <a:ln w="22225" cap="flat">
                  <a:solidFill>
                    <a:srgbClr val="004E3A"/>
                  </a:solidFill>
                  <a:prstDash val="solid"/>
                  <a:miter/>
                </a:ln>
              </p:spPr>
              <p:txBody>
                <a:bodyPr rtlCol="0" anchor="ctr"/>
                <a:lstStyle/>
                <a:p>
                  <a:endParaRPr lang="da-DK"/>
                </a:p>
              </p:txBody>
            </p:sp>
            <p:sp>
              <p:nvSpPr>
                <p:cNvPr id="149" name="Kombinationstegning 239">
                  <a:extLst>
                    <a:ext uri="{FF2B5EF4-FFF2-40B4-BE49-F238E27FC236}">
                      <a16:creationId xmlns:a16="http://schemas.microsoft.com/office/drawing/2014/main" id="{27F640DE-8FF2-4AAD-9E39-ED9FD05B71A6}"/>
                    </a:ext>
                  </a:extLst>
                </p:cNvPr>
                <p:cNvSpPr/>
                <p:nvPr/>
              </p:nvSpPr>
              <p:spPr>
                <a:xfrm>
                  <a:off x="4844454" y="2589118"/>
                  <a:ext cx="23793" cy="4055"/>
                </a:xfrm>
                <a:custGeom>
                  <a:avLst/>
                  <a:gdLst>
                    <a:gd name="connsiteX0" fmla="*/ 0 w 23793"/>
                    <a:gd name="connsiteY0" fmla="*/ 4055 h 4055"/>
                    <a:gd name="connsiteX1" fmla="*/ 23794 w 23793"/>
                    <a:gd name="connsiteY1" fmla="*/ 248 h 4055"/>
                  </a:gdLst>
                  <a:ahLst/>
                  <a:cxnLst>
                    <a:cxn ang="0">
                      <a:pos x="connsiteX0" y="connsiteY0"/>
                    </a:cxn>
                    <a:cxn ang="0">
                      <a:pos x="connsiteX1" y="connsiteY1"/>
                    </a:cxn>
                  </a:cxnLst>
                  <a:rect l="l" t="t" r="r" b="b"/>
                  <a:pathLst>
                    <a:path w="23793" h="4055">
                      <a:moveTo>
                        <a:pt x="0" y="4055"/>
                      </a:moveTo>
                      <a:cubicBezTo>
                        <a:pt x="4759" y="1200"/>
                        <a:pt x="13324" y="-704"/>
                        <a:pt x="23794" y="248"/>
                      </a:cubicBezTo>
                    </a:path>
                  </a:pathLst>
                </a:custGeom>
                <a:noFill/>
                <a:ln w="22225" cap="flat">
                  <a:solidFill>
                    <a:srgbClr val="004E3A"/>
                  </a:solidFill>
                  <a:prstDash val="solid"/>
                  <a:miter/>
                </a:ln>
              </p:spPr>
              <p:txBody>
                <a:bodyPr rtlCol="0" anchor="ctr"/>
                <a:lstStyle/>
                <a:p>
                  <a:endParaRPr lang="da-DK"/>
                </a:p>
              </p:txBody>
            </p:sp>
            <p:sp>
              <p:nvSpPr>
                <p:cNvPr id="150" name="Kombinationstegning 240">
                  <a:extLst>
                    <a:ext uri="{FF2B5EF4-FFF2-40B4-BE49-F238E27FC236}">
                      <a16:creationId xmlns:a16="http://schemas.microsoft.com/office/drawing/2014/main" id="{AA92AF32-FC1F-4A88-B1A2-2511A06E381A}"/>
                    </a:ext>
                  </a:extLst>
                </p:cNvPr>
                <p:cNvSpPr/>
                <p:nvPr/>
              </p:nvSpPr>
              <p:spPr>
                <a:xfrm>
                  <a:off x="4896800" y="2584929"/>
                  <a:ext cx="27600" cy="3483"/>
                </a:xfrm>
                <a:custGeom>
                  <a:avLst/>
                  <a:gdLst>
                    <a:gd name="connsiteX0" fmla="*/ 0 w 27600"/>
                    <a:gd name="connsiteY0" fmla="*/ 628 h 3483"/>
                    <a:gd name="connsiteX1" fmla="*/ 27601 w 27600"/>
                    <a:gd name="connsiteY1" fmla="*/ 3484 h 3483"/>
                  </a:gdLst>
                  <a:ahLst/>
                  <a:cxnLst>
                    <a:cxn ang="0">
                      <a:pos x="connsiteX0" y="connsiteY0"/>
                    </a:cxn>
                    <a:cxn ang="0">
                      <a:pos x="connsiteX1" y="connsiteY1"/>
                    </a:cxn>
                  </a:cxnLst>
                  <a:rect l="l" t="t" r="r" b="b"/>
                  <a:pathLst>
                    <a:path w="27600" h="3483">
                      <a:moveTo>
                        <a:pt x="0" y="628"/>
                      </a:moveTo>
                      <a:cubicBezTo>
                        <a:pt x="6662" y="-1276"/>
                        <a:pt x="23794" y="1580"/>
                        <a:pt x="27601" y="3484"/>
                      </a:cubicBezTo>
                    </a:path>
                  </a:pathLst>
                </a:custGeom>
                <a:noFill/>
                <a:ln w="22225" cap="flat">
                  <a:solidFill>
                    <a:srgbClr val="004E3A"/>
                  </a:solidFill>
                  <a:prstDash val="solid"/>
                  <a:miter/>
                </a:ln>
              </p:spPr>
              <p:txBody>
                <a:bodyPr rtlCol="0" anchor="ctr"/>
                <a:lstStyle/>
                <a:p>
                  <a:endParaRPr lang="da-DK"/>
                </a:p>
              </p:txBody>
            </p:sp>
            <p:sp>
              <p:nvSpPr>
                <p:cNvPr id="151" name="Kombinationstegning 241">
                  <a:extLst>
                    <a:ext uri="{FF2B5EF4-FFF2-40B4-BE49-F238E27FC236}">
                      <a16:creationId xmlns:a16="http://schemas.microsoft.com/office/drawing/2014/main" id="{8ADF4996-B9B1-415D-B6FA-B8D63D03BAA1}"/>
                    </a:ext>
                  </a:extLst>
                </p:cNvPr>
                <p:cNvSpPr/>
                <p:nvPr/>
              </p:nvSpPr>
              <p:spPr>
                <a:xfrm>
                  <a:off x="4755941" y="2556998"/>
                  <a:ext cx="38069" cy="100908"/>
                </a:xfrm>
                <a:custGeom>
                  <a:avLst/>
                  <a:gdLst>
                    <a:gd name="connsiteX0" fmla="*/ 0 w 38069"/>
                    <a:gd name="connsiteY0" fmla="*/ 0 h 100908"/>
                    <a:gd name="connsiteX1" fmla="*/ 0 w 38069"/>
                    <a:gd name="connsiteY1" fmla="*/ 81869 h 100908"/>
                    <a:gd name="connsiteX2" fmla="*/ 19035 w 38069"/>
                    <a:gd name="connsiteY2" fmla="*/ 100908 h 100908"/>
                    <a:gd name="connsiteX3" fmla="*/ 19035 w 38069"/>
                    <a:gd name="connsiteY3" fmla="*/ 100908 h 100908"/>
                    <a:gd name="connsiteX4" fmla="*/ 38070 w 38069"/>
                    <a:gd name="connsiteY4" fmla="*/ 81869 h 100908"/>
                    <a:gd name="connsiteX5" fmla="*/ 38070 w 38069"/>
                    <a:gd name="connsiteY5" fmla="*/ 36175 h 100908"/>
                    <a:gd name="connsiteX6" fmla="*/ 24745 w 38069"/>
                    <a:gd name="connsiteY6" fmla="*/ 15232 h 10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69" h="100908">
                      <a:moveTo>
                        <a:pt x="0" y="0"/>
                      </a:moveTo>
                      <a:lnTo>
                        <a:pt x="0" y="81869"/>
                      </a:lnTo>
                      <a:cubicBezTo>
                        <a:pt x="0" y="92341"/>
                        <a:pt x="8566" y="100908"/>
                        <a:pt x="19035" y="100908"/>
                      </a:cubicBezTo>
                      <a:lnTo>
                        <a:pt x="19035" y="100908"/>
                      </a:lnTo>
                      <a:cubicBezTo>
                        <a:pt x="29504" y="100908"/>
                        <a:pt x="38070" y="92341"/>
                        <a:pt x="38070" y="81869"/>
                      </a:cubicBezTo>
                      <a:lnTo>
                        <a:pt x="38070" y="36175"/>
                      </a:lnTo>
                      <a:cubicBezTo>
                        <a:pt x="38070" y="26655"/>
                        <a:pt x="34263" y="19991"/>
                        <a:pt x="24745" y="15232"/>
                      </a:cubicBezTo>
                    </a:path>
                  </a:pathLst>
                </a:custGeom>
                <a:noFill/>
                <a:ln w="22225" cap="flat">
                  <a:solidFill>
                    <a:srgbClr val="004E3A"/>
                  </a:solidFill>
                  <a:prstDash val="solid"/>
                  <a:miter/>
                </a:ln>
              </p:spPr>
              <p:txBody>
                <a:bodyPr rtlCol="0" anchor="ctr"/>
                <a:lstStyle/>
                <a:p>
                  <a:endParaRPr lang="da-DK"/>
                </a:p>
              </p:txBody>
            </p:sp>
            <p:sp>
              <p:nvSpPr>
                <p:cNvPr id="152" name="Kombinationstegning 242">
                  <a:extLst>
                    <a:ext uri="{FF2B5EF4-FFF2-40B4-BE49-F238E27FC236}">
                      <a16:creationId xmlns:a16="http://schemas.microsoft.com/office/drawing/2014/main" id="{98302C53-1E3C-477D-8D6A-A7F85667E27B}"/>
                    </a:ext>
                  </a:extLst>
                </p:cNvPr>
                <p:cNvSpPr/>
                <p:nvPr/>
              </p:nvSpPr>
              <p:spPr>
                <a:xfrm>
                  <a:off x="4971988" y="2556998"/>
                  <a:ext cx="38069" cy="100908"/>
                </a:xfrm>
                <a:custGeom>
                  <a:avLst/>
                  <a:gdLst>
                    <a:gd name="connsiteX0" fmla="*/ 38070 w 38069"/>
                    <a:gd name="connsiteY0" fmla="*/ 0 h 100908"/>
                    <a:gd name="connsiteX1" fmla="*/ 38070 w 38069"/>
                    <a:gd name="connsiteY1" fmla="*/ 81869 h 100908"/>
                    <a:gd name="connsiteX2" fmla="*/ 19035 w 38069"/>
                    <a:gd name="connsiteY2" fmla="*/ 100908 h 100908"/>
                    <a:gd name="connsiteX3" fmla="*/ 19035 w 38069"/>
                    <a:gd name="connsiteY3" fmla="*/ 100908 h 100908"/>
                    <a:gd name="connsiteX4" fmla="*/ 0 w 38069"/>
                    <a:gd name="connsiteY4" fmla="*/ 81869 h 100908"/>
                    <a:gd name="connsiteX5" fmla="*/ 0 w 38069"/>
                    <a:gd name="connsiteY5" fmla="*/ 36175 h 100908"/>
                    <a:gd name="connsiteX6" fmla="*/ 13324 w 38069"/>
                    <a:gd name="connsiteY6" fmla="*/ 15232 h 10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69" h="100908">
                      <a:moveTo>
                        <a:pt x="38070" y="0"/>
                      </a:moveTo>
                      <a:lnTo>
                        <a:pt x="38070" y="81869"/>
                      </a:lnTo>
                      <a:cubicBezTo>
                        <a:pt x="38070" y="92341"/>
                        <a:pt x="29504" y="100908"/>
                        <a:pt x="19035" y="100908"/>
                      </a:cubicBezTo>
                      <a:lnTo>
                        <a:pt x="19035" y="100908"/>
                      </a:lnTo>
                      <a:cubicBezTo>
                        <a:pt x="8566" y="100908"/>
                        <a:pt x="0" y="92341"/>
                        <a:pt x="0" y="81869"/>
                      </a:cubicBezTo>
                      <a:lnTo>
                        <a:pt x="0" y="36175"/>
                      </a:lnTo>
                      <a:cubicBezTo>
                        <a:pt x="0" y="26655"/>
                        <a:pt x="3807" y="19991"/>
                        <a:pt x="13324" y="15232"/>
                      </a:cubicBezTo>
                    </a:path>
                  </a:pathLst>
                </a:custGeom>
                <a:noFill/>
                <a:ln w="22225" cap="flat">
                  <a:solidFill>
                    <a:srgbClr val="004E3A"/>
                  </a:solidFill>
                  <a:prstDash val="solid"/>
                  <a:miter/>
                </a:ln>
              </p:spPr>
              <p:txBody>
                <a:bodyPr rtlCol="0" anchor="ctr"/>
                <a:lstStyle/>
                <a:p>
                  <a:endParaRPr lang="da-DK"/>
                </a:p>
              </p:txBody>
            </p:sp>
            <p:sp>
              <p:nvSpPr>
                <p:cNvPr id="153" name="Kombinationstegning 243">
                  <a:extLst>
                    <a:ext uri="{FF2B5EF4-FFF2-40B4-BE49-F238E27FC236}">
                      <a16:creationId xmlns:a16="http://schemas.microsoft.com/office/drawing/2014/main" id="{A520A1C3-430F-48B1-BB73-243099D71214}"/>
                    </a:ext>
                  </a:extLst>
                </p:cNvPr>
                <p:cNvSpPr/>
                <p:nvPr/>
              </p:nvSpPr>
              <p:spPr>
                <a:xfrm>
                  <a:off x="4938677" y="2635060"/>
                  <a:ext cx="22841" cy="9519"/>
                </a:xfrm>
                <a:custGeom>
                  <a:avLst/>
                  <a:gdLst>
                    <a:gd name="connsiteX0" fmla="*/ 22842 w 22841"/>
                    <a:gd name="connsiteY0" fmla="*/ 0 h 9519"/>
                    <a:gd name="connsiteX1" fmla="*/ 0 w 22841"/>
                    <a:gd name="connsiteY1" fmla="*/ 0 h 9519"/>
                  </a:gdLst>
                  <a:ahLst/>
                  <a:cxnLst>
                    <a:cxn ang="0">
                      <a:pos x="connsiteX0" y="connsiteY0"/>
                    </a:cxn>
                    <a:cxn ang="0">
                      <a:pos x="connsiteX1" y="connsiteY1"/>
                    </a:cxn>
                  </a:cxnLst>
                  <a:rect l="l" t="t" r="r" b="b"/>
                  <a:pathLst>
                    <a:path w="22841" h="9519">
                      <a:moveTo>
                        <a:pt x="22842" y="0"/>
                      </a:moveTo>
                      <a:lnTo>
                        <a:pt x="0" y="0"/>
                      </a:lnTo>
                    </a:path>
                  </a:pathLst>
                </a:custGeom>
                <a:ln w="22225" cap="flat">
                  <a:solidFill>
                    <a:srgbClr val="004E3A"/>
                  </a:solidFill>
                  <a:prstDash val="solid"/>
                  <a:miter/>
                </a:ln>
              </p:spPr>
              <p:txBody>
                <a:bodyPr rtlCol="0" anchor="ctr"/>
                <a:lstStyle/>
                <a:p>
                  <a:endParaRPr lang="da-DK"/>
                </a:p>
              </p:txBody>
            </p:sp>
            <p:sp>
              <p:nvSpPr>
                <p:cNvPr id="154" name="Kombinationstegning 244">
                  <a:extLst>
                    <a:ext uri="{FF2B5EF4-FFF2-40B4-BE49-F238E27FC236}">
                      <a16:creationId xmlns:a16="http://schemas.microsoft.com/office/drawing/2014/main" id="{F09C4133-5E7D-429C-A79B-B95BB8BAA85F}"/>
                    </a:ext>
                  </a:extLst>
                </p:cNvPr>
                <p:cNvSpPr/>
                <p:nvPr/>
              </p:nvSpPr>
              <p:spPr>
                <a:xfrm>
                  <a:off x="4776880" y="2671234"/>
                  <a:ext cx="210335" cy="103764"/>
                </a:xfrm>
                <a:custGeom>
                  <a:avLst/>
                  <a:gdLst>
                    <a:gd name="connsiteX0" fmla="*/ 0 w 210335"/>
                    <a:gd name="connsiteY0" fmla="*/ 0 h 103764"/>
                    <a:gd name="connsiteX1" fmla="*/ 103740 w 210335"/>
                    <a:gd name="connsiteY1" fmla="*/ 103764 h 103764"/>
                    <a:gd name="connsiteX2" fmla="*/ 106596 w 210335"/>
                    <a:gd name="connsiteY2" fmla="*/ 103764 h 103764"/>
                    <a:gd name="connsiteX3" fmla="*/ 210336 w 210335"/>
                    <a:gd name="connsiteY3" fmla="*/ 0 h 103764"/>
                  </a:gdLst>
                  <a:ahLst/>
                  <a:cxnLst>
                    <a:cxn ang="0">
                      <a:pos x="connsiteX0" y="connsiteY0"/>
                    </a:cxn>
                    <a:cxn ang="0">
                      <a:pos x="connsiteX1" y="connsiteY1"/>
                    </a:cxn>
                    <a:cxn ang="0">
                      <a:pos x="connsiteX2" y="connsiteY2"/>
                    </a:cxn>
                    <a:cxn ang="0">
                      <a:pos x="connsiteX3" y="connsiteY3"/>
                    </a:cxn>
                  </a:cxnLst>
                  <a:rect l="l" t="t" r="r" b="b"/>
                  <a:pathLst>
                    <a:path w="210335" h="103764">
                      <a:moveTo>
                        <a:pt x="0" y="0"/>
                      </a:moveTo>
                      <a:cubicBezTo>
                        <a:pt x="0" y="57118"/>
                        <a:pt x="46635" y="103764"/>
                        <a:pt x="103740" y="103764"/>
                      </a:cubicBezTo>
                      <a:lnTo>
                        <a:pt x="106596" y="103764"/>
                      </a:lnTo>
                      <a:cubicBezTo>
                        <a:pt x="163700" y="103764"/>
                        <a:pt x="210336" y="57118"/>
                        <a:pt x="210336" y="0"/>
                      </a:cubicBezTo>
                    </a:path>
                  </a:pathLst>
                </a:custGeom>
                <a:noFill/>
                <a:ln w="22225" cap="flat">
                  <a:solidFill>
                    <a:srgbClr val="004E3A"/>
                  </a:solidFill>
                  <a:prstDash val="solid"/>
                  <a:miter/>
                </a:ln>
              </p:spPr>
              <p:txBody>
                <a:bodyPr rtlCol="0" anchor="ctr"/>
                <a:lstStyle/>
                <a:p>
                  <a:endParaRPr lang="da-DK"/>
                </a:p>
              </p:txBody>
            </p:sp>
          </p:grpSp>
          <p:grpSp>
            <p:nvGrpSpPr>
              <p:cNvPr id="131" name="Grafik 3">
                <a:extLst>
                  <a:ext uri="{FF2B5EF4-FFF2-40B4-BE49-F238E27FC236}">
                    <a16:creationId xmlns:a16="http://schemas.microsoft.com/office/drawing/2014/main" id="{959EFECC-B677-4628-865B-B777B5542E6F}"/>
                  </a:ext>
                </a:extLst>
              </p:cNvPr>
              <p:cNvGrpSpPr/>
              <p:nvPr/>
            </p:nvGrpSpPr>
            <p:grpSpPr>
              <a:xfrm>
                <a:off x="5078583" y="2615068"/>
                <a:ext cx="210335" cy="159930"/>
                <a:chOff x="5078583" y="2615068"/>
                <a:chExt cx="210335" cy="159930"/>
              </a:xfrm>
              <a:noFill/>
            </p:grpSpPr>
            <p:sp>
              <p:nvSpPr>
                <p:cNvPr id="136" name="Kombinationstegning 226">
                  <a:extLst>
                    <a:ext uri="{FF2B5EF4-FFF2-40B4-BE49-F238E27FC236}">
                      <a16:creationId xmlns:a16="http://schemas.microsoft.com/office/drawing/2014/main" id="{47E3B6DB-10B1-4DB3-95FB-18259431647E}"/>
                    </a:ext>
                  </a:extLst>
                </p:cNvPr>
                <p:cNvSpPr/>
                <p:nvPr/>
              </p:nvSpPr>
              <p:spPr>
                <a:xfrm>
                  <a:off x="5133784" y="2615068"/>
                  <a:ext cx="44732" cy="38078"/>
                </a:xfrm>
                <a:custGeom>
                  <a:avLst/>
                  <a:gdLst>
                    <a:gd name="connsiteX0" fmla="*/ 25697 w 44732"/>
                    <a:gd name="connsiteY0" fmla="*/ 38079 h 38078"/>
                    <a:gd name="connsiteX1" fmla="*/ 19035 w 44732"/>
                    <a:gd name="connsiteY1" fmla="*/ 38079 h 38078"/>
                    <a:gd name="connsiteX2" fmla="*/ 0 w 44732"/>
                    <a:gd name="connsiteY2" fmla="*/ 19039 h 38078"/>
                    <a:gd name="connsiteX3" fmla="*/ 0 w 44732"/>
                    <a:gd name="connsiteY3" fmla="*/ 19039 h 38078"/>
                    <a:gd name="connsiteX4" fmla="*/ 19035 w 44732"/>
                    <a:gd name="connsiteY4" fmla="*/ 0 h 38078"/>
                    <a:gd name="connsiteX5" fmla="*/ 25697 w 44732"/>
                    <a:gd name="connsiteY5" fmla="*/ 0 h 38078"/>
                    <a:gd name="connsiteX6" fmla="*/ 44732 w 44732"/>
                    <a:gd name="connsiteY6" fmla="*/ 19039 h 38078"/>
                    <a:gd name="connsiteX7" fmla="*/ 44732 w 44732"/>
                    <a:gd name="connsiteY7" fmla="*/ 19039 h 38078"/>
                    <a:gd name="connsiteX8" fmla="*/ 25697 w 44732"/>
                    <a:gd name="connsiteY8" fmla="*/ 38079 h 3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32" h="38078">
                      <a:moveTo>
                        <a:pt x="25697" y="38079"/>
                      </a:moveTo>
                      <a:lnTo>
                        <a:pt x="19035" y="38079"/>
                      </a:lnTo>
                      <a:cubicBezTo>
                        <a:pt x="8566" y="38079"/>
                        <a:pt x="0" y="29511"/>
                        <a:pt x="0" y="19039"/>
                      </a:cubicBezTo>
                      <a:lnTo>
                        <a:pt x="0" y="19039"/>
                      </a:lnTo>
                      <a:cubicBezTo>
                        <a:pt x="0" y="8568"/>
                        <a:pt x="8566" y="0"/>
                        <a:pt x="19035" y="0"/>
                      </a:cubicBezTo>
                      <a:lnTo>
                        <a:pt x="25697" y="0"/>
                      </a:lnTo>
                      <a:cubicBezTo>
                        <a:pt x="36167" y="0"/>
                        <a:pt x="44732" y="8568"/>
                        <a:pt x="44732" y="19039"/>
                      </a:cubicBezTo>
                      <a:lnTo>
                        <a:pt x="44732" y="19039"/>
                      </a:lnTo>
                      <a:cubicBezTo>
                        <a:pt x="44732" y="29511"/>
                        <a:pt x="36167" y="38079"/>
                        <a:pt x="25697" y="38079"/>
                      </a:cubicBezTo>
                      <a:close/>
                    </a:path>
                  </a:pathLst>
                </a:custGeom>
                <a:noFill/>
                <a:ln w="22225" cap="flat">
                  <a:solidFill>
                    <a:srgbClr val="004E3A"/>
                  </a:solidFill>
                  <a:prstDash val="solid"/>
                  <a:miter/>
                </a:ln>
              </p:spPr>
              <p:txBody>
                <a:bodyPr rtlCol="0" anchor="ctr"/>
                <a:lstStyle/>
                <a:p>
                  <a:endParaRPr lang="da-DK"/>
                </a:p>
              </p:txBody>
            </p:sp>
            <p:sp>
              <p:nvSpPr>
                <p:cNvPr id="137" name="Kombinationstegning 227">
                  <a:extLst>
                    <a:ext uri="{FF2B5EF4-FFF2-40B4-BE49-F238E27FC236}">
                      <a16:creationId xmlns:a16="http://schemas.microsoft.com/office/drawing/2014/main" id="{730D3F52-6F3C-4061-8F5C-6EB4A9480217}"/>
                    </a:ext>
                  </a:extLst>
                </p:cNvPr>
                <p:cNvSpPr/>
                <p:nvPr/>
              </p:nvSpPr>
              <p:spPr>
                <a:xfrm>
                  <a:off x="5197551" y="2615068"/>
                  <a:ext cx="44731" cy="38078"/>
                </a:xfrm>
                <a:custGeom>
                  <a:avLst/>
                  <a:gdLst>
                    <a:gd name="connsiteX0" fmla="*/ 25697 w 44731"/>
                    <a:gd name="connsiteY0" fmla="*/ 38079 h 38078"/>
                    <a:gd name="connsiteX1" fmla="*/ 19035 w 44731"/>
                    <a:gd name="connsiteY1" fmla="*/ 38079 h 38078"/>
                    <a:gd name="connsiteX2" fmla="*/ 0 w 44731"/>
                    <a:gd name="connsiteY2" fmla="*/ 19039 h 38078"/>
                    <a:gd name="connsiteX3" fmla="*/ 0 w 44731"/>
                    <a:gd name="connsiteY3" fmla="*/ 19039 h 38078"/>
                    <a:gd name="connsiteX4" fmla="*/ 19035 w 44731"/>
                    <a:gd name="connsiteY4" fmla="*/ 0 h 38078"/>
                    <a:gd name="connsiteX5" fmla="*/ 25697 w 44731"/>
                    <a:gd name="connsiteY5" fmla="*/ 0 h 38078"/>
                    <a:gd name="connsiteX6" fmla="*/ 44732 w 44731"/>
                    <a:gd name="connsiteY6" fmla="*/ 19039 h 38078"/>
                    <a:gd name="connsiteX7" fmla="*/ 44732 w 44731"/>
                    <a:gd name="connsiteY7" fmla="*/ 19039 h 38078"/>
                    <a:gd name="connsiteX8" fmla="*/ 25697 w 44731"/>
                    <a:gd name="connsiteY8" fmla="*/ 38079 h 3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31" h="38078">
                      <a:moveTo>
                        <a:pt x="25697" y="38079"/>
                      </a:moveTo>
                      <a:lnTo>
                        <a:pt x="19035" y="38079"/>
                      </a:lnTo>
                      <a:cubicBezTo>
                        <a:pt x="8566" y="38079"/>
                        <a:pt x="0" y="29511"/>
                        <a:pt x="0" y="19039"/>
                      </a:cubicBezTo>
                      <a:lnTo>
                        <a:pt x="0" y="19039"/>
                      </a:lnTo>
                      <a:cubicBezTo>
                        <a:pt x="0" y="8568"/>
                        <a:pt x="8566" y="0"/>
                        <a:pt x="19035" y="0"/>
                      </a:cubicBezTo>
                      <a:lnTo>
                        <a:pt x="25697" y="0"/>
                      </a:lnTo>
                      <a:cubicBezTo>
                        <a:pt x="36166" y="0"/>
                        <a:pt x="44732" y="8568"/>
                        <a:pt x="44732" y="19039"/>
                      </a:cubicBezTo>
                      <a:lnTo>
                        <a:pt x="44732" y="19039"/>
                      </a:lnTo>
                      <a:cubicBezTo>
                        <a:pt x="44732" y="29511"/>
                        <a:pt x="36166" y="38079"/>
                        <a:pt x="25697" y="38079"/>
                      </a:cubicBezTo>
                      <a:close/>
                    </a:path>
                  </a:pathLst>
                </a:custGeom>
                <a:noFill/>
                <a:ln w="22225" cap="flat">
                  <a:solidFill>
                    <a:srgbClr val="004E3A"/>
                  </a:solidFill>
                  <a:prstDash val="solid"/>
                  <a:miter/>
                </a:ln>
              </p:spPr>
              <p:txBody>
                <a:bodyPr rtlCol="0" anchor="ctr"/>
                <a:lstStyle/>
                <a:p>
                  <a:endParaRPr lang="da-DK"/>
                </a:p>
              </p:txBody>
            </p:sp>
            <p:sp>
              <p:nvSpPr>
                <p:cNvPr id="138" name="Kombinationstegning 228">
                  <a:extLst>
                    <a:ext uri="{FF2B5EF4-FFF2-40B4-BE49-F238E27FC236}">
                      <a16:creationId xmlns:a16="http://schemas.microsoft.com/office/drawing/2014/main" id="{BF19F157-E99E-41C5-B188-46DD7E07E93D}"/>
                    </a:ext>
                  </a:extLst>
                </p:cNvPr>
                <p:cNvSpPr/>
                <p:nvPr/>
              </p:nvSpPr>
              <p:spPr>
                <a:xfrm>
                  <a:off x="5166144" y="2653147"/>
                  <a:ext cx="41877" cy="37126"/>
                </a:xfrm>
                <a:custGeom>
                  <a:avLst/>
                  <a:gdLst>
                    <a:gd name="connsiteX0" fmla="*/ 41877 w 41877"/>
                    <a:gd name="connsiteY0" fmla="*/ 0 h 37126"/>
                    <a:gd name="connsiteX1" fmla="*/ 41877 w 41877"/>
                    <a:gd name="connsiteY1" fmla="*/ 16183 h 37126"/>
                    <a:gd name="connsiteX2" fmla="*/ 20939 w 41877"/>
                    <a:gd name="connsiteY2" fmla="*/ 37127 h 37126"/>
                    <a:gd name="connsiteX3" fmla="*/ 20939 w 41877"/>
                    <a:gd name="connsiteY3" fmla="*/ 37127 h 37126"/>
                    <a:gd name="connsiteX4" fmla="*/ 0 w 41877"/>
                    <a:gd name="connsiteY4" fmla="*/ 16183 h 37126"/>
                    <a:gd name="connsiteX5" fmla="*/ 0 w 41877"/>
                    <a:gd name="connsiteY5" fmla="*/ 0 h 3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77" h="37126">
                      <a:moveTo>
                        <a:pt x="41877" y="0"/>
                      </a:moveTo>
                      <a:lnTo>
                        <a:pt x="41877" y="16183"/>
                      </a:lnTo>
                      <a:cubicBezTo>
                        <a:pt x="41877" y="27607"/>
                        <a:pt x="32360" y="37127"/>
                        <a:pt x="20939" y="37127"/>
                      </a:cubicBezTo>
                      <a:lnTo>
                        <a:pt x="20939" y="37127"/>
                      </a:lnTo>
                      <a:cubicBezTo>
                        <a:pt x="9517" y="37127"/>
                        <a:pt x="0" y="27607"/>
                        <a:pt x="0" y="16183"/>
                      </a:cubicBezTo>
                      <a:lnTo>
                        <a:pt x="0" y="0"/>
                      </a:lnTo>
                    </a:path>
                  </a:pathLst>
                </a:custGeom>
                <a:noFill/>
                <a:ln w="22225" cap="flat">
                  <a:solidFill>
                    <a:srgbClr val="004E3A"/>
                  </a:solidFill>
                  <a:prstDash val="solid"/>
                  <a:miter/>
                </a:ln>
              </p:spPr>
              <p:txBody>
                <a:bodyPr rtlCol="0" anchor="ctr"/>
                <a:lstStyle/>
                <a:p>
                  <a:endParaRPr lang="da-DK"/>
                </a:p>
              </p:txBody>
            </p:sp>
            <p:sp>
              <p:nvSpPr>
                <p:cNvPr id="139" name="Kombinationstegning 229">
                  <a:extLst>
                    <a:ext uri="{FF2B5EF4-FFF2-40B4-BE49-F238E27FC236}">
                      <a16:creationId xmlns:a16="http://schemas.microsoft.com/office/drawing/2014/main" id="{C77C8E9D-0C88-44DA-BAC8-5BEEFB63B630}"/>
                    </a:ext>
                  </a:extLst>
                </p:cNvPr>
                <p:cNvSpPr/>
                <p:nvPr/>
              </p:nvSpPr>
              <p:spPr>
                <a:xfrm>
                  <a:off x="5082390" y="2635060"/>
                  <a:ext cx="52346" cy="9519"/>
                </a:xfrm>
                <a:custGeom>
                  <a:avLst/>
                  <a:gdLst>
                    <a:gd name="connsiteX0" fmla="*/ 52346 w 52346"/>
                    <a:gd name="connsiteY0" fmla="*/ 0 h 9519"/>
                    <a:gd name="connsiteX1" fmla="*/ 0 w 52346"/>
                    <a:gd name="connsiteY1" fmla="*/ 0 h 9519"/>
                  </a:gdLst>
                  <a:ahLst/>
                  <a:cxnLst>
                    <a:cxn ang="0">
                      <a:pos x="connsiteX0" y="connsiteY0"/>
                    </a:cxn>
                    <a:cxn ang="0">
                      <a:pos x="connsiteX1" y="connsiteY1"/>
                    </a:cxn>
                  </a:cxnLst>
                  <a:rect l="l" t="t" r="r" b="b"/>
                  <a:pathLst>
                    <a:path w="52346" h="9519">
                      <a:moveTo>
                        <a:pt x="52346" y="0"/>
                      </a:moveTo>
                      <a:lnTo>
                        <a:pt x="0" y="0"/>
                      </a:lnTo>
                    </a:path>
                  </a:pathLst>
                </a:custGeom>
                <a:ln w="22225" cap="flat">
                  <a:solidFill>
                    <a:srgbClr val="004E3A"/>
                  </a:solidFill>
                  <a:prstDash val="solid"/>
                  <a:miter/>
                </a:ln>
              </p:spPr>
              <p:txBody>
                <a:bodyPr rtlCol="0" anchor="ctr"/>
                <a:lstStyle/>
                <a:p>
                  <a:endParaRPr lang="da-DK"/>
                </a:p>
              </p:txBody>
            </p:sp>
            <p:sp>
              <p:nvSpPr>
                <p:cNvPr id="140" name="Kombinationstegning 230">
                  <a:extLst>
                    <a:ext uri="{FF2B5EF4-FFF2-40B4-BE49-F238E27FC236}">
                      <a16:creationId xmlns:a16="http://schemas.microsoft.com/office/drawing/2014/main" id="{75B67ACA-CAB8-4ECB-84EC-95E9565B9CB0}"/>
                    </a:ext>
                  </a:extLst>
                </p:cNvPr>
                <p:cNvSpPr/>
                <p:nvPr/>
              </p:nvSpPr>
              <p:spPr>
                <a:xfrm>
                  <a:off x="5176613" y="2635060"/>
                  <a:ext cx="22841" cy="9519"/>
                </a:xfrm>
                <a:custGeom>
                  <a:avLst/>
                  <a:gdLst>
                    <a:gd name="connsiteX0" fmla="*/ 22842 w 22841"/>
                    <a:gd name="connsiteY0" fmla="*/ 0 h 9519"/>
                    <a:gd name="connsiteX1" fmla="*/ 0 w 22841"/>
                    <a:gd name="connsiteY1" fmla="*/ 0 h 9519"/>
                  </a:gdLst>
                  <a:ahLst/>
                  <a:cxnLst>
                    <a:cxn ang="0">
                      <a:pos x="connsiteX0" y="connsiteY0"/>
                    </a:cxn>
                    <a:cxn ang="0">
                      <a:pos x="connsiteX1" y="connsiteY1"/>
                    </a:cxn>
                  </a:cxnLst>
                  <a:rect l="l" t="t" r="r" b="b"/>
                  <a:pathLst>
                    <a:path w="22841" h="9519">
                      <a:moveTo>
                        <a:pt x="22842" y="0"/>
                      </a:moveTo>
                      <a:lnTo>
                        <a:pt x="0" y="0"/>
                      </a:lnTo>
                    </a:path>
                  </a:pathLst>
                </a:custGeom>
                <a:ln w="22225" cap="flat">
                  <a:solidFill>
                    <a:srgbClr val="004E3A"/>
                  </a:solidFill>
                  <a:prstDash val="solid"/>
                  <a:miter/>
                </a:ln>
              </p:spPr>
              <p:txBody>
                <a:bodyPr rtlCol="0" anchor="ctr"/>
                <a:lstStyle/>
                <a:p>
                  <a:endParaRPr lang="da-DK"/>
                </a:p>
              </p:txBody>
            </p:sp>
            <p:sp>
              <p:nvSpPr>
                <p:cNvPr id="141" name="Kombinationstegning 231">
                  <a:extLst>
                    <a:ext uri="{FF2B5EF4-FFF2-40B4-BE49-F238E27FC236}">
                      <a16:creationId xmlns:a16="http://schemas.microsoft.com/office/drawing/2014/main" id="{341E2D70-1C42-45A8-B6E6-C7CE6394F2E4}"/>
                    </a:ext>
                  </a:extLst>
                </p:cNvPr>
                <p:cNvSpPr/>
                <p:nvPr/>
              </p:nvSpPr>
              <p:spPr>
                <a:xfrm>
                  <a:off x="5240380" y="2635060"/>
                  <a:ext cx="47587" cy="9519"/>
                </a:xfrm>
                <a:custGeom>
                  <a:avLst/>
                  <a:gdLst>
                    <a:gd name="connsiteX0" fmla="*/ 47587 w 47587"/>
                    <a:gd name="connsiteY0" fmla="*/ 0 h 9519"/>
                    <a:gd name="connsiteX1" fmla="*/ 0 w 47587"/>
                    <a:gd name="connsiteY1" fmla="*/ 0 h 9519"/>
                  </a:gdLst>
                  <a:ahLst/>
                  <a:cxnLst>
                    <a:cxn ang="0">
                      <a:pos x="connsiteX0" y="connsiteY0"/>
                    </a:cxn>
                    <a:cxn ang="0">
                      <a:pos x="connsiteX1" y="connsiteY1"/>
                    </a:cxn>
                  </a:cxnLst>
                  <a:rect l="l" t="t" r="r" b="b"/>
                  <a:pathLst>
                    <a:path w="47587" h="9519">
                      <a:moveTo>
                        <a:pt x="47587" y="0"/>
                      </a:moveTo>
                      <a:lnTo>
                        <a:pt x="0" y="0"/>
                      </a:lnTo>
                    </a:path>
                  </a:pathLst>
                </a:custGeom>
                <a:ln w="22225" cap="flat">
                  <a:solidFill>
                    <a:srgbClr val="004E3A"/>
                  </a:solidFill>
                  <a:prstDash val="solid"/>
                  <a:miter/>
                </a:ln>
              </p:spPr>
              <p:txBody>
                <a:bodyPr rtlCol="0" anchor="ctr"/>
                <a:lstStyle/>
                <a:p>
                  <a:endParaRPr lang="da-DK"/>
                </a:p>
              </p:txBody>
            </p:sp>
            <p:sp>
              <p:nvSpPr>
                <p:cNvPr id="142" name="Kombinationstegning 232">
                  <a:extLst>
                    <a:ext uri="{FF2B5EF4-FFF2-40B4-BE49-F238E27FC236}">
                      <a16:creationId xmlns:a16="http://schemas.microsoft.com/office/drawing/2014/main" id="{59241B3C-D453-48BC-8825-E3A98C0D0803}"/>
                    </a:ext>
                  </a:extLst>
                </p:cNvPr>
                <p:cNvSpPr/>
                <p:nvPr/>
              </p:nvSpPr>
              <p:spPr>
                <a:xfrm>
                  <a:off x="5078583" y="2618876"/>
                  <a:ext cx="210335" cy="156122"/>
                </a:xfrm>
                <a:custGeom>
                  <a:avLst/>
                  <a:gdLst>
                    <a:gd name="connsiteX0" fmla="*/ 210336 w 210335"/>
                    <a:gd name="connsiteY0" fmla="*/ 0 h 156122"/>
                    <a:gd name="connsiteX1" fmla="*/ 210336 w 210335"/>
                    <a:gd name="connsiteY1" fmla="*/ 52358 h 156122"/>
                    <a:gd name="connsiteX2" fmla="*/ 106595 w 210335"/>
                    <a:gd name="connsiteY2" fmla="*/ 156123 h 156122"/>
                    <a:gd name="connsiteX3" fmla="*/ 103740 w 210335"/>
                    <a:gd name="connsiteY3" fmla="*/ 156123 h 156122"/>
                    <a:gd name="connsiteX4" fmla="*/ 0 w 210335"/>
                    <a:gd name="connsiteY4" fmla="*/ 52358 h 156122"/>
                    <a:gd name="connsiteX5" fmla="*/ 0 w 210335"/>
                    <a:gd name="connsiteY5" fmla="*/ 0 h 15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35" h="156122">
                      <a:moveTo>
                        <a:pt x="210336" y="0"/>
                      </a:moveTo>
                      <a:lnTo>
                        <a:pt x="210336" y="52358"/>
                      </a:lnTo>
                      <a:cubicBezTo>
                        <a:pt x="210336" y="109476"/>
                        <a:pt x="163700" y="156123"/>
                        <a:pt x="106595" y="156123"/>
                      </a:cubicBezTo>
                      <a:lnTo>
                        <a:pt x="103740" y="156123"/>
                      </a:lnTo>
                      <a:cubicBezTo>
                        <a:pt x="46635" y="156123"/>
                        <a:pt x="0" y="109476"/>
                        <a:pt x="0" y="52358"/>
                      </a:cubicBezTo>
                      <a:lnTo>
                        <a:pt x="0" y="0"/>
                      </a:lnTo>
                    </a:path>
                  </a:pathLst>
                </a:custGeom>
                <a:noFill/>
                <a:ln w="22225" cap="flat">
                  <a:solidFill>
                    <a:srgbClr val="004E3A"/>
                  </a:solidFill>
                  <a:prstDash val="solid"/>
                  <a:miter/>
                </a:ln>
              </p:spPr>
              <p:txBody>
                <a:bodyPr rtlCol="0" anchor="ctr"/>
                <a:lstStyle/>
                <a:p>
                  <a:endParaRPr lang="da-DK"/>
                </a:p>
              </p:txBody>
            </p:sp>
          </p:grpSp>
          <p:sp>
            <p:nvSpPr>
              <p:cNvPr id="132" name="Kombinationstegning 222">
                <a:extLst>
                  <a:ext uri="{FF2B5EF4-FFF2-40B4-BE49-F238E27FC236}">
                    <a16:creationId xmlns:a16="http://schemas.microsoft.com/office/drawing/2014/main" id="{66E7C006-E898-44A0-8527-1549B18053B2}"/>
                  </a:ext>
                </a:extLst>
              </p:cNvPr>
              <p:cNvSpPr/>
              <p:nvPr/>
            </p:nvSpPr>
            <p:spPr>
              <a:xfrm>
                <a:off x="5130929" y="2448474"/>
                <a:ext cx="106595" cy="53310"/>
              </a:xfrm>
              <a:custGeom>
                <a:avLst/>
                <a:gdLst>
                  <a:gd name="connsiteX0" fmla="*/ 0 w 106595"/>
                  <a:gd name="connsiteY0" fmla="*/ 53310 h 53310"/>
                  <a:gd name="connsiteX1" fmla="*/ 53298 w 106595"/>
                  <a:gd name="connsiteY1" fmla="*/ 0 h 53310"/>
                  <a:gd name="connsiteX2" fmla="*/ 106595 w 106595"/>
                  <a:gd name="connsiteY2" fmla="*/ 53310 h 53310"/>
                </a:gdLst>
                <a:ahLst/>
                <a:cxnLst>
                  <a:cxn ang="0">
                    <a:pos x="connsiteX0" y="connsiteY0"/>
                  </a:cxn>
                  <a:cxn ang="0">
                    <a:pos x="connsiteX1" y="connsiteY1"/>
                  </a:cxn>
                  <a:cxn ang="0">
                    <a:pos x="connsiteX2" y="connsiteY2"/>
                  </a:cxn>
                </a:cxnLst>
                <a:rect l="l" t="t" r="r" b="b"/>
                <a:pathLst>
                  <a:path w="106595" h="53310">
                    <a:moveTo>
                      <a:pt x="0" y="53310"/>
                    </a:moveTo>
                    <a:cubicBezTo>
                      <a:pt x="0" y="23799"/>
                      <a:pt x="23794" y="0"/>
                      <a:pt x="53298" y="0"/>
                    </a:cubicBezTo>
                    <a:cubicBezTo>
                      <a:pt x="82802" y="0"/>
                      <a:pt x="106595" y="23799"/>
                      <a:pt x="106595" y="53310"/>
                    </a:cubicBezTo>
                  </a:path>
                </a:pathLst>
              </a:custGeom>
              <a:noFill/>
              <a:ln w="22225" cap="flat">
                <a:solidFill>
                  <a:srgbClr val="004E3A"/>
                </a:solidFill>
                <a:prstDash val="solid"/>
                <a:miter/>
              </a:ln>
            </p:spPr>
            <p:txBody>
              <a:bodyPr rtlCol="0" anchor="ctr"/>
              <a:lstStyle/>
              <a:p>
                <a:endParaRPr lang="da-DK"/>
              </a:p>
            </p:txBody>
          </p:sp>
          <p:grpSp>
            <p:nvGrpSpPr>
              <p:cNvPr id="133" name="Grafik 3">
                <a:extLst>
                  <a:ext uri="{FF2B5EF4-FFF2-40B4-BE49-F238E27FC236}">
                    <a16:creationId xmlns:a16="http://schemas.microsoft.com/office/drawing/2014/main" id="{F2FC5463-2E3C-461C-AD68-40920759F92E}"/>
                  </a:ext>
                </a:extLst>
              </p:cNvPr>
              <p:cNvGrpSpPr/>
              <p:nvPr/>
            </p:nvGrpSpPr>
            <p:grpSpPr>
              <a:xfrm>
                <a:off x="5068114" y="2492265"/>
                <a:ext cx="232225" cy="114235"/>
                <a:chOff x="5068114" y="2492265"/>
                <a:chExt cx="232225" cy="114235"/>
              </a:xfrm>
              <a:noFill/>
            </p:grpSpPr>
            <p:sp>
              <p:nvSpPr>
                <p:cNvPr id="134" name="Kombinationstegning 224">
                  <a:extLst>
                    <a:ext uri="{FF2B5EF4-FFF2-40B4-BE49-F238E27FC236}">
                      <a16:creationId xmlns:a16="http://schemas.microsoft.com/office/drawing/2014/main" id="{9F98B4AA-FB3C-4B0F-A98B-A974EE95030A}"/>
                    </a:ext>
                  </a:extLst>
                </p:cNvPr>
                <p:cNvSpPr/>
                <p:nvPr/>
              </p:nvSpPr>
              <p:spPr>
                <a:xfrm>
                  <a:off x="5068114" y="2492265"/>
                  <a:ext cx="116113" cy="114235"/>
                </a:xfrm>
                <a:custGeom>
                  <a:avLst/>
                  <a:gdLst>
                    <a:gd name="connsiteX0" fmla="*/ 114210 w 116113"/>
                    <a:gd name="connsiteY0" fmla="*/ 0 h 114235"/>
                    <a:gd name="connsiteX1" fmla="*/ 0 w 116113"/>
                    <a:gd name="connsiteY1" fmla="*/ 114236 h 114235"/>
                    <a:gd name="connsiteX2" fmla="*/ 1904 w 116113"/>
                    <a:gd name="connsiteY2" fmla="*/ 114236 h 114235"/>
                    <a:gd name="connsiteX3" fmla="*/ 116113 w 116113"/>
                    <a:gd name="connsiteY3" fmla="*/ 0 h 114235"/>
                    <a:gd name="connsiteX4" fmla="*/ 116113 w 116113"/>
                    <a:gd name="connsiteY4" fmla="*/ 0 h 114235"/>
                    <a:gd name="connsiteX5" fmla="*/ 114210 w 116113"/>
                    <a:gd name="connsiteY5" fmla="*/ 0 h 11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3" h="114235">
                      <a:moveTo>
                        <a:pt x="114210" y="0"/>
                      </a:moveTo>
                      <a:cubicBezTo>
                        <a:pt x="51394" y="0"/>
                        <a:pt x="0" y="51406"/>
                        <a:pt x="0" y="114236"/>
                      </a:cubicBezTo>
                      <a:cubicBezTo>
                        <a:pt x="952" y="114236"/>
                        <a:pt x="1904" y="114236"/>
                        <a:pt x="1904" y="114236"/>
                      </a:cubicBezTo>
                      <a:cubicBezTo>
                        <a:pt x="64719" y="114236"/>
                        <a:pt x="116113" y="62830"/>
                        <a:pt x="116113" y="0"/>
                      </a:cubicBezTo>
                      <a:cubicBezTo>
                        <a:pt x="116113" y="0"/>
                        <a:pt x="116113" y="0"/>
                        <a:pt x="116113" y="0"/>
                      </a:cubicBezTo>
                      <a:lnTo>
                        <a:pt x="114210" y="0"/>
                      </a:lnTo>
                      <a:close/>
                    </a:path>
                  </a:pathLst>
                </a:custGeom>
                <a:noFill/>
                <a:ln w="22225" cap="flat">
                  <a:solidFill>
                    <a:srgbClr val="004E3A"/>
                  </a:solidFill>
                  <a:prstDash val="solid"/>
                  <a:miter/>
                </a:ln>
              </p:spPr>
              <p:txBody>
                <a:bodyPr rtlCol="0" anchor="ctr"/>
                <a:lstStyle/>
                <a:p>
                  <a:endParaRPr lang="da-DK"/>
                </a:p>
              </p:txBody>
            </p:sp>
            <p:sp>
              <p:nvSpPr>
                <p:cNvPr id="135" name="Kombinationstegning 225">
                  <a:extLst>
                    <a:ext uri="{FF2B5EF4-FFF2-40B4-BE49-F238E27FC236}">
                      <a16:creationId xmlns:a16="http://schemas.microsoft.com/office/drawing/2014/main" id="{E97432BE-5E1D-40DE-A2F4-35BEBD8ECA91}"/>
                    </a:ext>
                  </a:extLst>
                </p:cNvPr>
                <p:cNvSpPr/>
                <p:nvPr/>
              </p:nvSpPr>
              <p:spPr>
                <a:xfrm>
                  <a:off x="5184227" y="2492265"/>
                  <a:ext cx="116112" cy="114235"/>
                </a:xfrm>
                <a:custGeom>
                  <a:avLst/>
                  <a:gdLst>
                    <a:gd name="connsiteX0" fmla="*/ 1903 w 116112"/>
                    <a:gd name="connsiteY0" fmla="*/ 0 h 114235"/>
                    <a:gd name="connsiteX1" fmla="*/ 0 w 116112"/>
                    <a:gd name="connsiteY1" fmla="*/ 0 h 114235"/>
                    <a:gd name="connsiteX2" fmla="*/ 0 w 116112"/>
                    <a:gd name="connsiteY2" fmla="*/ 0 h 114235"/>
                    <a:gd name="connsiteX3" fmla="*/ 114210 w 116112"/>
                    <a:gd name="connsiteY3" fmla="*/ 114236 h 114235"/>
                    <a:gd name="connsiteX4" fmla="*/ 116113 w 116112"/>
                    <a:gd name="connsiteY4" fmla="*/ 114236 h 114235"/>
                    <a:gd name="connsiteX5" fmla="*/ 1903 w 116112"/>
                    <a:gd name="connsiteY5" fmla="*/ 0 h 11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2" h="114235">
                      <a:moveTo>
                        <a:pt x="1903" y="0"/>
                      </a:moveTo>
                      <a:lnTo>
                        <a:pt x="0" y="0"/>
                      </a:lnTo>
                      <a:cubicBezTo>
                        <a:pt x="0" y="0"/>
                        <a:pt x="0" y="0"/>
                        <a:pt x="0" y="0"/>
                      </a:cubicBezTo>
                      <a:cubicBezTo>
                        <a:pt x="0" y="62830"/>
                        <a:pt x="51394" y="114236"/>
                        <a:pt x="114210" y="114236"/>
                      </a:cubicBezTo>
                      <a:cubicBezTo>
                        <a:pt x="115161" y="114236"/>
                        <a:pt x="116113" y="114236"/>
                        <a:pt x="116113" y="114236"/>
                      </a:cubicBezTo>
                      <a:cubicBezTo>
                        <a:pt x="115161" y="51406"/>
                        <a:pt x="63767" y="0"/>
                        <a:pt x="1903" y="0"/>
                      </a:cubicBezTo>
                      <a:close/>
                    </a:path>
                  </a:pathLst>
                </a:custGeom>
                <a:noFill/>
                <a:ln w="22225" cap="flat">
                  <a:solidFill>
                    <a:srgbClr val="004E3A"/>
                  </a:solidFill>
                  <a:prstDash val="solid"/>
                  <a:miter/>
                </a:ln>
              </p:spPr>
              <p:txBody>
                <a:bodyPr rtlCol="0" anchor="ctr"/>
                <a:lstStyle/>
                <a:p>
                  <a:endParaRPr lang="da-DK"/>
                </a:p>
              </p:txBody>
            </p:sp>
          </p:grpSp>
        </p:grpSp>
        <p:sp>
          <p:nvSpPr>
            <p:cNvPr id="40" name="Kombinationstegning 118">
              <a:extLst>
                <a:ext uri="{FF2B5EF4-FFF2-40B4-BE49-F238E27FC236}">
                  <a16:creationId xmlns:a16="http://schemas.microsoft.com/office/drawing/2014/main" id="{C7F275B3-C878-46F7-8B63-05F34527CA54}"/>
                </a:ext>
              </a:extLst>
            </p:cNvPr>
            <p:cNvSpPr/>
            <p:nvPr/>
          </p:nvSpPr>
          <p:spPr>
            <a:xfrm>
              <a:off x="3999153" y="5120354"/>
              <a:ext cx="183727" cy="98463"/>
            </a:xfrm>
            <a:custGeom>
              <a:avLst/>
              <a:gdLst>
                <a:gd name="connsiteX0" fmla="*/ 54918 w 87039"/>
                <a:gd name="connsiteY0" fmla="*/ 17136 h 46646"/>
                <a:gd name="connsiteX1" fmla="*/ 81567 w 87039"/>
                <a:gd name="connsiteY1" fmla="*/ 13327 h 46646"/>
                <a:gd name="connsiteX2" fmla="*/ 86326 w 87039"/>
                <a:gd name="connsiteY2" fmla="*/ 13327 h 46646"/>
                <a:gd name="connsiteX3" fmla="*/ 86326 w 87039"/>
                <a:gd name="connsiteY3" fmla="*/ 17136 h 46646"/>
                <a:gd name="connsiteX4" fmla="*/ 69194 w 87039"/>
                <a:gd name="connsiteY4" fmla="*/ 39983 h 46646"/>
                <a:gd name="connsiteX5" fmla="*/ 61580 w 87039"/>
                <a:gd name="connsiteY5" fmla="*/ 44743 h 46646"/>
                <a:gd name="connsiteX6" fmla="*/ 48256 w 87039"/>
                <a:gd name="connsiteY6" fmla="*/ 46646 h 46646"/>
                <a:gd name="connsiteX7" fmla="*/ 22559 w 87039"/>
                <a:gd name="connsiteY7" fmla="*/ 42838 h 46646"/>
                <a:gd name="connsiteX8" fmla="*/ 2572 w 87039"/>
                <a:gd name="connsiteY8" fmla="*/ 27607 h 46646"/>
                <a:gd name="connsiteX9" fmla="*/ 5427 w 87039"/>
                <a:gd name="connsiteY9" fmla="*/ 3808 h 46646"/>
                <a:gd name="connsiteX10" fmla="*/ 13993 w 87039"/>
                <a:gd name="connsiteY10" fmla="*/ 0 h 46646"/>
                <a:gd name="connsiteX11" fmla="*/ 28269 w 87039"/>
                <a:gd name="connsiteY11" fmla="*/ 9520 h 46646"/>
                <a:gd name="connsiteX12" fmla="*/ 54918 w 87039"/>
                <a:gd name="connsiteY12" fmla="*/ 17136 h 4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39" h="46646">
                  <a:moveTo>
                    <a:pt x="54918" y="17136"/>
                  </a:moveTo>
                  <a:cubicBezTo>
                    <a:pt x="63484" y="19039"/>
                    <a:pt x="73001" y="17136"/>
                    <a:pt x="81567" y="13327"/>
                  </a:cubicBezTo>
                  <a:cubicBezTo>
                    <a:pt x="82519" y="12376"/>
                    <a:pt x="84422" y="11424"/>
                    <a:pt x="86326" y="13327"/>
                  </a:cubicBezTo>
                  <a:cubicBezTo>
                    <a:pt x="87278" y="14279"/>
                    <a:pt x="87278" y="15232"/>
                    <a:pt x="86326" y="17136"/>
                  </a:cubicBezTo>
                  <a:cubicBezTo>
                    <a:pt x="82519" y="26655"/>
                    <a:pt x="76808" y="34271"/>
                    <a:pt x="69194" y="39983"/>
                  </a:cubicBezTo>
                  <a:cubicBezTo>
                    <a:pt x="67291" y="41886"/>
                    <a:pt x="64436" y="43791"/>
                    <a:pt x="61580" y="44743"/>
                  </a:cubicBezTo>
                  <a:cubicBezTo>
                    <a:pt x="57773" y="46646"/>
                    <a:pt x="53015" y="46646"/>
                    <a:pt x="48256" y="46646"/>
                  </a:cubicBezTo>
                  <a:cubicBezTo>
                    <a:pt x="39690" y="46646"/>
                    <a:pt x="31125" y="45695"/>
                    <a:pt x="22559" y="42838"/>
                  </a:cubicBezTo>
                  <a:cubicBezTo>
                    <a:pt x="13993" y="39983"/>
                    <a:pt x="6379" y="35223"/>
                    <a:pt x="2572" y="27607"/>
                  </a:cubicBezTo>
                  <a:cubicBezTo>
                    <a:pt x="-1235" y="19991"/>
                    <a:pt x="-1235" y="9520"/>
                    <a:pt x="5427" y="3808"/>
                  </a:cubicBezTo>
                  <a:cubicBezTo>
                    <a:pt x="7331" y="1904"/>
                    <a:pt x="11138" y="0"/>
                    <a:pt x="13993" y="0"/>
                  </a:cubicBezTo>
                  <a:cubicBezTo>
                    <a:pt x="19704" y="0"/>
                    <a:pt x="23510" y="7616"/>
                    <a:pt x="28269" y="9520"/>
                  </a:cubicBezTo>
                  <a:cubicBezTo>
                    <a:pt x="37787" y="13327"/>
                    <a:pt x="54918" y="17136"/>
                    <a:pt x="54918" y="17136"/>
                  </a:cubicBezTo>
                  <a:close/>
                </a:path>
              </a:pathLst>
            </a:custGeom>
            <a:noFill/>
            <a:ln w="22225" cap="flat">
              <a:solidFill>
                <a:srgbClr val="004E3A"/>
              </a:solidFill>
              <a:prstDash val="solid"/>
              <a:miter/>
            </a:ln>
          </p:spPr>
          <p:txBody>
            <a:bodyPr rtlCol="0" anchor="ctr"/>
            <a:lstStyle/>
            <a:p>
              <a:endParaRPr lang="da-DK"/>
            </a:p>
          </p:txBody>
        </p:sp>
        <p:grpSp>
          <p:nvGrpSpPr>
            <p:cNvPr id="41" name="Grafik 3">
              <a:extLst>
                <a:ext uri="{FF2B5EF4-FFF2-40B4-BE49-F238E27FC236}">
                  <a16:creationId xmlns:a16="http://schemas.microsoft.com/office/drawing/2014/main" id="{E12B143A-F6B9-4DED-BF4A-DCED77C095E0}"/>
                </a:ext>
              </a:extLst>
            </p:cNvPr>
            <p:cNvGrpSpPr/>
            <p:nvPr/>
          </p:nvGrpSpPr>
          <p:grpSpPr>
            <a:xfrm>
              <a:off x="5049260" y="4824965"/>
              <a:ext cx="634841" cy="494326"/>
              <a:chOff x="5602043" y="4083001"/>
              <a:chExt cx="300751" cy="234183"/>
            </a:xfrm>
            <a:noFill/>
          </p:grpSpPr>
          <p:sp>
            <p:nvSpPr>
              <p:cNvPr id="128" name="Kombinationstegning 218">
                <a:extLst>
                  <a:ext uri="{FF2B5EF4-FFF2-40B4-BE49-F238E27FC236}">
                    <a16:creationId xmlns:a16="http://schemas.microsoft.com/office/drawing/2014/main" id="{CD375FC3-7C98-4F1B-B959-18359D49DDDC}"/>
                  </a:ext>
                </a:extLst>
              </p:cNvPr>
              <p:cNvSpPr/>
              <p:nvPr/>
            </p:nvSpPr>
            <p:spPr>
              <a:xfrm>
                <a:off x="5750516" y="4083001"/>
                <a:ext cx="152279" cy="234183"/>
              </a:xfrm>
              <a:custGeom>
                <a:avLst/>
                <a:gdLst>
                  <a:gd name="connsiteX0" fmla="*/ 0 w 152279"/>
                  <a:gd name="connsiteY0" fmla="*/ 234184 h 234183"/>
                  <a:gd name="connsiteX1" fmla="*/ 3807 w 152279"/>
                  <a:gd name="connsiteY1" fmla="*/ 234184 h 234183"/>
                  <a:gd name="connsiteX2" fmla="*/ 152279 w 152279"/>
                  <a:gd name="connsiteY2" fmla="*/ 85677 h 234183"/>
                  <a:gd name="connsiteX3" fmla="*/ 152279 w 152279"/>
                  <a:gd name="connsiteY3" fmla="*/ 23799 h 234183"/>
                  <a:gd name="connsiteX4" fmla="*/ 150376 w 152279"/>
                  <a:gd name="connsiteY4" fmla="*/ 0 h 234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234183">
                    <a:moveTo>
                      <a:pt x="0" y="234184"/>
                    </a:moveTo>
                    <a:lnTo>
                      <a:pt x="3807" y="234184"/>
                    </a:lnTo>
                    <a:cubicBezTo>
                      <a:pt x="85657" y="234184"/>
                      <a:pt x="152279" y="167546"/>
                      <a:pt x="152279" y="85677"/>
                    </a:cubicBezTo>
                    <a:lnTo>
                      <a:pt x="152279" y="23799"/>
                    </a:lnTo>
                    <a:cubicBezTo>
                      <a:pt x="152279" y="15231"/>
                      <a:pt x="151328" y="7616"/>
                      <a:pt x="150376" y="0"/>
                    </a:cubicBezTo>
                  </a:path>
                </a:pathLst>
              </a:custGeom>
              <a:noFill/>
              <a:ln w="22225" cap="flat">
                <a:solidFill>
                  <a:srgbClr val="004E3A"/>
                </a:solidFill>
                <a:prstDash val="solid"/>
                <a:miter/>
              </a:ln>
            </p:spPr>
            <p:txBody>
              <a:bodyPr rtlCol="0" anchor="ctr"/>
              <a:lstStyle/>
              <a:p>
                <a:endParaRPr lang="da-DK"/>
              </a:p>
            </p:txBody>
          </p:sp>
          <p:sp>
            <p:nvSpPr>
              <p:cNvPr id="129" name="Kombinationstegning 219">
                <a:extLst>
                  <a:ext uri="{FF2B5EF4-FFF2-40B4-BE49-F238E27FC236}">
                    <a16:creationId xmlns:a16="http://schemas.microsoft.com/office/drawing/2014/main" id="{81DC16B8-0089-40ED-9234-F4C78B590AD2}"/>
                  </a:ext>
                </a:extLst>
              </p:cNvPr>
              <p:cNvSpPr/>
              <p:nvPr/>
            </p:nvSpPr>
            <p:spPr>
              <a:xfrm>
                <a:off x="5602043" y="4125839"/>
                <a:ext cx="103740" cy="184681"/>
              </a:xfrm>
              <a:custGeom>
                <a:avLst/>
                <a:gdLst>
                  <a:gd name="connsiteX0" fmla="*/ 0 w 103740"/>
                  <a:gd name="connsiteY0" fmla="*/ 0 h 184681"/>
                  <a:gd name="connsiteX1" fmla="*/ 0 w 103740"/>
                  <a:gd name="connsiteY1" fmla="*/ 42838 h 184681"/>
                  <a:gd name="connsiteX2" fmla="*/ 103740 w 103740"/>
                  <a:gd name="connsiteY2" fmla="*/ 184681 h 184681"/>
                </a:gdLst>
                <a:ahLst/>
                <a:cxnLst>
                  <a:cxn ang="0">
                    <a:pos x="connsiteX0" y="connsiteY0"/>
                  </a:cxn>
                  <a:cxn ang="0">
                    <a:pos x="connsiteX1" y="connsiteY1"/>
                  </a:cxn>
                  <a:cxn ang="0">
                    <a:pos x="connsiteX2" y="connsiteY2"/>
                  </a:cxn>
                </a:cxnLst>
                <a:rect l="l" t="t" r="r" b="b"/>
                <a:pathLst>
                  <a:path w="103740" h="184681">
                    <a:moveTo>
                      <a:pt x="0" y="0"/>
                    </a:moveTo>
                    <a:lnTo>
                      <a:pt x="0" y="42838"/>
                    </a:lnTo>
                    <a:cubicBezTo>
                      <a:pt x="0" y="108524"/>
                      <a:pt x="43780" y="165642"/>
                      <a:pt x="103740" y="184681"/>
                    </a:cubicBezTo>
                  </a:path>
                </a:pathLst>
              </a:custGeom>
              <a:noFill/>
              <a:ln w="22225" cap="flat">
                <a:solidFill>
                  <a:srgbClr val="004E3A"/>
                </a:solidFill>
                <a:prstDash val="solid"/>
                <a:miter/>
              </a:ln>
            </p:spPr>
            <p:txBody>
              <a:bodyPr rtlCol="0" anchor="ctr"/>
              <a:lstStyle/>
              <a:p>
                <a:endParaRPr lang="da-DK"/>
              </a:p>
            </p:txBody>
          </p:sp>
        </p:grpSp>
        <p:sp>
          <p:nvSpPr>
            <p:cNvPr id="42" name="Kombinationstegning 121">
              <a:extLst>
                <a:ext uri="{FF2B5EF4-FFF2-40B4-BE49-F238E27FC236}">
                  <a16:creationId xmlns:a16="http://schemas.microsoft.com/office/drawing/2014/main" id="{0C96FFD2-67CC-4275-8B9E-BEB6C129598C}"/>
                </a:ext>
              </a:extLst>
            </p:cNvPr>
            <p:cNvSpPr/>
            <p:nvPr/>
          </p:nvSpPr>
          <p:spPr>
            <a:xfrm>
              <a:off x="5549500" y="4979693"/>
              <a:ext cx="62279" cy="88415"/>
            </a:xfrm>
            <a:custGeom>
              <a:avLst/>
              <a:gdLst>
                <a:gd name="connsiteX0" fmla="*/ 0 w 29504"/>
                <a:gd name="connsiteY0" fmla="*/ 0 h 41886"/>
                <a:gd name="connsiteX1" fmla="*/ 8566 w 29504"/>
                <a:gd name="connsiteY1" fmla="*/ 0 h 41886"/>
                <a:gd name="connsiteX2" fmla="*/ 29504 w 29504"/>
                <a:gd name="connsiteY2" fmla="*/ 20943 h 41886"/>
                <a:gd name="connsiteX3" fmla="*/ 29504 w 29504"/>
                <a:gd name="connsiteY3" fmla="*/ 20943 h 41886"/>
                <a:gd name="connsiteX4" fmla="*/ 8566 w 29504"/>
                <a:gd name="connsiteY4" fmla="*/ 41886 h 41886"/>
                <a:gd name="connsiteX5" fmla="*/ 0 w 29504"/>
                <a:gd name="connsiteY5" fmla="*/ 41886 h 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04" h="41886">
                  <a:moveTo>
                    <a:pt x="0" y="0"/>
                  </a:moveTo>
                  <a:lnTo>
                    <a:pt x="8566" y="0"/>
                  </a:lnTo>
                  <a:cubicBezTo>
                    <a:pt x="19987" y="0"/>
                    <a:pt x="29504" y="9520"/>
                    <a:pt x="29504" y="20943"/>
                  </a:cubicBezTo>
                  <a:lnTo>
                    <a:pt x="29504" y="20943"/>
                  </a:lnTo>
                  <a:cubicBezTo>
                    <a:pt x="29504" y="32367"/>
                    <a:pt x="19987" y="41886"/>
                    <a:pt x="8566" y="41886"/>
                  </a:cubicBezTo>
                  <a:lnTo>
                    <a:pt x="0" y="41886"/>
                  </a:lnTo>
                </a:path>
              </a:pathLst>
            </a:custGeom>
            <a:noFill/>
            <a:ln w="22225" cap="flat">
              <a:solidFill>
                <a:srgbClr val="004E3A"/>
              </a:solidFill>
              <a:prstDash val="solid"/>
              <a:miter/>
            </a:ln>
          </p:spPr>
          <p:txBody>
            <a:bodyPr rtlCol="0" anchor="ctr"/>
            <a:lstStyle/>
            <a:p>
              <a:endParaRPr lang="da-DK"/>
            </a:p>
          </p:txBody>
        </p:sp>
        <p:grpSp>
          <p:nvGrpSpPr>
            <p:cNvPr id="43" name="Gruppe 42">
              <a:extLst>
                <a:ext uri="{FF2B5EF4-FFF2-40B4-BE49-F238E27FC236}">
                  <a16:creationId xmlns:a16="http://schemas.microsoft.com/office/drawing/2014/main" id="{0C369BE4-4F00-4BB6-A5FF-92374494A606}"/>
                </a:ext>
              </a:extLst>
            </p:cNvPr>
            <p:cNvGrpSpPr/>
            <p:nvPr/>
          </p:nvGrpSpPr>
          <p:grpSpPr>
            <a:xfrm>
              <a:off x="5481195" y="4875201"/>
              <a:ext cx="98440" cy="24110"/>
              <a:chOff x="5481195" y="4875201"/>
              <a:chExt cx="98440" cy="24110"/>
            </a:xfrm>
            <a:solidFill>
              <a:srgbClr val="002856"/>
            </a:solidFill>
          </p:grpSpPr>
          <p:sp>
            <p:nvSpPr>
              <p:cNvPr id="126" name="Kombinationstegning 216">
                <a:extLst>
                  <a:ext uri="{FF2B5EF4-FFF2-40B4-BE49-F238E27FC236}">
                    <a16:creationId xmlns:a16="http://schemas.microsoft.com/office/drawing/2014/main" id="{6FE563E8-C072-446B-B661-1414CE3F7C81}"/>
                  </a:ext>
                </a:extLst>
              </p:cNvPr>
              <p:cNvSpPr/>
              <p:nvPr/>
            </p:nvSpPr>
            <p:spPr>
              <a:xfrm>
                <a:off x="5575618" y="4875201"/>
                <a:ext cx="4017" cy="4017"/>
              </a:xfrm>
              <a:custGeom>
                <a:avLst/>
                <a:gdLst>
                  <a:gd name="connsiteX0" fmla="*/ 1903 w 1903"/>
                  <a:gd name="connsiteY0" fmla="*/ 952 h 1903"/>
                  <a:gd name="connsiteX1" fmla="*/ 952 w 1903"/>
                  <a:gd name="connsiteY1" fmla="*/ 1904 h 1903"/>
                  <a:gd name="connsiteX2" fmla="*/ 0 w 1903"/>
                  <a:gd name="connsiteY2" fmla="*/ 952 h 1903"/>
                  <a:gd name="connsiteX3" fmla="*/ 952 w 1903"/>
                  <a:gd name="connsiteY3" fmla="*/ 0 h 1903"/>
                  <a:gd name="connsiteX4" fmla="*/ 1903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3" y="952"/>
                    </a:moveTo>
                    <a:cubicBezTo>
                      <a:pt x="1903" y="1478"/>
                      <a:pt x="1477" y="1904"/>
                      <a:pt x="952" y="1904"/>
                    </a:cubicBezTo>
                    <a:cubicBezTo>
                      <a:pt x="426" y="1904"/>
                      <a:pt x="0" y="1478"/>
                      <a:pt x="0" y="952"/>
                    </a:cubicBezTo>
                    <a:cubicBezTo>
                      <a:pt x="0" y="426"/>
                      <a:pt x="426" y="0"/>
                      <a:pt x="952" y="0"/>
                    </a:cubicBezTo>
                    <a:cubicBezTo>
                      <a:pt x="1477" y="0"/>
                      <a:pt x="1903" y="426"/>
                      <a:pt x="1903" y="952"/>
                    </a:cubicBezTo>
                    <a:close/>
                  </a:path>
                </a:pathLst>
              </a:custGeom>
              <a:grpFill/>
              <a:ln w="22225" cap="flat">
                <a:solidFill>
                  <a:srgbClr val="004E3A"/>
                </a:solidFill>
                <a:prstDash val="solid"/>
                <a:miter/>
              </a:ln>
            </p:spPr>
            <p:txBody>
              <a:bodyPr rtlCol="0" anchor="ctr"/>
              <a:lstStyle/>
              <a:p>
                <a:endParaRPr lang="da-DK"/>
              </a:p>
            </p:txBody>
          </p:sp>
          <p:sp>
            <p:nvSpPr>
              <p:cNvPr id="127" name="Kombinationstegning 217">
                <a:extLst>
                  <a:ext uri="{FF2B5EF4-FFF2-40B4-BE49-F238E27FC236}">
                    <a16:creationId xmlns:a16="http://schemas.microsoft.com/office/drawing/2014/main" id="{6524FCB9-7F1E-4F7D-9EA6-C9B89E681BC9}"/>
                  </a:ext>
                </a:extLst>
              </p:cNvPr>
              <p:cNvSpPr/>
              <p:nvPr/>
            </p:nvSpPr>
            <p:spPr>
              <a:xfrm>
                <a:off x="5481195" y="4895294"/>
                <a:ext cx="4017" cy="4017"/>
              </a:xfrm>
              <a:custGeom>
                <a:avLst/>
                <a:gdLst>
                  <a:gd name="connsiteX0" fmla="*/ 1903 w 1903"/>
                  <a:gd name="connsiteY0" fmla="*/ 952 h 1903"/>
                  <a:gd name="connsiteX1" fmla="*/ 952 w 1903"/>
                  <a:gd name="connsiteY1" fmla="*/ 1904 h 1903"/>
                  <a:gd name="connsiteX2" fmla="*/ 0 w 1903"/>
                  <a:gd name="connsiteY2" fmla="*/ 952 h 1903"/>
                  <a:gd name="connsiteX3" fmla="*/ 952 w 1903"/>
                  <a:gd name="connsiteY3" fmla="*/ 0 h 1903"/>
                  <a:gd name="connsiteX4" fmla="*/ 1903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3" y="952"/>
                    </a:moveTo>
                    <a:cubicBezTo>
                      <a:pt x="1903" y="1478"/>
                      <a:pt x="1477" y="1904"/>
                      <a:pt x="952" y="1904"/>
                    </a:cubicBezTo>
                    <a:cubicBezTo>
                      <a:pt x="426" y="1904"/>
                      <a:pt x="0" y="1478"/>
                      <a:pt x="0" y="952"/>
                    </a:cubicBezTo>
                    <a:cubicBezTo>
                      <a:pt x="0" y="426"/>
                      <a:pt x="426" y="0"/>
                      <a:pt x="952" y="0"/>
                    </a:cubicBezTo>
                    <a:cubicBezTo>
                      <a:pt x="1477" y="0"/>
                      <a:pt x="1903" y="426"/>
                      <a:pt x="1903" y="952"/>
                    </a:cubicBezTo>
                    <a:close/>
                  </a:path>
                </a:pathLst>
              </a:custGeom>
              <a:grpFill/>
              <a:ln w="22225" cap="flat">
                <a:solidFill>
                  <a:srgbClr val="004E3A"/>
                </a:solidFill>
                <a:prstDash val="solid"/>
                <a:miter/>
              </a:ln>
            </p:spPr>
            <p:txBody>
              <a:bodyPr rtlCol="0" anchor="ctr"/>
              <a:lstStyle/>
              <a:p>
                <a:endParaRPr lang="da-DK"/>
              </a:p>
            </p:txBody>
          </p:sp>
        </p:grpSp>
        <p:sp>
          <p:nvSpPr>
            <p:cNvPr id="44" name="Kombinationstegning 123">
              <a:extLst>
                <a:ext uri="{FF2B5EF4-FFF2-40B4-BE49-F238E27FC236}">
                  <a16:creationId xmlns:a16="http://schemas.microsoft.com/office/drawing/2014/main" id="{4225857C-CBB2-45EC-85A6-D6BA1B3CD391}"/>
                </a:ext>
              </a:extLst>
            </p:cNvPr>
            <p:cNvSpPr/>
            <p:nvPr/>
          </p:nvSpPr>
          <p:spPr>
            <a:xfrm>
              <a:off x="5290938" y="5116337"/>
              <a:ext cx="131996" cy="90425"/>
            </a:xfrm>
            <a:custGeom>
              <a:avLst/>
              <a:gdLst>
                <a:gd name="connsiteX0" fmla="*/ 22559 w 62532"/>
                <a:gd name="connsiteY0" fmla="*/ 42838 h 42838"/>
                <a:gd name="connsiteX1" fmla="*/ 2572 w 62532"/>
                <a:gd name="connsiteY1" fmla="*/ 27607 h 42838"/>
                <a:gd name="connsiteX2" fmla="*/ 5428 w 62532"/>
                <a:gd name="connsiteY2" fmla="*/ 3808 h 42838"/>
                <a:gd name="connsiteX3" fmla="*/ 13993 w 62532"/>
                <a:gd name="connsiteY3" fmla="*/ 0 h 42838"/>
                <a:gd name="connsiteX4" fmla="*/ 22559 w 62532"/>
                <a:gd name="connsiteY4" fmla="*/ 7616 h 42838"/>
                <a:gd name="connsiteX5" fmla="*/ 26366 w 62532"/>
                <a:gd name="connsiteY5" fmla="*/ 10471 h 42838"/>
                <a:gd name="connsiteX6" fmla="*/ 42546 w 62532"/>
                <a:gd name="connsiteY6" fmla="*/ 16183 h 42838"/>
                <a:gd name="connsiteX7" fmla="*/ 62532 w 62532"/>
                <a:gd name="connsiteY7" fmla="*/ 19991 h 4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2" h="42838">
                  <a:moveTo>
                    <a:pt x="22559" y="42838"/>
                  </a:moveTo>
                  <a:cubicBezTo>
                    <a:pt x="13993" y="39982"/>
                    <a:pt x="6379" y="35223"/>
                    <a:pt x="2572" y="27607"/>
                  </a:cubicBezTo>
                  <a:cubicBezTo>
                    <a:pt x="-1235" y="19991"/>
                    <a:pt x="-1235" y="9520"/>
                    <a:pt x="5428" y="3808"/>
                  </a:cubicBezTo>
                  <a:cubicBezTo>
                    <a:pt x="7331" y="1904"/>
                    <a:pt x="11138" y="0"/>
                    <a:pt x="13993" y="0"/>
                  </a:cubicBezTo>
                  <a:cubicBezTo>
                    <a:pt x="19704" y="0"/>
                    <a:pt x="18752" y="4760"/>
                    <a:pt x="22559" y="7616"/>
                  </a:cubicBezTo>
                  <a:cubicBezTo>
                    <a:pt x="23511" y="8568"/>
                    <a:pt x="25414" y="9520"/>
                    <a:pt x="26366" y="10471"/>
                  </a:cubicBezTo>
                  <a:cubicBezTo>
                    <a:pt x="32076" y="13327"/>
                    <a:pt x="36835" y="14279"/>
                    <a:pt x="42546" y="16183"/>
                  </a:cubicBezTo>
                  <a:cubicBezTo>
                    <a:pt x="49208" y="18087"/>
                    <a:pt x="55870" y="19039"/>
                    <a:pt x="62532" y="19991"/>
                  </a:cubicBezTo>
                </a:path>
              </a:pathLst>
            </a:custGeom>
            <a:noFill/>
            <a:ln w="22225" cap="flat">
              <a:solidFill>
                <a:srgbClr val="004E3A"/>
              </a:solidFill>
              <a:prstDash val="solid"/>
              <a:miter/>
            </a:ln>
          </p:spPr>
          <p:txBody>
            <a:bodyPr rtlCol="0" anchor="ctr"/>
            <a:lstStyle/>
            <a:p>
              <a:endParaRPr lang="da-DK"/>
            </a:p>
          </p:txBody>
        </p:sp>
        <p:grpSp>
          <p:nvGrpSpPr>
            <p:cNvPr id="45" name="Grafik 3">
              <a:extLst>
                <a:ext uri="{FF2B5EF4-FFF2-40B4-BE49-F238E27FC236}">
                  <a16:creationId xmlns:a16="http://schemas.microsoft.com/office/drawing/2014/main" id="{BA8159B4-122A-4D3C-B58A-3FB5369DED52}"/>
                </a:ext>
              </a:extLst>
            </p:cNvPr>
            <p:cNvGrpSpPr/>
            <p:nvPr/>
          </p:nvGrpSpPr>
          <p:grpSpPr>
            <a:xfrm>
              <a:off x="3781585" y="2859710"/>
              <a:ext cx="1145127" cy="1378488"/>
              <a:chOff x="5001492" y="3151977"/>
              <a:chExt cx="542495" cy="653048"/>
            </a:xfrm>
            <a:noFill/>
          </p:grpSpPr>
          <p:sp>
            <p:nvSpPr>
              <p:cNvPr id="112" name="Kombinationstegning 202">
                <a:extLst>
                  <a:ext uri="{FF2B5EF4-FFF2-40B4-BE49-F238E27FC236}">
                    <a16:creationId xmlns:a16="http://schemas.microsoft.com/office/drawing/2014/main" id="{8D737393-480C-4542-93B1-592DA7FEEFB1}"/>
                  </a:ext>
                </a:extLst>
              </p:cNvPr>
              <p:cNvSpPr/>
              <p:nvPr/>
            </p:nvSpPr>
            <p:spPr>
              <a:xfrm>
                <a:off x="5001492" y="3151977"/>
                <a:ext cx="542495" cy="653048"/>
              </a:xfrm>
              <a:custGeom>
                <a:avLst/>
                <a:gdLst>
                  <a:gd name="connsiteX0" fmla="*/ 149424 w 542495"/>
                  <a:gd name="connsiteY0" fmla="*/ 653049 h 653048"/>
                  <a:gd name="connsiteX1" fmla="*/ 236985 w 542495"/>
                  <a:gd name="connsiteY1" fmla="*/ 524534 h 653048"/>
                  <a:gd name="connsiteX2" fmla="*/ 542495 w 542495"/>
                  <a:gd name="connsiteY2" fmla="*/ 524534 h 653048"/>
                  <a:gd name="connsiteX3" fmla="*/ 542495 w 542495"/>
                  <a:gd name="connsiteY3" fmla="*/ 0 h 653048"/>
                  <a:gd name="connsiteX4" fmla="*/ 0 w 542495"/>
                  <a:gd name="connsiteY4" fmla="*/ 0 h 653048"/>
                  <a:gd name="connsiteX5" fmla="*/ 0 w 542495"/>
                  <a:gd name="connsiteY5" fmla="*/ 524534 h 653048"/>
                  <a:gd name="connsiteX6" fmla="*/ 143714 w 542495"/>
                  <a:gd name="connsiteY6" fmla="*/ 524534 h 65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495" h="653048">
                    <a:moveTo>
                      <a:pt x="149424" y="653049"/>
                    </a:moveTo>
                    <a:lnTo>
                      <a:pt x="236985" y="524534"/>
                    </a:lnTo>
                    <a:lnTo>
                      <a:pt x="542495" y="524534"/>
                    </a:lnTo>
                    <a:lnTo>
                      <a:pt x="542495" y="0"/>
                    </a:lnTo>
                    <a:lnTo>
                      <a:pt x="0" y="0"/>
                    </a:lnTo>
                    <a:lnTo>
                      <a:pt x="0" y="524534"/>
                    </a:lnTo>
                    <a:lnTo>
                      <a:pt x="143714" y="524534"/>
                    </a:lnTo>
                  </a:path>
                </a:pathLst>
              </a:custGeom>
              <a:noFill/>
              <a:ln w="22225" cap="flat">
                <a:solidFill>
                  <a:srgbClr val="004E3A"/>
                </a:solidFill>
                <a:prstDash val="solid"/>
                <a:miter/>
              </a:ln>
            </p:spPr>
            <p:txBody>
              <a:bodyPr rtlCol="0" anchor="ctr"/>
              <a:lstStyle/>
              <a:p>
                <a:endParaRPr lang="da-DK"/>
              </a:p>
            </p:txBody>
          </p:sp>
          <p:grpSp>
            <p:nvGrpSpPr>
              <p:cNvPr id="113" name="Grafik 3">
                <a:extLst>
                  <a:ext uri="{FF2B5EF4-FFF2-40B4-BE49-F238E27FC236}">
                    <a16:creationId xmlns:a16="http://schemas.microsoft.com/office/drawing/2014/main" id="{CF830DBB-CC00-4111-9A12-D77CD261E150}"/>
                  </a:ext>
                </a:extLst>
              </p:cNvPr>
              <p:cNvGrpSpPr/>
              <p:nvPr/>
            </p:nvGrpSpPr>
            <p:grpSpPr>
              <a:xfrm>
                <a:off x="5155675" y="3211951"/>
                <a:ext cx="215094" cy="99956"/>
                <a:chOff x="5155675" y="3211951"/>
                <a:chExt cx="215094" cy="99956"/>
              </a:xfrm>
              <a:noFill/>
            </p:grpSpPr>
            <p:grpSp>
              <p:nvGrpSpPr>
                <p:cNvPr id="120" name="Grafik 3">
                  <a:extLst>
                    <a:ext uri="{FF2B5EF4-FFF2-40B4-BE49-F238E27FC236}">
                      <a16:creationId xmlns:a16="http://schemas.microsoft.com/office/drawing/2014/main" id="{BDFADA25-62C4-4AC5-B8C3-F14BC3C2AD4B}"/>
                    </a:ext>
                  </a:extLst>
                </p:cNvPr>
                <p:cNvGrpSpPr/>
                <p:nvPr/>
              </p:nvGrpSpPr>
              <p:grpSpPr>
                <a:xfrm>
                  <a:off x="5284160" y="3211951"/>
                  <a:ext cx="86608" cy="99956"/>
                  <a:chOff x="5284160" y="3211951"/>
                  <a:chExt cx="86608" cy="99956"/>
                </a:xfrm>
                <a:noFill/>
              </p:grpSpPr>
              <p:sp>
                <p:nvSpPr>
                  <p:cNvPr id="124" name="Kombinationstegning 214">
                    <a:extLst>
                      <a:ext uri="{FF2B5EF4-FFF2-40B4-BE49-F238E27FC236}">
                        <a16:creationId xmlns:a16="http://schemas.microsoft.com/office/drawing/2014/main" id="{1D88D35B-DD0D-4243-B31E-5034710ED13C}"/>
                      </a:ext>
                    </a:extLst>
                  </p:cNvPr>
                  <p:cNvSpPr/>
                  <p:nvPr/>
                </p:nvSpPr>
                <p:spPr>
                  <a:xfrm>
                    <a:off x="5284160" y="3211951"/>
                    <a:ext cx="86608" cy="99956"/>
                  </a:xfrm>
                  <a:custGeom>
                    <a:avLst/>
                    <a:gdLst>
                      <a:gd name="connsiteX0" fmla="*/ 0 w 86608"/>
                      <a:gd name="connsiteY0" fmla="*/ 24751 h 99956"/>
                      <a:gd name="connsiteX1" fmla="*/ 0 w 86608"/>
                      <a:gd name="connsiteY1" fmla="*/ 74253 h 99956"/>
                      <a:gd name="connsiteX2" fmla="*/ 42829 w 86608"/>
                      <a:gd name="connsiteY2" fmla="*/ 99956 h 99956"/>
                      <a:gd name="connsiteX3" fmla="*/ 86609 w 86608"/>
                      <a:gd name="connsiteY3" fmla="*/ 74253 h 99956"/>
                      <a:gd name="connsiteX4" fmla="*/ 86609 w 86608"/>
                      <a:gd name="connsiteY4" fmla="*/ 24751 h 99956"/>
                      <a:gd name="connsiteX5" fmla="*/ 42829 w 86608"/>
                      <a:gd name="connsiteY5" fmla="*/ 0 h 9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08" h="99956">
                        <a:moveTo>
                          <a:pt x="0" y="24751"/>
                        </a:moveTo>
                        <a:lnTo>
                          <a:pt x="0" y="74253"/>
                        </a:lnTo>
                        <a:lnTo>
                          <a:pt x="42829" y="99956"/>
                        </a:lnTo>
                        <a:lnTo>
                          <a:pt x="86609" y="74253"/>
                        </a:lnTo>
                        <a:lnTo>
                          <a:pt x="86609" y="24751"/>
                        </a:lnTo>
                        <a:lnTo>
                          <a:pt x="42829" y="0"/>
                        </a:lnTo>
                        <a:close/>
                      </a:path>
                    </a:pathLst>
                  </a:custGeom>
                  <a:noFill/>
                  <a:ln w="22225" cap="flat">
                    <a:solidFill>
                      <a:srgbClr val="004E3A"/>
                    </a:solidFill>
                    <a:prstDash val="solid"/>
                    <a:miter/>
                  </a:ln>
                </p:spPr>
                <p:txBody>
                  <a:bodyPr rtlCol="0" anchor="ctr"/>
                  <a:lstStyle/>
                  <a:p>
                    <a:endParaRPr lang="da-DK"/>
                  </a:p>
                </p:txBody>
              </p:sp>
              <p:sp>
                <p:nvSpPr>
                  <p:cNvPr id="125" name="Kombinationstegning 215">
                    <a:extLst>
                      <a:ext uri="{FF2B5EF4-FFF2-40B4-BE49-F238E27FC236}">
                        <a16:creationId xmlns:a16="http://schemas.microsoft.com/office/drawing/2014/main" id="{5C4FB80D-9B80-4458-AF81-C9D1EC3A409D}"/>
                      </a:ext>
                    </a:extLst>
                  </p:cNvPr>
                  <p:cNvSpPr/>
                  <p:nvPr/>
                </p:nvSpPr>
                <p:spPr>
                  <a:xfrm>
                    <a:off x="5326989" y="3250030"/>
                    <a:ext cx="20938" cy="11423"/>
                  </a:xfrm>
                  <a:custGeom>
                    <a:avLst/>
                    <a:gdLst>
                      <a:gd name="connsiteX0" fmla="*/ 0 w 20938"/>
                      <a:gd name="connsiteY0" fmla="*/ 11424 h 11423"/>
                      <a:gd name="connsiteX1" fmla="*/ 20938 w 20938"/>
                      <a:gd name="connsiteY1" fmla="*/ 0 h 11423"/>
                    </a:gdLst>
                    <a:ahLst/>
                    <a:cxnLst>
                      <a:cxn ang="0">
                        <a:pos x="connsiteX0" y="connsiteY0"/>
                      </a:cxn>
                      <a:cxn ang="0">
                        <a:pos x="connsiteX1" y="connsiteY1"/>
                      </a:cxn>
                    </a:cxnLst>
                    <a:rect l="l" t="t" r="r" b="b"/>
                    <a:pathLst>
                      <a:path w="20938" h="11423">
                        <a:moveTo>
                          <a:pt x="0" y="11424"/>
                        </a:moveTo>
                        <a:lnTo>
                          <a:pt x="20938" y="0"/>
                        </a:lnTo>
                      </a:path>
                    </a:pathLst>
                  </a:custGeom>
                  <a:ln w="22225" cap="flat">
                    <a:solidFill>
                      <a:srgbClr val="004E3A"/>
                    </a:solidFill>
                    <a:prstDash val="solid"/>
                    <a:miter/>
                  </a:ln>
                </p:spPr>
                <p:txBody>
                  <a:bodyPr rtlCol="0" anchor="ctr"/>
                  <a:lstStyle/>
                  <a:p>
                    <a:endParaRPr lang="da-DK"/>
                  </a:p>
                </p:txBody>
              </p:sp>
            </p:grpSp>
            <p:grpSp>
              <p:nvGrpSpPr>
                <p:cNvPr id="121" name="Grafik 3">
                  <a:extLst>
                    <a:ext uri="{FF2B5EF4-FFF2-40B4-BE49-F238E27FC236}">
                      <a16:creationId xmlns:a16="http://schemas.microsoft.com/office/drawing/2014/main" id="{656D93F8-CA44-4FF1-ADCF-CBD0BF219CFB}"/>
                    </a:ext>
                  </a:extLst>
                </p:cNvPr>
                <p:cNvGrpSpPr/>
                <p:nvPr/>
              </p:nvGrpSpPr>
              <p:grpSpPr>
                <a:xfrm>
                  <a:off x="5155675" y="3211951"/>
                  <a:ext cx="86608" cy="99956"/>
                  <a:chOff x="5155675" y="3211951"/>
                  <a:chExt cx="86608" cy="99956"/>
                </a:xfrm>
                <a:noFill/>
              </p:grpSpPr>
              <p:sp>
                <p:nvSpPr>
                  <p:cNvPr id="122" name="Kombinationstegning 212">
                    <a:extLst>
                      <a:ext uri="{FF2B5EF4-FFF2-40B4-BE49-F238E27FC236}">
                        <a16:creationId xmlns:a16="http://schemas.microsoft.com/office/drawing/2014/main" id="{33B872B4-3637-4F69-8E48-F181A8060886}"/>
                      </a:ext>
                    </a:extLst>
                  </p:cNvPr>
                  <p:cNvSpPr/>
                  <p:nvPr/>
                </p:nvSpPr>
                <p:spPr>
                  <a:xfrm>
                    <a:off x="5155675" y="3211951"/>
                    <a:ext cx="86608" cy="99956"/>
                  </a:xfrm>
                  <a:custGeom>
                    <a:avLst/>
                    <a:gdLst>
                      <a:gd name="connsiteX0" fmla="*/ 0 w 86608"/>
                      <a:gd name="connsiteY0" fmla="*/ 24751 h 99956"/>
                      <a:gd name="connsiteX1" fmla="*/ 0 w 86608"/>
                      <a:gd name="connsiteY1" fmla="*/ 74253 h 99956"/>
                      <a:gd name="connsiteX2" fmla="*/ 43780 w 86608"/>
                      <a:gd name="connsiteY2" fmla="*/ 99956 h 99956"/>
                      <a:gd name="connsiteX3" fmla="*/ 86609 w 86608"/>
                      <a:gd name="connsiteY3" fmla="*/ 74253 h 99956"/>
                      <a:gd name="connsiteX4" fmla="*/ 86609 w 86608"/>
                      <a:gd name="connsiteY4" fmla="*/ 24751 h 99956"/>
                      <a:gd name="connsiteX5" fmla="*/ 43780 w 86608"/>
                      <a:gd name="connsiteY5" fmla="*/ 0 h 9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08" h="99956">
                        <a:moveTo>
                          <a:pt x="0" y="24751"/>
                        </a:moveTo>
                        <a:lnTo>
                          <a:pt x="0" y="74253"/>
                        </a:lnTo>
                        <a:lnTo>
                          <a:pt x="43780" y="99956"/>
                        </a:lnTo>
                        <a:lnTo>
                          <a:pt x="86609" y="74253"/>
                        </a:lnTo>
                        <a:lnTo>
                          <a:pt x="86609" y="24751"/>
                        </a:lnTo>
                        <a:lnTo>
                          <a:pt x="43780" y="0"/>
                        </a:lnTo>
                        <a:close/>
                      </a:path>
                    </a:pathLst>
                  </a:custGeom>
                  <a:noFill/>
                  <a:ln w="22225" cap="flat">
                    <a:solidFill>
                      <a:srgbClr val="004E3A"/>
                    </a:solidFill>
                    <a:prstDash val="solid"/>
                    <a:miter/>
                  </a:ln>
                </p:spPr>
                <p:txBody>
                  <a:bodyPr rtlCol="0" anchor="ctr"/>
                  <a:lstStyle/>
                  <a:p>
                    <a:endParaRPr lang="da-DK"/>
                  </a:p>
                </p:txBody>
              </p:sp>
              <p:sp>
                <p:nvSpPr>
                  <p:cNvPr id="123" name="Kombinationstegning 213">
                    <a:extLst>
                      <a:ext uri="{FF2B5EF4-FFF2-40B4-BE49-F238E27FC236}">
                        <a16:creationId xmlns:a16="http://schemas.microsoft.com/office/drawing/2014/main" id="{B1BFCE56-40E1-4356-B12F-E7978E24FAAC}"/>
                      </a:ext>
                    </a:extLst>
                  </p:cNvPr>
                  <p:cNvSpPr/>
                  <p:nvPr/>
                </p:nvSpPr>
                <p:spPr>
                  <a:xfrm>
                    <a:off x="5199455" y="3250030"/>
                    <a:ext cx="20938" cy="11423"/>
                  </a:xfrm>
                  <a:custGeom>
                    <a:avLst/>
                    <a:gdLst>
                      <a:gd name="connsiteX0" fmla="*/ 0 w 20938"/>
                      <a:gd name="connsiteY0" fmla="*/ 11424 h 11423"/>
                      <a:gd name="connsiteX1" fmla="*/ 20938 w 20938"/>
                      <a:gd name="connsiteY1" fmla="*/ 0 h 11423"/>
                    </a:gdLst>
                    <a:ahLst/>
                    <a:cxnLst>
                      <a:cxn ang="0">
                        <a:pos x="connsiteX0" y="connsiteY0"/>
                      </a:cxn>
                      <a:cxn ang="0">
                        <a:pos x="connsiteX1" y="connsiteY1"/>
                      </a:cxn>
                    </a:cxnLst>
                    <a:rect l="l" t="t" r="r" b="b"/>
                    <a:pathLst>
                      <a:path w="20938" h="11423">
                        <a:moveTo>
                          <a:pt x="0" y="11424"/>
                        </a:moveTo>
                        <a:lnTo>
                          <a:pt x="20938" y="0"/>
                        </a:lnTo>
                      </a:path>
                    </a:pathLst>
                  </a:custGeom>
                  <a:ln w="22225" cap="flat">
                    <a:solidFill>
                      <a:srgbClr val="004E3A"/>
                    </a:solidFill>
                    <a:prstDash val="solid"/>
                    <a:miter/>
                  </a:ln>
                </p:spPr>
                <p:txBody>
                  <a:bodyPr rtlCol="0" anchor="ctr"/>
                  <a:lstStyle/>
                  <a:p>
                    <a:endParaRPr lang="da-DK"/>
                  </a:p>
                </p:txBody>
              </p:sp>
            </p:grpSp>
          </p:grpSp>
          <p:grpSp>
            <p:nvGrpSpPr>
              <p:cNvPr id="114" name="Grafik 3">
                <a:extLst>
                  <a:ext uri="{FF2B5EF4-FFF2-40B4-BE49-F238E27FC236}">
                    <a16:creationId xmlns:a16="http://schemas.microsoft.com/office/drawing/2014/main" id="{3C5056E2-ABBE-4395-A307-3536F34E3139}"/>
                  </a:ext>
                </a:extLst>
              </p:cNvPr>
              <p:cNvGrpSpPr/>
              <p:nvPr/>
            </p:nvGrpSpPr>
            <p:grpSpPr>
              <a:xfrm>
                <a:off x="5116653" y="3364266"/>
                <a:ext cx="295041" cy="215144"/>
                <a:chOff x="5116653" y="3364266"/>
                <a:chExt cx="295041" cy="215144"/>
              </a:xfrm>
              <a:noFill/>
            </p:grpSpPr>
            <p:sp>
              <p:nvSpPr>
                <p:cNvPr id="115" name="Kombinationstegning 205">
                  <a:extLst>
                    <a:ext uri="{FF2B5EF4-FFF2-40B4-BE49-F238E27FC236}">
                      <a16:creationId xmlns:a16="http://schemas.microsoft.com/office/drawing/2014/main" id="{0381E242-1E5B-4F74-9CDB-798BA4EA9C18}"/>
                    </a:ext>
                  </a:extLst>
                </p:cNvPr>
                <p:cNvSpPr/>
                <p:nvPr/>
              </p:nvSpPr>
              <p:spPr>
                <a:xfrm>
                  <a:off x="5116653" y="3478502"/>
                  <a:ext cx="295041" cy="100908"/>
                </a:xfrm>
                <a:custGeom>
                  <a:avLst/>
                  <a:gdLst>
                    <a:gd name="connsiteX0" fmla="*/ 228419 w 295041"/>
                    <a:gd name="connsiteY0" fmla="*/ 0 h 100908"/>
                    <a:gd name="connsiteX1" fmla="*/ 295041 w 295041"/>
                    <a:gd name="connsiteY1" fmla="*/ 45694 h 100908"/>
                    <a:gd name="connsiteX2" fmla="*/ 147521 w 295041"/>
                    <a:gd name="connsiteY2" fmla="*/ 100908 h 100908"/>
                    <a:gd name="connsiteX3" fmla="*/ 0 w 295041"/>
                    <a:gd name="connsiteY3" fmla="*/ 45694 h 100908"/>
                    <a:gd name="connsiteX4" fmla="*/ 66622 w 295041"/>
                    <a:gd name="connsiteY4" fmla="*/ 0 h 100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041" h="100908">
                      <a:moveTo>
                        <a:pt x="228419" y="0"/>
                      </a:moveTo>
                      <a:cubicBezTo>
                        <a:pt x="268392" y="9520"/>
                        <a:pt x="295041" y="26655"/>
                        <a:pt x="295041" y="45694"/>
                      </a:cubicBezTo>
                      <a:cubicBezTo>
                        <a:pt x="295041" y="76157"/>
                        <a:pt x="229371" y="100908"/>
                        <a:pt x="147521" y="100908"/>
                      </a:cubicBezTo>
                      <a:cubicBezTo>
                        <a:pt x="65670" y="100908"/>
                        <a:pt x="0" y="76157"/>
                        <a:pt x="0" y="45694"/>
                      </a:cubicBezTo>
                      <a:cubicBezTo>
                        <a:pt x="0" y="26655"/>
                        <a:pt x="26649" y="9520"/>
                        <a:pt x="66622" y="0"/>
                      </a:cubicBezTo>
                    </a:path>
                  </a:pathLst>
                </a:custGeom>
                <a:noFill/>
                <a:ln w="22225" cap="flat">
                  <a:solidFill>
                    <a:srgbClr val="004E3A"/>
                  </a:solidFill>
                  <a:prstDash val="solid"/>
                  <a:miter/>
                </a:ln>
              </p:spPr>
              <p:txBody>
                <a:bodyPr rtlCol="0" anchor="ctr"/>
                <a:lstStyle/>
                <a:p>
                  <a:endParaRPr lang="da-DK"/>
                </a:p>
              </p:txBody>
            </p:sp>
            <p:sp>
              <p:nvSpPr>
                <p:cNvPr id="116" name="Kombinationstegning 206">
                  <a:extLst>
                    <a:ext uri="{FF2B5EF4-FFF2-40B4-BE49-F238E27FC236}">
                      <a16:creationId xmlns:a16="http://schemas.microsoft.com/office/drawing/2014/main" id="{55A66647-46EE-4EA0-B305-616257497D4C}"/>
                    </a:ext>
                  </a:extLst>
                </p:cNvPr>
                <p:cNvSpPr/>
                <p:nvPr/>
              </p:nvSpPr>
              <p:spPr>
                <a:xfrm>
                  <a:off x="5184227" y="3364266"/>
                  <a:ext cx="161796" cy="179921"/>
                </a:xfrm>
                <a:custGeom>
                  <a:avLst/>
                  <a:gdLst>
                    <a:gd name="connsiteX0" fmla="*/ 161797 w 161796"/>
                    <a:gd name="connsiteY0" fmla="*/ 136131 h 179921"/>
                    <a:gd name="connsiteX1" fmla="*/ 80898 w 161796"/>
                    <a:gd name="connsiteY1" fmla="*/ 179922 h 179921"/>
                    <a:gd name="connsiteX2" fmla="*/ 0 w 161796"/>
                    <a:gd name="connsiteY2" fmla="*/ 136131 h 179921"/>
                    <a:gd name="connsiteX3" fmla="*/ 0 w 161796"/>
                    <a:gd name="connsiteY3" fmla="*/ 43790 h 179921"/>
                    <a:gd name="connsiteX4" fmla="*/ 80898 w 161796"/>
                    <a:gd name="connsiteY4" fmla="*/ 0 h 179921"/>
                    <a:gd name="connsiteX5" fmla="*/ 161797 w 161796"/>
                    <a:gd name="connsiteY5" fmla="*/ 43790 h 179921"/>
                    <a:gd name="connsiteX6" fmla="*/ 161797 w 161796"/>
                    <a:gd name="connsiteY6" fmla="*/ 136131 h 17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96" h="179921">
                      <a:moveTo>
                        <a:pt x="161797" y="136131"/>
                      </a:moveTo>
                      <a:cubicBezTo>
                        <a:pt x="161797" y="159930"/>
                        <a:pt x="125630" y="179922"/>
                        <a:pt x="80898" y="179922"/>
                      </a:cubicBezTo>
                      <a:cubicBezTo>
                        <a:pt x="36166" y="179922"/>
                        <a:pt x="0" y="160882"/>
                        <a:pt x="0" y="136131"/>
                      </a:cubicBezTo>
                      <a:lnTo>
                        <a:pt x="0" y="43790"/>
                      </a:lnTo>
                      <a:cubicBezTo>
                        <a:pt x="0" y="19991"/>
                        <a:pt x="36166" y="0"/>
                        <a:pt x="80898" y="0"/>
                      </a:cubicBezTo>
                      <a:cubicBezTo>
                        <a:pt x="125630" y="0"/>
                        <a:pt x="161797" y="19039"/>
                        <a:pt x="161797" y="43790"/>
                      </a:cubicBezTo>
                      <a:lnTo>
                        <a:pt x="161797" y="136131"/>
                      </a:lnTo>
                      <a:close/>
                    </a:path>
                  </a:pathLst>
                </a:custGeom>
                <a:noFill/>
                <a:ln w="22225" cap="flat">
                  <a:solidFill>
                    <a:srgbClr val="004E3A"/>
                  </a:solidFill>
                  <a:prstDash val="solid"/>
                  <a:miter/>
                </a:ln>
              </p:spPr>
              <p:txBody>
                <a:bodyPr rtlCol="0" anchor="ctr"/>
                <a:lstStyle/>
                <a:p>
                  <a:endParaRPr lang="da-DK"/>
                </a:p>
              </p:txBody>
            </p:sp>
            <p:sp>
              <p:nvSpPr>
                <p:cNvPr id="117" name="Kombinationstegning 207">
                  <a:extLst>
                    <a:ext uri="{FF2B5EF4-FFF2-40B4-BE49-F238E27FC236}">
                      <a16:creationId xmlns:a16="http://schemas.microsoft.com/office/drawing/2014/main" id="{1AF17E96-4CD1-442F-B8F5-10B986D61842}"/>
                    </a:ext>
                  </a:extLst>
                </p:cNvPr>
                <p:cNvSpPr/>
                <p:nvPr/>
              </p:nvSpPr>
              <p:spPr>
                <a:xfrm>
                  <a:off x="5208021" y="3386161"/>
                  <a:ext cx="112306" cy="43790"/>
                </a:xfrm>
                <a:custGeom>
                  <a:avLst/>
                  <a:gdLst>
                    <a:gd name="connsiteX0" fmla="*/ 112306 w 112306"/>
                    <a:gd name="connsiteY0" fmla="*/ 21895 h 43790"/>
                    <a:gd name="connsiteX1" fmla="*/ 56153 w 112306"/>
                    <a:gd name="connsiteY1" fmla="*/ 43790 h 43790"/>
                    <a:gd name="connsiteX2" fmla="*/ 0 w 112306"/>
                    <a:gd name="connsiteY2" fmla="*/ 21895 h 43790"/>
                    <a:gd name="connsiteX3" fmla="*/ 56153 w 112306"/>
                    <a:gd name="connsiteY3" fmla="*/ 0 h 43790"/>
                    <a:gd name="connsiteX4" fmla="*/ 112306 w 112306"/>
                    <a:gd name="connsiteY4" fmla="*/ 21895 h 4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06" h="43790">
                      <a:moveTo>
                        <a:pt x="112306" y="21895"/>
                      </a:moveTo>
                      <a:cubicBezTo>
                        <a:pt x="112306" y="33988"/>
                        <a:pt x="87166" y="43790"/>
                        <a:pt x="56153" y="43790"/>
                      </a:cubicBezTo>
                      <a:cubicBezTo>
                        <a:pt x="25141" y="43790"/>
                        <a:pt x="0" y="33987"/>
                        <a:pt x="0" y="21895"/>
                      </a:cubicBezTo>
                      <a:cubicBezTo>
                        <a:pt x="0" y="9803"/>
                        <a:pt x="25141" y="0"/>
                        <a:pt x="56153" y="0"/>
                      </a:cubicBezTo>
                      <a:cubicBezTo>
                        <a:pt x="87166" y="0"/>
                        <a:pt x="112306" y="9803"/>
                        <a:pt x="112306" y="21895"/>
                      </a:cubicBezTo>
                      <a:close/>
                    </a:path>
                  </a:pathLst>
                </a:custGeom>
                <a:noFill/>
                <a:ln w="22225" cap="flat">
                  <a:solidFill>
                    <a:srgbClr val="004E3A"/>
                  </a:solidFill>
                  <a:prstDash val="solid"/>
                  <a:miter/>
                </a:ln>
              </p:spPr>
              <p:txBody>
                <a:bodyPr rtlCol="0" anchor="ctr"/>
                <a:lstStyle/>
                <a:p>
                  <a:endParaRPr lang="da-DK"/>
                </a:p>
              </p:txBody>
            </p:sp>
            <p:sp>
              <p:nvSpPr>
                <p:cNvPr id="118" name="Kombinationstegning 208">
                  <a:extLst>
                    <a:ext uri="{FF2B5EF4-FFF2-40B4-BE49-F238E27FC236}">
                      <a16:creationId xmlns:a16="http://schemas.microsoft.com/office/drawing/2014/main" id="{FEB6117D-83F7-441D-9D1B-B1FF791AF6C0}"/>
                    </a:ext>
                  </a:extLst>
                </p:cNvPr>
                <p:cNvSpPr/>
                <p:nvPr/>
              </p:nvSpPr>
              <p:spPr>
                <a:xfrm>
                  <a:off x="5225152" y="3416624"/>
                  <a:ext cx="80898" cy="6663"/>
                </a:xfrm>
                <a:custGeom>
                  <a:avLst/>
                  <a:gdLst>
                    <a:gd name="connsiteX0" fmla="*/ 0 w 80898"/>
                    <a:gd name="connsiteY0" fmla="*/ 6664 h 6663"/>
                    <a:gd name="connsiteX1" fmla="*/ 39973 w 80898"/>
                    <a:gd name="connsiteY1" fmla="*/ 0 h 6663"/>
                    <a:gd name="connsiteX2" fmla="*/ 80898 w 80898"/>
                    <a:gd name="connsiteY2" fmla="*/ 6664 h 6663"/>
                  </a:gdLst>
                  <a:ahLst/>
                  <a:cxnLst>
                    <a:cxn ang="0">
                      <a:pos x="connsiteX0" y="connsiteY0"/>
                    </a:cxn>
                    <a:cxn ang="0">
                      <a:pos x="connsiteX1" y="connsiteY1"/>
                    </a:cxn>
                    <a:cxn ang="0">
                      <a:pos x="connsiteX2" y="connsiteY2"/>
                    </a:cxn>
                  </a:cxnLst>
                  <a:rect l="l" t="t" r="r" b="b"/>
                  <a:pathLst>
                    <a:path w="80898" h="6663">
                      <a:moveTo>
                        <a:pt x="0" y="6664"/>
                      </a:moveTo>
                      <a:cubicBezTo>
                        <a:pt x="10469" y="2856"/>
                        <a:pt x="23794" y="0"/>
                        <a:pt x="39973" y="0"/>
                      </a:cubicBezTo>
                      <a:cubicBezTo>
                        <a:pt x="56153" y="0"/>
                        <a:pt x="70429" y="2856"/>
                        <a:pt x="80898" y="6664"/>
                      </a:cubicBezTo>
                    </a:path>
                  </a:pathLst>
                </a:custGeom>
                <a:noFill/>
                <a:ln w="22225" cap="flat">
                  <a:solidFill>
                    <a:srgbClr val="004E3A"/>
                  </a:solidFill>
                  <a:prstDash val="solid"/>
                  <a:miter/>
                </a:ln>
              </p:spPr>
              <p:txBody>
                <a:bodyPr rtlCol="0" anchor="ctr"/>
                <a:lstStyle/>
                <a:p>
                  <a:endParaRPr lang="da-DK"/>
                </a:p>
              </p:txBody>
            </p:sp>
            <p:sp>
              <p:nvSpPr>
                <p:cNvPr id="119" name="Kombinationstegning 209">
                  <a:extLst>
                    <a:ext uri="{FF2B5EF4-FFF2-40B4-BE49-F238E27FC236}">
                      <a16:creationId xmlns:a16="http://schemas.microsoft.com/office/drawing/2014/main" id="{9B5C547B-FB10-4BF3-9682-710682E33997}"/>
                    </a:ext>
                  </a:extLst>
                </p:cNvPr>
                <p:cNvSpPr/>
                <p:nvPr/>
              </p:nvSpPr>
              <p:spPr>
                <a:xfrm>
                  <a:off x="5346976" y="3406152"/>
                  <a:ext cx="47587" cy="59021"/>
                </a:xfrm>
                <a:custGeom>
                  <a:avLst/>
                  <a:gdLst>
                    <a:gd name="connsiteX0" fmla="*/ 47587 w 47587"/>
                    <a:gd name="connsiteY0" fmla="*/ 29511 h 59021"/>
                    <a:gd name="connsiteX1" fmla="*/ 23794 w 47587"/>
                    <a:gd name="connsiteY1" fmla="*/ 59022 h 59021"/>
                    <a:gd name="connsiteX2" fmla="*/ 0 w 47587"/>
                    <a:gd name="connsiteY2" fmla="*/ 29511 h 59021"/>
                    <a:gd name="connsiteX3" fmla="*/ 23794 w 47587"/>
                    <a:gd name="connsiteY3" fmla="*/ 0 h 59021"/>
                    <a:gd name="connsiteX4" fmla="*/ 47587 w 47587"/>
                    <a:gd name="connsiteY4" fmla="*/ 29511 h 5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87" h="59021">
                      <a:moveTo>
                        <a:pt x="47587" y="29511"/>
                      </a:moveTo>
                      <a:cubicBezTo>
                        <a:pt x="47587" y="45810"/>
                        <a:pt x="36934" y="59022"/>
                        <a:pt x="23794" y="59022"/>
                      </a:cubicBezTo>
                      <a:cubicBezTo>
                        <a:pt x="10653" y="59022"/>
                        <a:pt x="0" y="45810"/>
                        <a:pt x="0" y="29511"/>
                      </a:cubicBezTo>
                      <a:cubicBezTo>
                        <a:pt x="0" y="13212"/>
                        <a:pt x="10653" y="0"/>
                        <a:pt x="23794" y="0"/>
                      </a:cubicBezTo>
                      <a:cubicBezTo>
                        <a:pt x="36934" y="0"/>
                        <a:pt x="47587" y="13212"/>
                        <a:pt x="47587" y="29511"/>
                      </a:cubicBezTo>
                      <a:close/>
                    </a:path>
                  </a:pathLst>
                </a:custGeom>
                <a:noFill/>
                <a:ln w="22225" cap="flat">
                  <a:solidFill>
                    <a:srgbClr val="004E3A"/>
                  </a:solidFill>
                  <a:prstDash val="solid"/>
                  <a:miter/>
                </a:ln>
              </p:spPr>
              <p:txBody>
                <a:bodyPr rtlCol="0" anchor="ctr"/>
                <a:lstStyle/>
                <a:p>
                  <a:endParaRPr lang="da-DK"/>
                </a:p>
              </p:txBody>
            </p:sp>
          </p:grpSp>
        </p:grpSp>
        <p:grpSp>
          <p:nvGrpSpPr>
            <p:cNvPr id="46" name="Grafik 3">
              <a:extLst>
                <a:ext uri="{FF2B5EF4-FFF2-40B4-BE49-F238E27FC236}">
                  <a16:creationId xmlns:a16="http://schemas.microsoft.com/office/drawing/2014/main" id="{4E12F3D2-D7BE-471C-AE15-A76F825A3632}"/>
                </a:ext>
              </a:extLst>
            </p:cNvPr>
            <p:cNvGrpSpPr/>
            <p:nvPr/>
          </p:nvGrpSpPr>
          <p:grpSpPr>
            <a:xfrm>
              <a:off x="5497267" y="972827"/>
              <a:ext cx="526356" cy="526478"/>
              <a:chOff x="5814283" y="2258081"/>
              <a:chExt cx="249357" cy="249415"/>
            </a:xfrm>
            <a:noFill/>
          </p:grpSpPr>
          <p:grpSp>
            <p:nvGrpSpPr>
              <p:cNvPr id="94" name="Grafik 3">
                <a:extLst>
                  <a:ext uri="{FF2B5EF4-FFF2-40B4-BE49-F238E27FC236}">
                    <a16:creationId xmlns:a16="http://schemas.microsoft.com/office/drawing/2014/main" id="{8087349B-9FD2-4B46-B49C-0AB4EFBF392E}"/>
                  </a:ext>
                </a:extLst>
              </p:cNvPr>
              <p:cNvGrpSpPr/>
              <p:nvPr/>
            </p:nvGrpSpPr>
            <p:grpSpPr>
              <a:xfrm>
                <a:off x="5814283" y="2258081"/>
                <a:ext cx="249357" cy="249415"/>
                <a:chOff x="5814283" y="2258081"/>
                <a:chExt cx="249357" cy="249415"/>
              </a:xfrm>
              <a:noFill/>
            </p:grpSpPr>
            <p:sp>
              <p:nvSpPr>
                <p:cNvPr id="98" name="Kombinationstegning 188">
                  <a:extLst>
                    <a:ext uri="{FF2B5EF4-FFF2-40B4-BE49-F238E27FC236}">
                      <a16:creationId xmlns:a16="http://schemas.microsoft.com/office/drawing/2014/main" id="{D86F6EC0-C3A5-4E98-88EA-554A3F0F0D19}"/>
                    </a:ext>
                  </a:extLst>
                </p:cNvPr>
                <p:cNvSpPr/>
                <p:nvPr/>
              </p:nvSpPr>
              <p:spPr>
                <a:xfrm>
                  <a:off x="5814283" y="2258081"/>
                  <a:ext cx="249357" cy="249415"/>
                </a:xfrm>
                <a:custGeom>
                  <a:avLst/>
                  <a:gdLst>
                    <a:gd name="connsiteX0" fmla="*/ 249357 w 249357"/>
                    <a:gd name="connsiteY0" fmla="*/ 124708 h 249415"/>
                    <a:gd name="connsiteX1" fmla="*/ 124679 w 249357"/>
                    <a:gd name="connsiteY1" fmla="*/ 249415 h 249415"/>
                    <a:gd name="connsiteX2" fmla="*/ 0 w 249357"/>
                    <a:gd name="connsiteY2" fmla="*/ 124708 h 249415"/>
                    <a:gd name="connsiteX3" fmla="*/ 124679 w 249357"/>
                    <a:gd name="connsiteY3" fmla="*/ 0 h 249415"/>
                    <a:gd name="connsiteX4" fmla="*/ 249357 w 249357"/>
                    <a:gd name="connsiteY4" fmla="*/ 124708 h 249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7" h="249415">
                      <a:moveTo>
                        <a:pt x="249357" y="124708"/>
                      </a:moveTo>
                      <a:cubicBezTo>
                        <a:pt x="249357" y="193582"/>
                        <a:pt x="193537" y="249415"/>
                        <a:pt x="124679" y="249415"/>
                      </a:cubicBezTo>
                      <a:cubicBezTo>
                        <a:pt x="55821" y="249415"/>
                        <a:pt x="0" y="193582"/>
                        <a:pt x="0" y="124708"/>
                      </a:cubicBezTo>
                      <a:cubicBezTo>
                        <a:pt x="0" y="55834"/>
                        <a:pt x="55821" y="0"/>
                        <a:pt x="124679" y="0"/>
                      </a:cubicBezTo>
                      <a:cubicBezTo>
                        <a:pt x="193537" y="0"/>
                        <a:pt x="249357" y="55833"/>
                        <a:pt x="249357" y="124708"/>
                      </a:cubicBezTo>
                      <a:close/>
                    </a:path>
                  </a:pathLst>
                </a:custGeom>
                <a:noFill/>
                <a:ln w="22225" cap="flat">
                  <a:solidFill>
                    <a:srgbClr val="004E3A"/>
                  </a:solidFill>
                  <a:prstDash val="solid"/>
                  <a:miter/>
                </a:ln>
              </p:spPr>
              <p:txBody>
                <a:bodyPr rtlCol="0" anchor="ctr"/>
                <a:lstStyle/>
                <a:p>
                  <a:endParaRPr lang="da-DK"/>
                </a:p>
              </p:txBody>
            </p:sp>
            <p:sp>
              <p:nvSpPr>
                <p:cNvPr id="99" name="Kombinationstegning 189">
                  <a:extLst>
                    <a:ext uri="{FF2B5EF4-FFF2-40B4-BE49-F238E27FC236}">
                      <a16:creationId xmlns:a16="http://schemas.microsoft.com/office/drawing/2014/main" id="{524F59DC-C3F1-4354-8DD1-F59E4BEBBD5A}"/>
                    </a:ext>
                  </a:extLst>
                </p:cNvPr>
                <p:cNvSpPr/>
                <p:nvPr/>
              </p:nvSpPr>
              <p:spPr>
                <a:xfrm>
                  <a:off x="5814283" y="2258081"/>
                  <a:ext cx="249357" cy="249415"/>
                </a:xfrm>
                <a:custGeom>
                  <a:avLst/>
                  <a:gdLst>
                    <a:gd name="connsiteX0" fmla="*/ 249357 w 249357"/>
                    <a:gd name="connsiteY0" fmla="*/ 124708 h 249415"/>
                    <a:gd name="connsiteX1" fmla="*/ 124679 w 249357"/>
                    <a:gd name="connsiteY1" fmla="*/ 249415 h 249415"/>
                    <a:gd name="connsiteX2" fmla="*/ 0 w 249357"/>
                    <a:gd name="connsiteY2" fmla="*/ 124708 h 249415"/>
                    <a:gd name="connsiteX3" fmla="*/ 124679 w 249357"/>
                    <a:gd name="connsiteY3" fmla="*/ 0 h 249415"/>
                    <a:gd name="connsiteX4" fmla="*/ 249357 w 249357"/>
                    <a:gd name="connsiteY4" fmla="*/ 124708 h 249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7" h="249415">
                      <a:moveTo>
                        <a:pt x="249357" y="124708"/>
                      </a:moveTo>
                      <a:cubicBezTo>
                        <a:pt x="249357" y="193582"/>
                        <a:pt x="193537" y="249415"/>
                        <a:pt x="124679" y="249415"/>
                      </a:cubicBezTo>
                      <a:cubicBezTo>
                        <a:pt x="55821" y="249415"/>
                        <a:pt x="0" y="193582"/>
                        <a:pt x="0" y="124708"/>
                      </a:cubicBezTo>
                      <a:cubicBezTo>
                        <a:pt x="0" y="55834"/>
                        <a:pt x="55821" y="0"/>
                        <a:pt x="124679" y="0"/>
                      </a:cubicBezTo>
                      <a:cubicBezTo>
                        <a:pt x="193537" y="0"/>
                        <a:pt x="249357" y="55833"/>
                        <a:pt x="249357" y="124708"/>
                      </a:cubicBezTo>
                      <a:close/>
                    </a:path>
                  </a:pathLst>
                </a:custGeom>
                <a:noFill/>
                <a:ln w="22225" cap="flat">
                  <a:solidFill>
                    <a:srgbClr val="004E3A"/>
                  </a:solidFill>
                  <a:prstDash val="solid"/>
                  <a:miter/>
                </a:ln>
              </p:spPr>
              <p:txBody>
                <a:bodyPr rtlCol="0" anchor="ctr"/>
                <a:lstStyle/>
                <a:p>
                  <a:endParaRPr lang="da-DK"/>
                </a:p>
              </p:txBody>
            </p:sp>
            <p:sp>
              <p:nvSpPr>
                <p:cNvPr id="100" name="Kombinationstegning 190">
                  <a:extLst>
                    <a:ext uri="{FF2B5EF4-FFF2-40B4-BE49-F238E27FC236}">
                      <a16:creationId xmlns:a16="http://schemas.microsoft.com/office/drawing/2014/main" id="{5A026264-C00D-4F4D-8AA1-5BDE16704D87}"/>
                    </a:ext>
                  </a:extLst>
                </p:cNvPr>
                <p:cNvSpPr/>
                <p:nvPr/>
              </p:nvSpPr>
              <p:spPr>
                <a:xfrm>
                  <a:off x="5898036" y="2418963"/>
                  <a:ext cx="94222" cy="17510"/>
                </a:xfrm>
                <a:custGeom>
                  <a:avLst/>
                  <a:gdLst>
                    <a:gd name="connsiteX0" fmla="*/ 0 w 94222"/>
                    <a:gd name="connsiteY0" fmla="*/ 16184 h 17510"/>
                    <a:gd name="connsiteX1" fmla="*/ 48539 w 94222"/>
                    <a:gd name="connsiteY1" fmla="*/ 15232 h 17510"/>
                    <a:gd name="connsiteX2" fmla="*/ 94223 w 94222"/>
                    <a:gd name="connsiteY2" fmla="*/ 0 h 17510"/>
                  </a:gdLst>
                  <a:ahLst/>
                  <a:cxnLst>
                    <a:cxn ang="0">
                      <a:pos x="connsiteX0" y="connsiteY0"/>
                    </a:cxn>
                    <a:cxn ang="0">
                      <a:pos x="connsiteX1" y="connsiteY1"/>
                    </a:cxn>
                    <a:cxn ang="0">
                      <a:pos x="connsiteX2" y="connsiteY2"/>
                    </a:cxn>
                  </a:cxnLst>
                  <a:rect l="l" t="t" r="r" b="b"/>
                  <a:pathLst>
                    <a:path w="94222" h="17510">
                      <a:moveTo>
                        <a:pt x="0" y="16184"/>
                      </a:moveTo>
                      <a:cubicBezTo>
                        <a:pt x="15228" y="18087"/>
                        <a:pt x="32359" y="18087"/>
                        <a:pt x="48539" y="15232"/>
                      </a:cubicBezTo>
                      <a:cubicBezTo>
                        <a:pt x="64719" y="12376"/>
                        <a:pt x="80898" y="6664"/>
                        <a:pt x="94223" y="0"/>
                      </a:cubicBezTo>
                    </a:path>
                  </a:pathLst>
                </a:custGeom>
                <a:noFill/>
                <a:ln w="22225" cap="flat">
                  <a:solidFill>
                    <a:srgbClr val="004E3A"/>
                  </a:solidFill>
                  <a:prstDash val="solid"/>
                  <a:miter/>
                </a:ln>
              </p:spPr>
              <p:txBody>
                <a:bodyPr rtlCol="0" anchor="ctr"/>
                <a:lstStyle/>
                <a:p>
                  <a:endParaRPr lang="da-DK"/>
                </a:p>
              </p:txBody>
            </p:sp>
            <p:sp>
              <p:nvSpPr>
                <p:cNvPr id="101" name="Kombinationstegning 191">
                  <a:extLst>
                    <a:ext uri="{FF2B5EF4-FFF2-40B4-BE49-F238E27FC236}">
                      <a16:creationId xmlns:a16="http://schemas.microsoft.com/office/drawing/2014/main" id="{01119D99-AF55-4664-80BC-2394395A68D7}"/>
                    </a:ext>
                  </a:extLst>
                </p:cNvPr>
                <p:cNvSpPr/>
                <p:nvPr/>
              </p:nvSpPr>
              <p:spPr>
                <a:xfrm>
                  <a:off x="5942768" y="2318055"/>
                  <a:ext cx="60911" cy="73301"/>
                </a:xfrm>
                <a:custGeom>
                  <a:avLst/>
                  <a:gdLst>
                    <a:gd name="connsiteX0" fmla="*/ 60912 w 60911"/>
                    <a:gd name="connsiteY0" fmla="*/ 73301 h 73301"/>
                    <a:gd name="connsiteX1" fmla="*/ 35215 w 60911"/>
                    <a:gd name="connsiteY1" fmla="*/ 31415 h 73301"/>
                    <a:gd name="connsiteX2" fmla="*/ 0 w 60911"/>
                    <a:gd name="connsiteY2" fmla="*/ 0 h 73301"/>
                  </a:gdLst>
                  <a:ahLst/>
                  <a:cxnLst>
                    <a:cxn ang="0">
                      <a:pos x="connsiteX0" y="connsiteY0"/>
                    </a:cxn>
                    <a:cxn ang="0">
                      <a:pos x="connsiteX1" y="connsiteY1"/>
                    </a:cxn>
                    <a:cxn ang="0">
                      <a:pos x="connsiteX2" y="connsiteY2"/>
                    </a:cxn>
                  </a:cxnLst>
                  <a:rect l="l" t="t" r="r" b="b"/>
                  <a:pathLst>
                    <a:path w="60911" h="73301">
                      <a:moveTo>
                        <a:pt x="60912" y="73301"/>
                      </a:moveTo>
                      <a:cubicBezTo>
                        <a:pt x="55201" y="59022"/>
                        <a:pt x="46635" y="44742"/>
                        <a:pt x="35215" y="31415"/>
                      </a:cubicBezTo>
                      <a:cubicBezTo>
                        <a:pt x="24745" y="19039"/>
                        <a:pt x="12373" y="8568"/>
                        <a:pt x="0" y="0"/>
                      </a:cubicBezTo>
                    </a:path>
                  </a:pathLst>
                </a:custGeom>
                <a:noFill/>
                <a:ln w="22225" cap="flat">
                  <a:solidFill>
                    <a:srgbClr val="004E3A"/>
                  </a:solidFill>
                  <a:prstDash val="solid"/>
                  <a:miter/>
                </a:ln>
              </p:spPr>
              <p:txBody>
                <a:bodyPr rtlCol="0" anchor="ctr"/>
                <a:lstStyle/>
                <a:p>
                  <a:endParaRPr lang="da-DK"/>
                </a:p>
              </p:txBody>
            </p:sp>
            <p:sp>
              <p:nvSpPr>
                <p:cNvPr id="102" name="Kombinationstegning 192">
                  <a:extLst>
                    <a:ext uri="{FF2B5EF4-FFF2-40B4-BE49-F238E27FC236}">
                      <a16:creationId xmlns:a16="http://schemas.microsoft.com/office/drawing/2014/main" id="{0092612E-A4CF-47DC-9895-05B50ECB3204}"/>
                    </a:ext>
                  </a:extLst>
                </p:cNvPr>
                <p:cNvSpPr/>
                <p:nvPr/>
              </p:nvSpPr>
              <p:spPr>
                <a:xfrm>
                  <a:off x="5880905" y="2324718"/>
                  <a:ext cx="31407" cy="88532"/>
                </a:xfrm>
                <a:custGeom>
                  <a:avLst/>
                  <a:gdLst>
                    <a:gd name="connsiteX0" fmla="*/ 31408 w 31407"/>
                    <a:gd name="connsiteY0" fmla="*/ 0 h 88532"/>
                    <a:gd name="connsiteX1" fmla="*/ 9517 w 31407"/>
                    <a:gd name="connsiteY1" fmla="*/ 40935 h 88532"/>
                    <a:gd name="connsiteX2" fmla="*/ 0 w 31407"/>
                    <a:gd name="connsiteY2" fmla="*/ 88533 h 88532"/>
                  </a:gdLst>
                  <a:ahLst/>
                  <a:cxnLst>
                    <a:cxn ang="0">
                      <a:pos x="connsiteX0" y="connsiteY0"/>
                    </a:cxn>
                    <a:cxn ang="0">
                      <a:pos x="connsiteX1" y="connsiteY1"/>
                    </a:cxn>
                    <a:cxn ang="0">
                      <a:pos x="connsiteX2" y="connsiteY2"/>
                    </a:cxn>
                  </a:cxnLst>
                  <a:rect l="l" t="t" r="r" b="b"/>
                  <a:pathLst>
                    <a:path w="31407" h="88532">
                      <a:moveTo>
                        <a:pt x="31408" y="0"/>
                      </a:moveTo>
                      <a:cubicBezTo>
                        <a:pt x="22842" y="12376"/>
                        <a:pt x="15228" y="25703"/>
                        <a:pt x="9517" y="40935"/>
                      </a:cubicBezTo>
                      <a:cubicBezTo>
                        <a:pt x="3807" y="57118"/>
                        <a:pt x="952" y="73301"/>
                        <a:pt x="0" y="88533"/>
                      </a:cubicBezTo>
                    </a:path>
                  </a:pathLst>
                </a:custGeom>
                <a:noFill/>
                <a:ln w="22225" cap="flat">
                  <a:solidFill>
                    <a:srgbClr val="004E3A"/>
                  </a:solidFill>
                  <a:prstDash val="solid"/>
                  <a:miter/>
                </a:ln>
              </p:spPr>
              <p:txBody>
                <a:bodyPr rtlCol="0" anchor="ctr"/>
                <a:lstStyle/>
                <a:p>
                  <a:endParaRPr lang="da-DK"/>
                </a:p>
              </p:txBody>
            </p:sp>
            <p:grpSp>
              <p:nvGrpSpPr>
                <p:cNvPr id="103" name="Grafik 3">
                  <a:extLst>
                    <a:ext uri="{FF2B5EF4-FFF2-40B4-BE49-F238E27FC236}">
                      <a16:creationId xmlns:a16="http://schemas.microsoft.com/office/drawing/2014/main" id="{B2C5109C-158B-43BA-A322-FF27BA6718B1}"/>
                    </a:ext>
                  </a:extLst>
                </p:cNvPr>
                <p:cNvGrpSpPr/>
                <p:nvPr/>
              </p:nvGrpSpPr>
              <p:grpSpPr>
                <a:xfrm>
                  <a:off x="5853304" y="2268553"/>
                  <a:ext cx="135148" cy="30462"/>
                  <a:chOff x="5853304" y="2268553"/>
                  <a:chExt cx="135148" cy="30462"/>
                </a:xfrm>
                <a:noFill/>
              </p:grpSpPr>
              <p:sp>
                <p:nvSpPr>
                  <p:cNvPr id="110" name="Kombinationstegning 200">
                    <a:extLst>
                      <a:ext uri="{FF2B5EF4-FFF2-40B4-BE49-F238E27FC236}">
                        <a16:creationId xmlns:a16="http://schemas.microsoft.com/office/drawing/2014/main" id="{77DBB9A3-25F4-4D4B-A75E-3C737F68997C}"/>
                      </a:ext>
                    </a:extLst>
                  </p:cNvPr>
                  <p:cNvSpPr/>
                  <p:nvPr/>
                </p:nvSpPr>
                <p:spPr>
                  <a:xfrm>
                    <a:off x="5947527" y="2268553"/>
                    <a:ext cx="40925" cy="21895"/>
                  </a:xfrm>
                  <a:custGeom>
                    <a:avLst/>
                    <a:gdLst>
                      <a:gd name="connsiteX0" fmla="*/ 0 w 40925"/>
                      <a:gd name="connsiteY0" fmla="*/ 21895 h 21895"/>
                      <a:gd name="connsiteX1" fmla="*/ 40925 w 40925"/>
                      <a:gd name="connsiteY1" fmla="*/ 0 h 21895"/>
                    </a:gdLst>
                    <a:ahLst/>
                    <a:cxnLst>
                      <a:cxn ang="0">
                        <a:pos x="connsiteX0" y="connsiteY0"/>
                      </a:cxn>
                      <a:cxn ang="0">
                        <a:pos x="connsiteX1" y="connsiteY1"/>
                      </a:cxn>
                    </a:cxnLst>
                    <a:rect l="l" t="t" r="r" b="b"/>
                    <a:pathLst>
                      <a:path w="40925" h="21895">
                        <a:moveTo>
                          <a:pt x="0" y="21895"/>
                        </a:moveTo>
                        <a:cubicBezTo>
                          <a:pt x="12373" y="6664"/>
                          <a:pt x="31408" y="2856"/>
                          <a:pt x="40925" y="0"/>
                        </a:cubicBezTo>
                      </a:path>
                    </a:pathLst>
                  </a:custGeom>
                  <a:noFill/>
                  <a:ln w="22225" cap="flat">
                    <a:solidFill>
                      <a:srgbClr val="004E3A"/>
                    </a:solidFill>
                    <a:prstDash val="solid"/>
                    <a:miter/>
                  </a:ln>
                </p:spPr>
                <p:txBody>
                  <a:bodyPr rtlCol="0" anchor="ctr"/>
                  <a:lstStyle/>
                  <a:p>
                    <a:endParaRPr lang="da-DK"/>
                  </a:p>
                </p:txBody>
              </p:sp>
              <p:sp>
                <p:nvSpPr>
                  <p:cNvPr id="111" name="Kombinationstegning 201">
                    <a:extLst>
                      <a:ext uri="{FF2B5EF4-FFF2-40B4-BE49-F238E27FC236}">
                        <a16:creationId xmlns:a16="http://schemas.microsoft.com/office/drawing/2014/main" id="{DC86E58B-DAC5-44EB-B67C-0257A25B8E72}"/>
                      </a:ext>
                    </a:extLst>
                  </p:cNvPr>
                  <p:cNvSpPr/>
                  <p:nvPr/>
                </p:nvSpPr>
                <p:spPr>
                  <a:xfrm>
                    <a:off x="5853304" y="2291270"/>
                    <a:ext cx="45683" cy="7745"/>
                  </a:xfrm>
                  <a:custGeom>
                    <a:avLst/>
                    <a:gdLst>
                      <a:gd name="connsiteX0" fmla="*/ 45684 w 45683"/>
                      <a:gd name="connsiteY0" fmla="*/ 7745 h 7745"/>
                      <a:gd name="connsiteX1" fmla="*/ 0 w 45683"/>
                      <a:gd name="connsiteY1" fmla="*/ 1082 h 7745"/>
                    </a:gdLst>
                    <a:ahLst/>
                    <a:cxnLst>
                      <a:cxn ang="0">
                        <a:pos x="connsiteX0" y="connsiteY0"/>
                      </a:cxn>
                      <a:cxn ang="0">
                        <a:pos x="connsiteX1" y="connsiteY1"/>
                      </a:cxn>
                    </a:cxnLst>
                    <a:rect l="l" t="t" r="r" b="b"/>
                    <a:pathLst>
                      <a:path w="45683" h="7745">
                        <a:moveTo>
                          <a:pt x="45684" y="7745"/>
                        </a:moveTo>
                        <a:cubicBezTo>
                          <a:pt x="28552" y="-2726"/>
                          <a:pt x="9517" y="130"/>
                          <a:pt x="0" y="1082"/>
                        </a:cubicBezTo>
                      </a:path>
                    </a:pathLst>
                  </a:custGeom>
                  <a:noFill/>
                  <a:ln w="22225" cap="flat">
                    <a:solidFill>
                      <a:srgbClr val="004E3A"/>
                    </a:solidFill>
                    <a:prstDash val="solid"/>
                    <a:miter/>
                  </a:ln>
                </p:spPr>
                <p:txBody>
                  <a:bodyPr rtlCol="0" anchor="ctr"/>
                  <a:lstStyle/>
                  <a:p>
                    <a:endParaRPr lang="da-DK"/>
                  </a:p>
                </p:txBody>
              </p:sp>
            </p:grpSp>
            <p:grpSp>
              <p:nvGrpSpPr>
                <p:cNvPr id="104" name="Grafik 3">
                  <a:extLst>
                    <a:ext uri="{FF2B5EF4-FFF2-40B4-BE49-F238E27FC236}">
                      <a16:creationId xmlns:a16="http://schemas.microsoft.com/office/drawing/2014/main" id="{D64FB397-72BD-4FDD-903B-FF6C66462FE0}"/>
                    </a:ext>
                  </a:extLst>
                </p:cNvPr>
                <p:cNvGrpSpPr/>
                <p:nvPr/>
              </p:nvGrpSpPr>
              <p:grpSpPr>
                <a:xfrm>
                  <a:off x="5815234" y="2397068"/>
                  <a:ext cx="87560" cy="104716"/>
                  <a:chOff x="5815234" y="2397068"/>
                  <a:chExt cx="87560" cy="104716"/>
                </a:xfrm>
                <a:noFill/>
              </p:grpSpPr>
              <p:sp>
                <p:nvSpPr>
                  <p:cNvPr id="108" name="Kombinationstegning 198">
                    <a:extLst>
                      <a:ext uri="{FF2B5EF4-FFF2-40B4-BE49-F238E27FC236}">
                        <a16:creationId xmlns:a16="http://schemas.microsoft.com/office/drawing/2014/main" id="{626723BF-FC9E-4A3C-A4D3-F2B9B1C08BC2}"/>
                      </a:ext>
                    </a:extLst>
                  </p:cNvPr>
                  <p:cNvSpPr/>
                  <p:nvPr/>
                </p:nvSpPr>
                <p:spPr>
                  <a:xfrm>
                    <a:off x="5815234" y="2397068"/>
                    <a:ext cx="39021" cy="24751"/>
                  </a:xfrm>
                  <a:custGeom>
                    <a:avLst/>
                    <a:gdLst>
                      <a:gd name="connsiteX0" fmla="*/ 39022 w 39021"/>
                      <a:gd name="connsiteY0" fmla="*/ 24751 h 24751"/>
                      <a:gd name="connsiteX1" fmla="*/ 0 w 39021"/>
                      <a:gd name="connsiteY1" fmla="*/ 0 h 24751"/>
                    </a:gdLst>
                    <a:ahLst/>
                    <a:cxnLst>
                      <a:cxn ang="0">
                        <a:pos x="connsiteX0" y="connsiteY0"/>
                      </a:cxn>
                      <a:cxn ang="0">
                        <a:pos x="connsiteX1" y="connsiteY1"/>
                      </a:cxn>
                    </a:cxnLst>
                    <a:rect l="l" t="t" r="r" b="b"/>
                    <a:pathLst>
                      <a:path w="39021" h="24751">
                        <a:moveTo>
                          <a:pt x="39022" y="24751"/>
                        </a:moveTo>
                        <a:cubicBezTo>
                          <a:pt x="19987" y="21895"/>
                          <a:pt x="6662" y="6664"/>
                          <a:pt x="0" y="0"/>
                        </a:cubicBezTo>
                      </a:path>
                    </a:pathLst>
                  </a:custGeom>
                  <a:noFill/>
                  <a:ln w="22225" cap="flat">
                    <a:solidFill>
                      <a:srgbClr val="004E3A"/>
                    </a:solidFill>
                    <a:prstDash val="solid"/>
                    <a:miter/>
                  </a:ln>
                </p:spPr>
                <p:txBody>
                  <a:bodyPr rtlCol="0" anchor="ctr"/>
                  <a:lstStyle/>
                  <a:p>
                    <a:endParaRPr lang="da-DK"/>
                  </a:p>
                </p:txBody>
              </p:sp>
              <p:sp>
                <p:nvSpPr>
                  <p:cNvPr id="109" name="Kombinationstegning 199">
                    <a:extLst>
                      <a:ext uri="{FF2B5EF4-FFF2-40B4-BE49-F238E27FC236}">
                        <a16:creationId xmlns:a16="http://schemas.microsoft.com/office/drawing/2014/main" id="{1C247039-208D-4D7A-BBA9-2E2BD8973817}"/>
                      </a:ext>
                    </a:extLst>
                  </p:cNvPr>
                  <p:cNvSpPr/>
                  <p:nvPr/>
                </p:nvSpPr>
                <p:spPr>
                  <a:xfrm>
                    <a:off x="5885664" y="2458946"/>
                    <a:ext cx="17131" cy="42838"/>
                  </a:xfrm>
                  <a:custGeom>
                    <a:avLst/>
                    <a:gdLst>
                      <a:gd name="connsiteX0" fmla="*/ 0 w 17131"/>
                      <a:gd name="connsiteY0" fmla="*/ 0 h 42838"/>
                      <a:gd name="connsiteX1" fmla="*/ 17132 w 17131"/>
                      <a:gd name="connsiteY1" fmla="*/ 42838 h 42838"/>
                    </a:gdLst>
                    <a:ahLst/>
                    <a:cxnLst>
                      <a:cxn ang="0">
                        <a:pos x="connsiteX0" y="connsiteY0"/>
                      </a:cxn>
                      <a:cxn ang="0">
                        <a:pos x="connsiteX1" y="connsiteY1"/>
                      </a:cxn>
                    </a:cxnLst>
                    <a:rect l="l" t="t" r="r" b="b"/>
                    <a:pathLst>
                      <a:path w="17131" h="42838">
                        <a:moveTo>
                          <a:pt x="0" y="0"/>
                        </a:moveTo>
                        <a:cubicBezTo>
                          <a:pt x="0" y="19991"/>
                          <a:pt x="11421" y="35223"/>
                          <a:pt x="17132" y="42838"/>
                        </a:cubicBezTo>
                      </a:path>
                    </a:pathLst>
                  </a:custGeom>
                  <a:noFill/>
                  <a:ln w="22225" cap="flat">
                    <a:solidFill>
                      <a:srgbClr val="004E3A"/>
                    </a:solidFill>
                    <a:prstDash val="solid"/>
                    <a:miter/>
                  </a:ln>
                </p:spPr>
                <p:txBody>
                  <a:bodyPr rtlCol="0" anchor="ctr"/>
                  <a:lstStyle/>
                  <a:p>
                    <a:endParaRPr lang="da-DK"/>
                  </a:p>
                </p:txBody>
              </p:sp>
            </p:grpSp>
            <p:grpSp>
              <p:nvGrpSpPr>
                <p:cNvPr id="105" name="Grafik 3">
                  <a:extLst>
                    <a:ext uri="{FF2B5EF4-FFF2-40B4-BE49-F238E27FC236}">
                      <a16:creationId xmlns:a16="http://schemas.microsoft.com/office/drawing/2014/main" id="{C6529596-FD6A-46D6-9DB7-D806B9636E57}"/>
                    </a:ext>
                  </a:extLst>
                </p:cNvPr>
                <p:cNvGrpSpPr/>
                <p:nvPr/>
              </p:nvGrpSpPr>
              <p:grpSpPr>
                <a:xfrm>
                  <a:off x="6012246" y="2354230"/>
                  <a:ext cx="47587" cy="128515"/>
                  <a:chOff x="6012246" y="2354230"/>
                  <a:chExt cx="47587" cy="128515"/>
                </a:xfrm>
                <a:noFill/>
              </p:grpSpPr>
              <p:sp>
                <p:nvSpPr>
                  <p:cNvPr id="106" name="Kombinationstegning 196">
                    <a:extLst>
                      <a:ext uri="{FF2B5EF4-FFF2-40B4-BE49-F238E27FC236}">
                        <a16:creationId xmlns:a16="http://schemas.microsoft.com/office/drawing/2014/main" id="{4598ABB5-E1C5-4D8B-808E-8CC133E17AEE}"/>
                      </a:ext>
                    </a:extLst>
                  </p:cNvPr>
                  <p:cNvSpPr/>
                  <p:nvPr/>
                </p:nvSpPr>
                <p:spPr>
                  <a:xfrm>
                    <a:off x="6012246" y="2437051"/>
                    <a:ext cx="5006" cy="45694"/>
                  </a:xfrm>
                  <a:custGeom>
                    <a:avLst/>
                    <a:gdLst>
                      <a:gd name="connsiteX0" fmla="*/ 1903 w 5006"/>
                      <a:gd name="connsiteY0" fmla="*/ 0 h 45694"/>
                      <a:gd name="connsiteX1" fmla="*/ 0 w 5006"/>
                      <a:gd name="connsiteY1" fmla="*/ 45694 h 45694"/>
                    </a:gdLst>
                    <a:ahLst/>
                    <a:cxnLst>
                      <a:cxn ang="0">
                        <a:pos x="connsiteX0" y="connsiteY0"/>
                      </a:cxn>
                      <a:cxn ang="0">
                        <a:pos x="connsiteX1" y="connsiteY1"/>
                      </a:cxn>
                    </a:cxnLst>
                    <a:rect l="l" t="t" r="r" b="b"/>
                    <a:pathLst>
                      <a:path w="5006" h="45694">
                        <a:moveTo>
                          <a:pt x="1903" y="0"/>
                        </a:moveTo>
                        <a:cubicBezTo>
                          <a:pt x="8566" y="18087"/>
                          <a:pt x="2855" y="37127"/>
                          <a:pt x="0" y="45694"/>
                        </a:cubicBezTo>
                      </a:path>
                    </a:pathLst>
                  </a:custGeom>
                  <a:noFill/>
                  <a:ln w="22225" cap="flat">
                    <a:solidFill>
                      <a:srgbClr val="004E3A"/>
                    </a:solidFill>
                    <a:prstDash val="solid"/>
                    <a:miter/>
                  </a:ln>
                </p:spPr>
                <p:txBody>
                  <a:bodyPr rtlCol="0" anchor="ctr"/>
                  <a:lstStyle/>
                  <a:p>
                    <a:endParaRPr lang="da-DK"/>
                  </a:p>
                </p:txBody>
              </p:sp>
              <p:sp>
                <p:nvSpPr>
                  <p:cNvPr id="107" name="Kombinationstegning 197">
                    <a:extLst>
                      <a:ext uri="{FF2B5EF4-FFF2-40B4-BE49-F238E27FC236}">
                        <a16:creationId xmlns:a16="http://schemas.microsoft.com/office/drawing/2014/main" id="{22D6587E-030C-4AE7-BC6E-1E9DAB599184}"/>
                      </a:ext>
                    </a:extLst>
                  </p:cNvPr>
                  <p:cNvSpPr/>
                  <p:nvPr/>
                </p:nvSpPr>
                <p:spPr>
                  <a:xfrm>
                    <a:off x="6031281" y="2354230"/>
                    <a:ext cx="28552" cy="36174"/>
                  </a:xfrm>
                  <a:custGeom>
                    <a:avLst/>
                    <a:gdLst>
                      <a:gd name="connsiteX0" fmla="*/ 0 w 28552"/>
                      <a:gd name="connsiteY0" fmla="*/ 36175 h 36174"/>
                      <a:gd name="connsiteX1" fmla="*/ 28552 w 28552"/>
                      <a:gd name="connsiteY1" fmla="*/ 0 h 36174"/>
                    </a:gdLst>
                    <a:ahLst/>
                    <a:cxnLst>
                      <a:cxn ang="0">
                        <a:pos x="connsiteX0" y="connsiteY0"/>
                      </a:cxn>
                      <a:cxn ang="0">
                        <a:pos x="connsiteX1" y="connsiteY1"/>
                      </a:cxn>
                    </a:cxnLst>
                    <a:rect l="l" t="t" r="r" b="b"/>
                    <a:pathLst>
                      <a:path w="28552" h="36174">
                        <a:moveTo>
                          <a:pt x="0" y="36175"/>
                        </a:moveTo>
                        <a:cubicBezTo>
                          <a:pt x="17131" y="26655"/>
                          <a:pt x="24745" y="8568"/>
                          <a:pt x="28552" y="0"/>
                        </a:cubicBezTo>
                      </a:path>
                    </a:pathLst>
                  </a:custGeom>
                  <a:noFill/>
                  <a:ln w="22225" cap="flat">
                    <a:solidFill>
                      <a:srgbClr val="004E3A"/>
                    </a:solidFill>
                    <a:prstDash val="solid"/>
                    <a:miter/>
                  </a:ln>
                </p:spPr>
                <p:txBody>
                  <a:bodyPr rtlCol="0" anchor="ctr"/>
                  <a:lstStyle/>
                  <a:p>
                    <a:endParaRPr lang="da-DK"/>
                  </a:p>
                </p:txBody>
              </p:sp>
            </p:grpSp>
          </p:grpSp>
          <p:sp>
            <p:nvSpPr>
              <p:cNvPr id="95" name="Kombinationstegning 185">
                <a:extLst>
                  <a:ext uri="{FF2B5EF4-FFF2-40B4-BE49-F238E27FC236}">
                    <a16:creationId xmlns:a16="http://schemas.microsoft.com/office/drawing/2014/main" id="{6665664A-C060-4BB7-8AD8-1736293C263D}"/>
                  </a:ext>
                </a:extLst>
              </p:cNvPr>
              <p:cNvSpPr/>
              <p:nvPr/>
            </p:nvSpPr>
            <p:spPr>
              <a:xfrm rot="-599842">
                <a:off x="5894060" y="2286827"/>
                <a:ext cx="60910" cy="36174"/>
              </a:xfrm>
              <a:custGeom>
                <a:avLst/>
                <a:gdLst>
                  <a:gd name="connsiteX0" fmla="*/ 60911 w 60910"/>
                  <a:gd name="connsiteY0" fmla="*/ 18087 h 36174"/>
                  <a:gd name="connsiteX1" fmla="*/ 30455 w 60910"/>
                  <a:gd name="connsiteY1" fmla="*/ 36174 h 36174"/>
                  <a:gd name="connsiteX2" fmla="*/ 0 w 60910"/>
                  <a:gd name="connsiteY2" fmla="*/ 18087 h 36174"/>
                  <a:gd name="connsiteX3" fmla="*/ 30455 w 60910"/>
                  <a:gd name="connsiteY3" fmla="*/ 0 h 36174"/>
                  <a:gd name="connsiteX4" fmla="*/ 60911 w 60910"/>
                  <a:gd name="connsiteY4" fmla="*/ 18087 h 36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0" h="36174">
                    <a:moveTo>
                      <a:pt x="60911" y="18087"/>
                    </a:moveTo>
                    <a:cubicBezTo>
                      <a:pt x="60911" y="28076"/>
                      <a:pt x="47276" y="36174"/>
                      <a:pt x="30455" y="36174"/>
                    </a:cubicBezTo>
                    <a:cubicBezTo>
                      <a:pt x="13635" y="36174"/>
                      <a:pt x="0" y="28076"/>
                      <a:pt x="0" y="18087"/>
                    </a:cubicBezTo>
                    <a:cubicBezTo>
                      <a:pt x="0" y="8098"/>
                      <a:pt x="13635" y="0"/>
                      <a:pt x="30455" y="0"/>
                    </a:cubicBezTo>
                    <a:cubicBezTo>
                      <a:pt x="47275" y="0"/>
                      <a:pt x="60911" y="8098"/>
                      <a:pt x="60911" y="18087"/>
                    </a:cubicBezTo>
                    <a:close/>
                  </a:path>
                </a:pathLst>
              </a:custGeom>
              <a:noFill/>
              <a:ln w="22225" cap="flat">
                <a:solidFill>
                  <a:srgbClr val="004E3A"/>
                </a:solidFill>
                <a:prstDash val="solid"/>
                <a:miter/>
              </a:ln>
            </p:spPr>
            <p:txBody>
              <a:bodyPr rtlCol="0" anchor="ctr"/>
              <a:lstStyle/>
              <a:p>
                <a:endParaRPr lang="da-DK"/>
              </a:p>
            </p:txBody>
          </p:sp>
          <p:sp>
            <p:nvSpPr>
              <p:cNvPr id="96" name="Kombinationstegning 186">
                <a:extLst>
                  <a:ext uri="{FF2B5EF4-FFF2-40B4-BE49-F238E27FC236}">
                    <a16:creationId xmlns:a16="http://schemas.microsoft.com/office/drawing/2014/main" id="{4548252D-C817-47B4-8279-D0457AB06DDA}"/>
                  </a:ext>
                </a:extLst>
              </p:cNvPr>
              <p:cNvSpPr/>
              <p:nvPr/>
            </p:nvSpPr>
            <p:spPr>
              <a:xfrm rot="-2400131">
                <a:off x="5859799" y="2403412"/>
                <a:ext cx="36165" cy="60924"/>
              </a:xfrm>
              <a:custGeom>
                <a:avLst/>
                <a:gdLst>
                  <a:gd name="connsiteX0" fmla="*/ 36165 w 36165"/>
                  <a:gd name="connsiteY0" fmla="*/ 30462 h 60924"/>
                  <a:gd name="connsiteX1" fmla="*/ 18083 w 36165"/>
                  <a:gd name="connsiteY1" fmla="*/ 60924 h 60924"/>
                  <a:gd name="connsiteX2" fmla="*/ 0 w 36165"/>
                  <a:gd name="connsiteY2" fmla="*/ 30462 h 60924"/>
                  <a:gd name="connsiteX3" fmla="*/ 18083 w 36165"/>
                  <a:gd name="connsiteY3" fmla="*/ 0 h 60924"/>
                  <a:gd name="connsiteX4" fmla="*/ 36165 w 36165"/>
                  <a:gd name="connsiteY4" fmla="*/ 30462 h 60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 h="60924">
                    <a:moveTo>
                      <a:pt x="36165" y="30462"/>
                    </a:moveTo>
                    <a:cubicBezTo>
                      <a:pt x="36165" y="47286"/>
                      <a:pt x="28070" y="60924"/>
                      <a:pt x="18083" y="60924"/>
                    </a:cubicBezTo>
                    <a:cubicBezTo>
                      <a:pt x="8096" y="60924"/>
                      <a:pt x="0" y="47286"/>
                      <a:pt x="0" y="30462"/>
                    </a:cubicBezTo>
                    <a:cubicBezTo>
                      <a:pt x="0" y="13638"/>
                      <a:pt x="8096" y="0"/>
                      <a:pt x="18083" y="0"/>
                    </a:cubicBezTo>
                    <a:cubicBezTo>
                      <a:pt x="28070" y="0"/>
                      <a:pt x="36165" y="13638"/>
                      <a:pt x="36165" y="30462"/>
                    </a:cubicBezTo>
                    <a:close/>
                  </a:path>
                </a:pathLst>
              </a:custGeom>
              <a:noFill/>
              <a:ln w="22225" cap="flat">
                <a:solidFill>
                  <a:srgbClr val="004E3A"/>
                </a:solidFill>
                <a:prstDash val="solid"/>
                <a:miter/>
              </a:ln>
            </p:spPr>
            <p:txBody>
              <a:bodyPr rtlCol="0" anchor="ctr"/>
              <a:lstStyle/>
              <a:p>
                <a:endParaRPr lang="da-DK"/>
              </a:p>
            </p:txBody>
          </p:sp>
          <p:sp>
            <p:nvSpPr>
              <p:cNvPr id="97" name="Kombinationstegning 187">
                <a:extLst>
                  <a:ext uri="{FF2B5EF4-FFF2-40B4-BE49-F238E27FC236}">
                    <a16:creationId xmlns:a16="http://schemas.microsoft.com/office/drawing/2014/main" id="{6CA08428-0F65-4B68-BEBE-A3D5F1FF2C08}"/>
                  </a:ext>
                </a:extLst>
              </p:cNvPr>
              <p:cNvSpPr/>
              <p:nvPr/>
            </p:nvSpPr>
            <p:spPr>
              <a:xfrm rot="-4200074">
                <a:off x="5982662" y="2391991"/>
                <a:ext cx="60911" cy="36174"/>
              </a:xfrm>
              <a:custGeom>
                <a:avLst/>
                <a:gdLst>
                  <a:gd name="connsiteX0" fmla="*/ 60912 w 60911"/>
                  <a:gd name="connsiteY0" fmla="*/ 18087 h 36174"/>
                  <a:gd name="connsiteX1" fmla="*/ 30456 w 60911"/>
                  <a:gd name="connsiteY1" fmla="*/ 36175 h 36174"/>
                  <a:gd name="connsiteX2" fmla="*/ 0 w 60911"/>
                  <a:gd name="connsiteY2" fmla="*/ 18087 h 36174"/>
                  <a:gd name="connsiteX3" fmla="*/ 30456 w 60911"/>
                  <a:gd name="connsiteY3" fmla="*/ 0 h 36174"/>
                  <a:gd name="connsiteX4" fmla="*/ 60912 w 60911"/>
                  <a:gd name="connsiteY4" fmla="*/ 18087 h 36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36174">
                    <a:moveTo>
                      <a:pt x="60912" y="18087"/>
                    </a:moveTo>
                    <a:cubicBezTo>
                      <a:pt x="60912" y="28077"/>
                      <a:pt x="47276" y="36175"/>
                      <a:pt x="30456" y="36175"/>
                    </a:cubicBezTo>
                    <a:cubicBezTo>
                      <a:pt x="13636" y="36175"/>
                      <a:pt x="0" y="28077"/>
                      <a:pt x="0" y="18087"/>
                    </a:cubicBezTo>
                    <a:cubicBezTo>
                      <a:pt x="0" y="8098"/>
                      <a:pt x="13635" y="0"/>
                      <a:pt x="30456" y="0"/>
                    </a:cubicBezTo>
                    <a:cubicBezTo>
                      <a:pt x="47276" y="0"/>
                      <a:pt x="60912" y="8098"/>
                      <a:pt x="60912" y="18087"/>
                    </a:cubicBezTo>
                    <a:close/>
                  </a:path>
                </a:pathLst>
              </a:custGeom>
              <a:noFill/>
              <a:ln w="22225" cap="flat">
                <a:solidFill>
                  <a:srgbClr val="004E3A"/>
                </a:solidFill>
                <a:prstDash val="solid"/>
                <a:miter/>
              </a:ln>
            </p:spPr>
            <p:txBody>
              <a:bodyPr rtlCol="0" anchor="ctr"/>
              <a:lstStyle/>
              <a:p>
                <a:endParaRPr lang="da-DK"/>
              </a:p>
            </p:txBody>
          </p:sp>
        </p:grpSp>
        <p:sp>
          <p:nvSpPr>
            <p:cNvPr id="47" name="Kombinationstegning 127">
              <a:extLst>
                <a:ext uri="{FF2B5EF4-FFF2-40B4-BE49-F238E27FC236}">
                  <a16:creationId xmlns:a16="http://schemas.microsoft.com/office/drawing/2014/main" id="{E4D44CD1-F555-496D-B6A6-AC388E056CBD}"/>
                </a:ext>
              </a:extLst>
            </p:cNvPr>
            <p:cNvSpPr/>
            <p:nvPr/>
          </p:nvSpPr>
          <p:spPr>
            <a:xfrm>
              <a:off x="5248151" y="1394814"/>
              <a:ext cx="229023" cy="243143"/>
            </a:xfrm>
            <a:custGeom>
              <a:avLst/>
              <a:gdLst>
                <a:gd name="connsiteX0" fmla="*/ 0 w 108498"/>
                <a:gd name="connsiteY0" fmla="*/ 115188 h 115187"/>
                <a:gd name="connsiteX1" fmla="*/ 108499 w 108498"/>
                <a:gd name="connsiteY1" fmla="*/ 0 h 115187"/>
              </a:gdLst>
              <a:ahLst/>
              <a:cxnLst>
                <a:cxn ang="0">
                  <a:pos x="connsiteX0" y="connsiteY0"/>
                </a:cxn>
                <a:cxn ang="0">
                  <a:pos x="connsiteX1" y="connsiteY1"/>
                </a:cxn>
              </a:cxnLst>
              <a:rect l="l" t="t" r="r" b="b"/>
              <a:pathLst>
                <a:path w="108498" h="115187">
                  <a:moveTo>
                    <a:pt x="0" y="115188"/>
                  </a:moveTo>
                  <a:cubicBezTo>
                    <a:pt x="24745" y="71397"/>
                    <a:pt x="71381" y="25703"/>
                    <a:pt x="108499" y="0"/>
                  </a:cubicBezTo>
                </a:path>
              </a:pathLst>
            </a:custGeom>
            <a:noFill/>
            <a:ln w="22225" cap="flat">
              <a:solidFill>
                <a:srgbClr val="004E3A"/>
              </a:solidFill>
              <a:custDash>
                <a:ds d="250485" sp="250485"/>
              </a:custDash>
              <a:miter/>
            </a:ln>
          </p:spPr>
          <p:txBody>
            <a:bodyPr rtlCol="0" anchor="ctr"/>
            <a:lstStyle/>
            <a:p>
              <a:endParaRPr lang="da-DK" dirty="0"/>
            </a:p>
          </p:txBody>
        </p:sp>
        <p:grpSp>
          <p:nvGrpSpPr>
            <p:cNvPr id="48" name="Gruppe 47">
              <a:extLst>
                <a:ext uri="{FF2B5EF4-FFF2-40B4-BE49-F238E27FC236}">
                  <a16:creationId xmlns:a16="http://schemas.microsoft.com/office/drawing/2014/main" id="{44B97D07-FD25-480A-B490-048EA7584631}"/>
                </a:ext>
              </a:extLst>
            </p:cNvPr>
            <p:cNvGrpSpPr/>
            <p:nvPr/>
          </p:nvGrpSpPr>
          <p:grpSpPr>
            <a:xfrm>
              <a:off x="8697597" y="2489969"/>
              <a:ext cx="116521" cy="4017"/>
              <a:chOff x="8697597" y="2489969"/>
              <a:chExt cx="116521" cy="4017"/>
            </a:xfrm>
            <a:solidFill>
              <a:srgbClr val="002856"/>
            </a:solidFill>
          </p:grpSpPr>
          <p:sp>
            <p:nvSpPr>
              <p:cNvPr id="92" name="Kombinationstegning 182">
                <a:extLst>
                  <a:ext uri="{FF2B5EF4-FFF2-40B4-BE49-F238E27FC236}">
                    <a16:creationId xmlns:a16="http://schemas.microsoft.com/office/drawing/2014/main" id="{D3DC05D4-FE86-47C2-A4C8-65B059D730FD}"/>
                  </a:ext>
                </a:extLst>
              </p:cNvPr>
              <p:cNvSpPr/>
              <p:nvPr/>
            </p:nvSpPr>
            <p:spPr>
              <a:xfrm>
                <a:off x="8810101" y="2489969"/>
                <a:ext cx="4017" cy="4017"/>
              </a:xfrm>
              <a:custGeom>
                <a:avLst/>
                <a:gdLst>
                  <a:gd name="connsiteX0" fmla="*/ 1903 w 1903"/>
                  <a:gd name="connsiteY0" fmla="*/ 952 h 1903"/>
                  <a:gd name="connsiteX1" fmla="*/ 952 w 1903"/>
                  <a:gd name="connsiteY1" fmla="*/ 1904 h 1903"/>
                  <a:gd name="connsiteX2" fmla="*/ 0 w 1903"/>
                  <a:gd name="connsiteY2" fmla="*/ 952 h 1903"/>
                  <a:gd name="connsiteX3" fmla="*/ 952 w 1903"/>
                  <a:gd name="connsiteY3" fmla="*/ 0 h 1903"/>
                  <a:gd name="connsiteX4" fmla="*/ 1903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3" y="952"/>
                    </a:moveTo>
                    <a:cubicBezTo>
                      <a:pt x="1903" y="1478"/>
                      <a:pt x="1477" y="1904"/>
                      <a:pt x="952" y="1904"/>
                    </a:cubicBezTo>
                    <a:cubicBezTo>
                      <a:pt x="426" y="1904"/>
                      <a:pt x="0" y="1478"/>
                      <a:pt x="0" y="952"/>
                    </a:cubicBezTo>
                    <a:cubicBezTo>
                      <a:pt x="0" y="426"/>
                      <a:pt x="427" y="0"/>
                      <a:pt x="952" y="0"/>
                    </a:cubicBezTo>
                    <a:cubicBezTo>
                      <a:pt x="1478" y="0"/>
                      <a:pt x="1903" y="426"/>
                      <a:pt x="1903" y="952"/>
                    </a:cubicBezTo>
                    <a:close/>
                  </a:path>
                </a:pathLst>
              </a:custGeom>
              <a:grpFill/>
              <a:ln w="22225" cap="flat">
                <a:solidFill>
                  <a:srgbClr val="004E3A"/>
                </a:solidFill>
                <a:prstDash val="solid"/>
                <a:miter/>
              </a:ln>
            </p:spPr>
            <p:txBody>
              <a:bodyPr rtlCol="0" anchor="ctr"/>
              <a:lstStyle/>
              <a:p>
                <a:endParaRPr lang="da-DK"/>
              </a:p>
            </p:txBody>
          </p:sp>
          <p:sp>
            <p:nvSpPr>
              <p:cNvPr id="93" name="Kombinationstegning 183">
                <a:extLst>
                  <a:ext uri="{FF2B5EF4-FFF2-40B4-BE49-F238E27FC236}">
                    <a16:creationId xmlns:a16="http://schemas.microsoft.com/office/drawing/2014/main" id="{DF6F99BD-D650-44A1-B5D0-C84BFBE7EB8A}"/>
                  </a:ext>
                </a:extLst>
              </p:cNvPr>
              <p:cNvSpPr/>
              <p:nvPr/>
            </p:nvSpPr>
            <p:spPr>
              <a:xfrm>
                <a:off x="8697597" y="2489969"/>
                <a:ext cx="4017" cy="4017"/>
              </a:xfrm>
              <a:custGeom>
                <a:avLst/>
                <a:gdLst>
                  <a:gd name="connsiteX0" fmla="*/ 1904 w 1903"/>
                  <a:gd name="connsiteY0" fmla="*/ 952 h 1903"/>
                  <a:gd name="connsiteX1" fmla="*/ 952 w 1903"/>
                  <a:gd name="connsiteY1" fmla="*/ 1904 h 1903"/>
                  <a:gd name="connsiteX2" fmla="*/ 1 w 1903"/>
                  <a:gd name="connsiteY2" fmla="*/ 952 h 1903"/>
                  <a:gd name="connsiteX3" fmla="*/ 952 w 1903"/>
                  <a:gd name="connsiteY3" fmla="*/ 0 h 1903"/>
                  <a:gd name="connsiteX4" fmla="*/ 1904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4" y="952"/>
                    </a:moveTo>
                    <a:cubicBezTo>
                      <a:pt x="1904" y="1478"/>
                      <a:pt x="1477" y="1904"/>
                      <a:pt x="952" y="1904"/>
                    </a:cubicBezTo>
                    <a:cubicBezTo>
                      <a:pt x="426" y="1904"/>
                      <a:pt x="1" y="1478"/>
                      <a:pt x="1" y="952"/>
                    </a:cubicBezTo>
                    <a:cubicBezTo>
                      <a:pt x="1" y="426"/>
                      <a:pt x="427" y="0"/>
                      <a:pt x="952" y="0"/>
                    </a:cubicBezTo>
                    <a:cubicBezTo>
                      <a:pt x="1478" y="0"/>
                      <a:pt x="1904" y="426"/>
                      <a:pt x="1904" y="952"/>
                    </a:cubicBezTo>
                    <a:close/>
                  </a:path>
                </a:pathLst>
              </a:custGeom>
              <a:grpFill/>
              <a:ln w="22225" cap="flat">
                <a:solidFill>
                  <a:srgbClr val="004E3A"/>
                </a:solidFill>
                <a:prstDash val="solid"/>
                <a:miter/>
              </a:ln>
            </p:spPr>
            <p:txBody>
              <a:bodyPr rtlCol="0" anchor="ctr"/>
              <a:lstStyle/>
              <a:p>
                <a:endParaRPr lang="da-DK"/>
              </a:p>
            </p:txBody>
          </p:sp>
        </p:grpSp>
        <p:sp>
          <p:nvSpPr>
            <p:cNvPr id="49" name="Kombinationstegning 129">
              <a:extLst>
                <a:ext uri="{FF2B5EF4-FFF2-40B4-BE49-F238E27FC236}">
                  <a16:creationId xmlns:a16="http://schemas.microsoft.com/office/drawing/2014/main" id="{6B33C436-37D7-4244-BC4E-D9106D547B9B}"/>
                </a:ext>
              </a:extLst>
            </p:cNvPr>
            <p:cNvSpPr/>
            <p:nvPr/>
          </p:nvSpPr>
          <p:spPr>
            <a:xfrm>
              <a:off x="7664972" y="1985595"/>
              <a:ext cx="1540899" cy="1223761"/>
            </a:xfrm>
            <a:custGeom>
              <a:avLst/>
              <a:gdLst>
                <a:gd name="connsiteX0" fmla="*/ 109451 w 729989"/>
                <a:gd name="connsiteY0" fmla="*/ 579748 h 579747"/>
                <a:gd name="connsiteX1" fmla="*/ 197012 w 729989"/>
                <a:gd name="connsiteY1" fmla="*/ 451232 h 579747"/>
                <a:gd name="connsiteX2" fmla="*/ 729989 w 729989"/>
                <a:gd name="connsiteY2" fmla="*/ 451232 h 579747"/>
                <a:gd name="connsiteX3" fmla="*/ 729989 w 729989"/>
                <a:gd name="connsiteY3" fmla="*/ 0 h 579747"/>
                <a:gd name="connsiteX4" fmla="*/ 0 w 729989"/>
                <a:gd name="connsiteY4" fmla="*/ 0 h 579747"/>
                <a:gd name="connsiteX5" fmla="*/ 0 w 729989"/>
                <a:gd name="connsiteY5" fmla="*/ 451232 h 579747"/>
                <a:gd name="connsiteX6" fmla="*/ 103741 w 729989"/>
                <a:gd name="connsiteY6" fmla="*/ 451232 h 57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989" h="579747">
                  <a:moveTo>
                    <a:pt x="109451" y="579748"/>
                  </a:moveTo>
                  <a:lnTo>
                    <a:pt x="197012" y="451232"/>
                  </a:lnTo>
                  <a:lnTo>
                    <a:pt x="729989" y="451232"/>
                  </a:lnTo>
                  <a:lnTo>
                    <a:pt x="729989" y="0"/>
                  </a:lnTo>
                  <a:lnTo>
                    <a:pt x="0" y="0"/>
                  </a:lnTo>
                  <a:lnTo>
                    <a:pt x="0" y="451232"/>
                  </a:lnTo>
                  <a:lnTo>
                    <a:pt x="103741" y="451232"/>
                  </a:lnTo>
                </a:path>
              </a:pathLst>
            </a:custGeom>
            <a:noFill/>
            <a:ln w="22225" cap="flat">
              <a:solidFill>
                <a:srgbClr val="004E3A"/>
              </a:solidFill>
              <a:prstDash val="solid"/>
              <a:miter/>
            </a:ln>
          </p:spPr>
          <p:txBody>
            <a:bodyPr rtlCol="0" anchor="ctr"/>
            <a:lstStyle/>
            <a:p>
              <a:endParaRPr lang="da-DK"/>
            </a:p>
          </p:txBody>
        </p:sp>
        <p:grpSp>
          <p:nvGrpSpPr>
            <p:cNvPr id="50" name="Grafik 3">
              <a:extLst>
                <a:ext uri="{FF2B5EF4-FFF2-40B4-BE49-F238E27FC236}">
                  <a16:creationId xmlns:a16="http://schemas.microsoft.com/office/drawing/2014/main" id="{69727B5A-5F83-40B5-90A2-A67DD276BAAF}"/>
                </a:ext>
              </a:extLst>
            </p:cNvPr>
            <p:cNvGrpSpPr/>
            <p:nvPr/>
          </p:nvGrpSpPr>
          <p:grpSpPr>
            <a:xfrm>
              <a:off x="8558975" y="2405573"/>
              <a:ext cx="399789" cy="329551"/>
              <a:chOff x="7264743" y="2936833"/>
              <a:chExt cx="189397" cy="156122"/>
            </a:xfrm>
            <a:noFill/>
          </p:grpSpPr>
          <p:sp>
            <p:nvSpPr>
              <p:cNvPr id="90" name="Kombinationstegning 180">
                <a:extLst>
                  <a:ext uri="{FF2B5EF4-FFF2-40B4-BE49-F238E27FC236}">
                    <a16:creationId xmlns:a16="http://schemas.microsoft.com/office/drawing/2014/main" id="{B4A9815C-7E41-40DD-947D-B119421CBAB4}"/>
                  </a:ext>
                </a:extLst>
              </p:cNvPr>
              <p:cNvSpPr/>
              <p:nvPr/>
            </p:nvSpPr>
            <p:spPr>
              <a:xfrm>
                <a:off x="7264743" y="2936833"/>
                <a:ext cx="189397" cy="156122"/>
              </a:xfrm>
              <a:custGeom>
                <a:avLst/>
                <a:gdLst>
                  <a:gd name="connsiteX0" fmla="*/ 189398 w 189397"/>
                  <a:gd name="connsiteY0" fmla="*/ 0 h 156122"/>
                  <a:gd name="connsiteX1" fmla="*/ 189398 w 189397"/>
                  <a:gd name="connsiteY1" fmla="*/ 62830 h 156122"/>
                  <a:gd name="connsiteX2" fmla="*/ 96127 w 189397"/>
                  <a:gd name="connsiteY2" fmla="*/ 156123 h 156122"/>
                  <a:gd name="connsiteX3" fmla="*/ 93271 w 189397"/>
                  <a:gd name="connsiteY3" fmla="*/ 156123 h 156122"/>
                  <a:gd name="connsiteX4" fmla="*/ 0 w 189397"/>
                  <a:gd name="connsiteY4" fmla="*/ 62830 h 156122"/>
                  <a:gd name="connsiteX5" fmla="*/ 0 w 189397"/>
                  <a:gd name="connsiteY5" fmla="*/ 16183 h 15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97" h="156122">
                    <a:moveTo>
                      <a:pt x="189398" y="0"/>
                    </a:moveTo>
                    <a:lnTo>
                      <a:pt x="189398" y="62830"/>
                    </a:lnTo>
                    <a:cubicBezTo>
                      <a:pt x="189398" y="114236"/>
                      <a:pt x="147521" y="156123"/>
                      <a:pt x="96127" y="156123"/>
                    </a:cubicBezTo>
                    <a:lnTo>
                      <a:pt x="93271" y="156123"/>
                    </a:lnTo>
                    <a:cubicBezTo>
                      <a:pt x="41877" y="156123"/>
                      <a:pt x="0" y="114236"/>
                      <a:pt x="0" y="62830"/>
                    </a:cubicBezTo>
                    <a:lnTo>
                      <a:pt x="0" y="16183"/>
                    </a:lnTo>
                  </a:path>
                </a:pathLst>
              </a:custGeom>
              <a:noFill/>
              <a:ln w="22225" cap="flat">
                <a:solidFill>
                  <a:srgbClr val="004E3A"/>
                </a:solidFill>
                <a:prstDash val="solid"/>
                <a:miter/>
              </a:ln>
            </p:spPr>
            <p:txBody>
              <a:bodyPr rtlCol="0" anchor="ctr"/>
              <a:lstStyle/>
              <a:p>
                <a:endParaRPr lang="da-DK"/>
              </a:p>
            </p:txBody>
          </p:sp>
          <p:sp>
            <p:nvSpPr>
              <p:cNvPr id="91" name="Kombinationstegning 181">
                <a:extLst>
                  <a:ext uri="{FF2B5EF4-FFF2-40B4-BE49-F238E27FC236}">
                    <a16:creationId xmlns:a16="http://schemas.microsoft.com/office/drawing/2014/main" id="{A6864C2A-92E4-434E-8CD6-F9AE15AD682A}"/>
                  </a:ext>
                </a:extLst>
              </p:cNvPr>
              <p:cNvSpPr/>
              <p:nvPr/>
            </p:nvSpPr>
            <p:spPr>
              <a:xfrm>
                <a:off x="7334221" y="3028222"/>
                <a:ext cx="57104" cy="24751"/>
              </a:xfrm>
              <a:custGeom>
                <a:avLst/>
                <a:gdLst>
                  <a:gd name="connsiteX0" fmla="*/ 57105 w 57104"/>
                  <a:gd name="connsiteY0" fmla="*/ 0 h 24751"/>
                  <a:gd name="connsiteX1" fmla="*/ 28552 w 57104"/>
                  <a:gd name="connsiteY1" fmla="*/ 24751 h 24751"/>
                  <a:gd name="connsiteX2" fmla="*/ 0 w 57104"/>
                  <a:gd name="connsiteY2" fmla="*/ 0 h 24751"/>
                </a:gdLst>
                <a:ahLst/>
                <a:cxnLst>
                  <a:cxn ang="0">
                    <a:pos x="connsiteX0" y="connsiteY0"/>
                  </a:cxn>
                  <a:cxn ang="0">
                    <a:pos x="connsiteX1" y="connsiteY1"/>
                  </a:cxn>
                  <a:cxn ang="0">
                    <a:pos x="connsiteX2" y="connsiteY2"/>
                  </a:cxn>
                </a:cxnLst>
                <a:rect l="l" t="t" r="r" b="b"/>
                <a:pathLst>
                  <a:path w="57104" h="24751">
                    <a:moveTo>
                      <a:pt x="57105" y="0"/>
                    </a:moveTo>
                    <a:cubicBezTo>
                      <a:pt x="57105" y="13327"/>
                      <a:pt x="43781" y="24751"/>
                      <a:pt x="28552" y="24751"/>
                    </a:cubicBezTo>
                    <a:cubicBezTo>
                      <a:pt x="12373" y="24751"/>
                      <a:pt x="0" y="13327"/>
                      <a:pt x="0" y="0"/>
                    </a:cubicBezTo>
                  </a:path>
                </a:pathLst>
              </a:custGeom>
              <a:noFill/>
              <a:ln w="22225" cap="flat">
                <a:solidFill>
                  <a:srgbClr val="004E3A"/>
                </a:solidFill>
                <a:prstDash val="solid"/>
                <a:miter/>
              </a:ln>
            </p:spPr>
            <p:txBody>
              <a:bodyPr rtlCol="0" anchor="ctr"/>
              <a:lstStyle/>
              <a:p>
                <a:endParaRPr lang="da-DK"/>
              </a:p>
            </p:txBody>
          </p:sp>
        </p:grpSp>
        <p:sp>
          <p:nvSpPr>
            <p:cNvPr id="51" name="Kombinationstegning 131">
              <a:extLst>
                <a:ext uri="{FF2B5EF4-FFF2-40B4-BE49-F238E27FC236}">
                  <a16:creationId xmlns:a16="http://schemas.microsoft.com/office/drawing/2014/main" id="{52A6EBD1-5765-4D46-9C86-7338009DFE6B}"/>
                </a:ext>
              </a:extLst>
            </p:cNvPr>
            <p:cNvSpPr/>
            <p:nvPr/>
          </p:nvSpPr>
          <p:spPr>
            <a:xfrm>
              <a:off x="8558975" y="2201749"/>
              <a:ext cx="510284" cy="183729"/>
            </a:xfrm>
            <a:custGeom>
              <a:avLst/>
              <a:gdLst>
                <a:gd name="connsiteX0" fmla="*/ 0 w 241743"/>
                <a:gd name="connsiteY0" fmla="*/ 87041 h 87040"/>
                <a:gd name="connsiteX1" fmla="*/ 0 w 241743"/>
                <a:gd name="connsiteY1" fmla="*/ 34682 h 87040"/>
                <a:gd name="connsiteX2" fmla="*/ 17131 w 241743"/>
                <a:gd name="connsiteY2" fmla="*/ 45154 h 87040"/>
                <a:gd name="connsiteX3" fmla="*/ 53298 w 241743"/>
                <a:gd name="connsiteY3" fmla="*/ 5171 h 87040"/>
                <a:gd name="connsiteX4" fmla="*/ 57105 w 241743"/>
                <a:gd name="connsiteY4" fmla="*/ 26115 h 87040"/>
                <a:gd name="connsiteX5" fmla="*/ 123727 w 241743"/>
                <a:gd name="connsiteY5" fmla="*/ 412 h 87040"/>
                <a:gd name="connsiteX6" fmla="*/ 115162 w 241743"/>
                <a:gd name="connsiteY6" fmla="*/ 19451 h 87040"/>
                <a:gd name="connsiteX7" fmla="*/ 241744 w 241743"/>
                <a:gd name="connsiteY7" fmla="*/ 51818 h 87040"/>
                <a:gd name="connsiteX8" fmla="*/ 170363 w 241743"/>
                <a:gd name="connsiteY8" fmla="*/ 59433 h 8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743" h="87040">
                  <a:moveTo>
                    <a:pt x="0" y="87041"/>
                  </a:moveTo>
                  <a:lnTo>
                    <a:pt x="0" y="34682"/>
                  </a:lnTo>
                  <a:lnTo>
                    <a:pt x="17131" y="45154"/>
                  </a:lnTo>
                  <a:cubicBezTo>
                    <a:pt x="20939" y="25163"/>
                    <a:pt x="35215" y="12787"/>
                    <a:pt x="53298" y="5171"/>
                  </a:cubicBezTo>
                  <a:cubicBezTo>
                    <a:pt x="54250" y="10883"/>
                    <a:pt x="55201" y="19451"/>
                    <a:pt x="57105" y="26115"/>
                  </a:cubicBezTo>
                  <a:cubicBezTo>
                    <a:pt x="66622" y="9931"/>
                    <a:pt x="98030" y="-2444"/>
                    <a:pt x="123727" y="412"/>
                  </a:cubicBezTo>
                  <a:lnTo>
                    <a:pt x="115162" y="19451"/>
                  </a:lnTo>
                  <a:cubicBezTo>
                    <a:pt x="153231" y="8979"/>
                    <a:pt x="203674" y="22307"/>
                    <a:pt x="241744" y="51818"/>
                  </a:cubicBezTo>
                  <a:cubicBezTo>
                    <a:pt x="223660" y="51818"/>
                    <a:pt x="189398" y="53722"/>
                    <a:pt x="170363" y="59433"/>
                  </a:cubicBezTo>
                </a:path>
              </a:pathLst>
            </a:custGeom>
            <a:noFill/>
            <a:ln w="22225" cap="flat">
              <a:solidFill>
                <a:srgbClr val="004E3A"/>
              </a:solidFill>
              <a:prstDash val="solid"/>
              <a:miter/>
            </a:ln>
          </p:spPr>
          <p:txBody>
            <a:bodyPr rtlCol="0" anchor="ctr"/>
            <a:lstStyle/>
            <a:p>
              <a:endParaRPr lang="da-DK"/>
            </a:p>
          </p:txBody>
        </p:sp>
        <p:sp>
          <p:nvSpPr>
            <p:cNvPr id="52" name="Kombinationstegning 132">
              <a:extLst>
                <a:ext uri="{FF2B5EF4-FFF2-40B4-BE49-F238E27FC236}">
                  <a16:creationId xmlns:a16="http://schemas.microsoft.com/office/drawing/2014/main" id="{8C776639-59C4-483C-B408-34A0CBA8989F}"/>
                </a:ext>
              </a:extLst>
            </p:cNvPr>
            <p:cNvSpPr/>
            <p:nvPr/>
          </p:nvSpPr>
          <p:spPr>
            <a:xfrm>
              <a:off x="8675496" y="2339260"/>
              <a:ext cx="180809" cy="48227"/>
            </a:xfrm>
            <a:custGeom>
              <a:avLst/>
              <a:gdLst>
                <a:gd name="connsiteX0" fmla="*/ 0 w 85657"/>
                <a:gd name="connsiteY0" fmla="*/ 5712 h 22847"/>
                <a:gd name="connsiteX1" fmla="*/ 45684 w 85657"/>
                <a:gd name="connsiteY1" fmla="*/ 22847 h 22847"/>
                <a:gd name="connsiteX2" fmla="*/ 51395 w 85657"/>
                <a:gd name="connsiteY2" fmla="*/ 0 h 22847"/>
                <a:gd name="connsiteX3" fmla="*/ 85657 w 85657"/>
                <a:gd name="connsiteY3" fmla="*/ 20943 h 22847"/>
              </a:gdLst>
              <a:ahLst/>
              <a:cxnLst>
                <a:cxn ang="0">
                  <a:pos x="connsiteX0" y="connsiteY0"/>
                </a:cxn>
                <a:cxn ang="0">
                  <a:pos x="connsiteX1" y="connsiteY1"/>
                </a:cxn>
                <a:cxn ang="0">
                  <a:pos x="connsiteX2" y="connsiteY2"/>
                </a:cxn>
                <a:cxn ang="0">
                  <a:pos x="connsiteX3" y="connsiteY3"/>
                </a:cxn>
              </a:cxnLst>
              <a:rect l="l" t="t" r="r" b="b"/>
              <a:pathLst>
                <a:path w="85657" h="22847">
                  <a:moveTo>
                    <a:pt x="0" y="5712"/>
                  </a:moveTo>
                  <a:lnTo>
                    <a:pt x="45684" y="22847"/>
                  </a:lnTo>
                  <a:lnTo>
                    <a:pt x="51395" y="0"/>
                  </a:lnTo>
                  <a:lnTo>
                    <a:pt x="85657" y="20943"/>
                  </a:lnTo>
                </a:path>
              </a:pathLst>
            </a:custGeom>
            <a:noFill/>
            <a:ln w="22225" cap="flat">
              <a:solidFill>
                <a:srgbClr val="004E3A"/>
              </a:solidFill>
              <a:prstDash val="solid"/>
              <a:miter/>
            </a:ln>
          </p:spPr>
          <p:txBody>
            <a:bodyPr rtlCol="0" anchor="ctr"/>
            <a:lstStyle/>
            <a:p>
              <a:endParaRPr lang="da-DK"/>
            </a:p>
          </p:txBody>
        </p:sp>
        <p:grpSp>
          <p:nvGrpSpPr>
            <p:cNvPr id="53" name="Gruppe 52">
              <a:extLst>
                <a:ext uri="{FF2B5EF4-FFF2-40B4-BE49-F238E27FC236}">
                  <a16:creationId xmlns:a16="http://schemas.microsoft.com/office/drawing/2014/main" id="{7A68F5A8-E26C-4CB2-A228-4518F4C77B6E}"/>
                </a:ext>
              </a:extLst>
            </p:cNvPr>
            <p:cNvGrpSpPr/>
            <p:nvPr/>
          </p:nvGrpSpPr>
          <p:grpSpPr>
            <a:xfrm>
              <a:off x="8036636" y="2489969"/>
              <a:ext cx="116521" cy="4017"/>
              <a:chOff x="8036636" y="2489969"/>
              <a:chExt cx="116521" cy="4017"/>
            </a:xfrm>
            <a:solidFill>
              <a:srgbClr val="002856"/>
            </a:solidFill>
          </p:grpSpPr>
          <p:sp>
            <p:nvSpPr>
              <p:cNvPr id="88" name="Kombinationstegning 178">
                <a:extLst>
                  <a:ext uri="{FF2B5EF4-FFF2-40B4-BE49-F238E27FC236}">
                    <a16:creationId xmlns:a16="http://schemas.microsoft.com/office/drawing/2014/main" id="{7D3A8F31-2575-4375-BDE5-A1B5AE058F4C}"/>
                  </a:ext>
                </a:extLst>
              </p:cNvPr>
              <p:cNvSpPr/>
              <p:nvPr/>
            </p:nvSpPr>
            <p:spPr>
              <a:xfrm>
                <a:off x="8149140" y="2489969"/>
                <a:ext cx="4017" cy="4017"/>
              </a:xfrm>
              <a:custGeom>
                <a:avLst/>
                <a:gdLst>
                  <a:gd name="connsiteX0" fmla="*/ 1903 w 1903"/>
                  <a:gd name="connsiteY0" fmla="*/ 952 h 1903"/>
                  <a:gd name="connsiteX1" fmla="*/ 952 w 1903"/>
                  <a:gd name="connsiteY1" fmla="*/ 1904 h 1903"/>
                  <a:gd name="connsiteX2" fmla="*/ 0 w 1903"/>
                  <a:gd name="connsiteY2" fmla="*/ 952 h 1903"/>
                  <a:gd name="connsiteX3" fmla="*/ 952 w 1903"/>
                  <a:gd name="connsiteY3" fmla="*/ 0 h 1903"/>
                  <a:gd name="connsiteX4" fmla="*/ 1903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3" y="952"/>
                    </a:moveTo>
                    <a:cubicBezTo>
                      <a:pt x="1903" y="1478"/>
                      <a:pt x="1477" y="1904"/>
                      <a:pt x="952" y="1904"/>
                    </a:cubicBezTo>
                    <a:cubicBezTo>
                      <a:pt x="426" y="1904"/>
                      <a:pt x="0" y="1478"/>
                      <a:pt x="0" y="952"/>
                    </a:cubicBezTo>
                    <a:cubicBezTo>
                      <a:pt x="0" y="426"/>
                      <a:pt x="427" y="0"/>
                      <a:pt x="952" y="0"/>
                    </a:cubicBezTo>
                    <a:cubicBezTo>
                      <a:pt x="1477" y="0"/>
                      <a:pt x="1903" y="426"/>
                      <a:pt x="1903" y="952"/>
                    </a:cubicBezTo>
                    <a:close/>
                  </a:path>
                </a:pathLst>
              </a:custGeom>
              <a:grpFill/>
              <a:ln w="22225" cap="flat">
                <a:solidFill>
                  <a:srgbClr val="004E3A"/>
                </a:solidFill>
                <a:prstDash val="solid"/>
                <a:miter/>
              </a:ln>
            </p:spPr>
            <p:txBody>
              <a:bodyPr rtlCol="0" anchor="ctr"/>
              <a:lstStyle/>
              <a:p>
                <a:endParaRPr lang="da-DK"/>
              </a:p>
            </p:txBody>
          </p:sp>
          <p:sp>
            <p:nvSpPr>
              <p:cNvPr id="89" name="Kombinationstegning 179">
                <a:extLst>
                  <a:ext uri="{FF2B5EF4-FFF2-40B4-BE49-F238E27FC236}">
                    <a16:creationId xmlns:a16="http://schemas.microsoft.com/office/drawing/2014/main" id="{30A4D3DB-B198-490A-A83A-DEE4F1D7CA39}"/>
                  </a:ext>
                </a:extLst>
              </p:cNvPr>
              <p:cNvSpPr/>
              <p:nvPr/>
            </p:nvSpPr>
            <p:spPr>
              <a:xfrm>
                <a:off x="8036636" y="2489969"/>
                <a:ext cx="4017" cy="4017"/>
              </a:xfrm>
              <a:custGeom>
                <a:avLst/>
                <a:gdLst>
                  <a:gd name="connsiteX0" fmla="*/ 1903 w 1903"/>
                  <a:gd name="connsiteY0" fmla="*/ 952 h 1903"/>
                  <a:gd name="connsiteX1" fmla="*/ 952 w 1903"/>
                  <a:gd name="connsiteY1" fmla="*/ 1904 h 1903"/>
                  <a:gd name="connsiteX2" fmla="*/ 0 w 1903"/>
                  <a:gd name="connsiteY2" fmla="*/ 952 h 1903"/>
                  <a:gd name="connsiteX3" fmla="*/ 952 w 1903"/>
                  <a:gd name="connsiteY3" fmla="*/ 0 h 1903"/>
                  <a:gd name="connsiteX4" fmla="*/ 1903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3" y="952"/>
                    </a:moveTo>
                    <a:cubicBezTo>
                      <a:pt x="1903" y="1478"/>
                      <a:pt x="1477" y="1904"/>
                      <a:pt x="952" y="1904"/>
                    </a:cubicBezTo>
                    <a:cubicBezTo>
                      <a:pt x="426" y="1904"/>
                      <a:pt x="0" y="1478"/>
                      <a:pt x="0" y="952"/>
                    </a:cubicBezTo>
                    <a:cubicBezTo>
                      <a:pt x="0" y="426"/>
                      <a:pt x="427" y="0"/>
                      <a:pt x="952" y="0"/>
                    </a:cubicBezTo>
                    <a:cubicBezTo>
                      <a:pt x="1478" y="0"/>
                      <a:pt x="1903" y="426"/>
                      <a:pt x="1903" y="952"/>
                    </a:cubicBezTo>
                    <a:close/>
                  </a:path>
                </a:pathLst>
              </a:custGeom>
              <a:grpFill/>
              <a:ln w="22225" cap="flat">
                <a:solidFill>
                  <a:srgbClr val="004E3A"/>
                </a:solidFill>
                <a:prstDash val="solid"/>
                <a:miter/>
              </a:ln>
            </p:spPr>
            <p:txBody>
              <a:bodyPr rtlCol="0" anchor="ctr"/>
              <a:lstStyle/>
              <a:p>
                <a:endParaRPr lang="da-DK"/>
              </a:p>
            </p:txBody>
          </p:sp>
        </p:grpSp>
        <p:grpSp>
          <p:nvGrpSpPr>
            <p:cNvPr id="54" name="Grafik 3">
              <a:extLst>
                <a:ext uri="{FF2B5EF4-FFF2-40B4-BE49-F238E27FC236}">
                  <a16:creationId xmlns:a16="http://schemas.microsoft.com/office/drawing/2014/main" id="{65F91279-852C-43D5-ACD5-A3379EC520F0}"/>
                </a:ext>
              </a:extLst>
            </p:cNvPr>
            <p:cNvGrpSpPr/>
            <p:nvPr/>
          </p:nvGrpSpPr>
          <p:grpSpPr>
            <a:xfrm>
              <a:off x="7898016" y="2441742"/>
              <a:ext cx="399789" cy="295389"/>
              <a:chOff x="6951619" y="2953968"/>
              <a:chExt cx="189397" cy="139938"/>
            </a:xfrm>
            <a:noFill/>
          </p:grpSpPr>
          <p:sp>
            <p:nvSpPr>
              <p:cNvPr id="86" name="Kombinationstegning 176">
                <a:extLst>
                  <a:ext uri="{FF2B5EF4-FFF2-40B4-BE49-F238E27FC236}">
                    <a16:creationId xmlns:a16="http://schemas.microsoft.com/office/drawing/2014/main" id="{6A4F144C-AB0A-4954-8D3C-BF0ED503EE8C}"/>
                  </a:ext>
                </a:extLst>
              </p:cNvPr>
              <p:cNvSpPr/>
              <p:nvPr/>
            </p:nvSpPr>
            <p:spPr>
              <a:xfrm>
                <a:off x="6951619" y="2953968"/>
                <a:ext cx="189397" cy="139938"/>
              </a:xfrm>
              <a:custGeom>
                <a:avLst/>
                <a:gdLst>
                  <a:gd name="connsiteX0" fmla="*/ 189397 w 189397"/>
                  <a:gd name="connsiteY0" fmla="*/ 0 h 139938"/>
                  <a:gd name="connsiteX1" fmla="*/ 189397 w 189397"/>
                  <a:gd name="connsiteY1" fmla="*/ 46646 h 139938"/>
                  <a:gd name="connsiteX2" fmla="*/ 96126 w 189397"/>
                  <a:gd name="connsiteY2" fmla="*/ 139939 h 139938"/>
                  <a:gd name="connsiteX3" fmla="*/ 93271 w 189397"/>
                  <a:gd name="connsiteY3" fmla="*/ 139939 h 139938"/>
                  <a:gd name="connsiteX4" fmla="*/ 0 w 189397"/>
                  <a:gd name="connsiteY4" fmla="*/ 46646 h 139938"/>
                  <a:gd name="connsiteX5" fmla="*/ 0 w 189397"/>
                  <a:gd name="connsiteY5" fmla="*/ 27607 h 1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97" h="139938">
                    <a:moveTo>
                      <a:pt x="189397" y="0"/>
                    </a:moveTo>
                    <a:lnTo>
                      <a:pt x="189397" y="46646"/>
                    </a:lnTo>
                    <a:cubicBezTo>
                      <a:pt x="189397" y="98052"/>
                      <a:pt x="147521" y="139939"/>
                      <a:pt x="96126" y="139939"/>
                    </a:cubicBezTo>
                    <a:lnTo>
                      <a:pt x="93271" y="139939"/>
                    </a:lnTo>
                    <a:cubicBezTo>
                      <a:pt x="41877" y="139939"/>
                      <a:pt x="0" y="98052"/>
                      <a:pt x="0" y="46646"/>
                    </a:cubicBezTo>
                    <a:lnTo>
                      <a:pt x="0" y="27607"/>
                    </a:lnTo>
                  </a:path>
                </a:pathLst>
              </a:custGeom>
              <a:noFill/>
              <a:ln w="22225" cap="flat">
                <a:solidFill>
                  <a:srgbClr val="004E3A"/>
                </a:solidFill>
                <a:prstDash val="solid"/>
                <a:miter/>
              </a:ln>
            </p:spPr>
            <p:txBody>
              <a:bodyPr rtlCol="0" anchor="ctr"/>
              <a:lstStyle/>
              <a:p>
                <a:endParaRPr lang="da-DK"/>
              </a:p>
            </p:txBody>
          </p:sp>
          <p:sp>
            <p:nvSpPr>
              <p:cNvPr id="87" name="Kombinationstegning 177">
                <a:extLst>
                  <a:ext uri="{FF2B5EF4-FFF2-40B4-BE49-F238E27FC236}">
                    <a16:creationId xmlns:a16="http://schemas.microsoft.com/office/drawing/2014/main" id="{D293B982-2D8A-49B8-AF55-C70FFC0BC933}"/>
                  </a:ext>
                </a:extLst>
              </p:cNvPr>
              <p:cNvSpPr/>
              <p:nvPr/>
            </p:nvSpPr>
            <p:spPr>
              <a:xfrm>
                <a:off x="7021097" y="3028222"/>
                <a:ext cx="57104" cy="24751"/>
              </a:xfrm>
              <a:custGeom>
                <a:avLst/>
                <a:gdLst>
                  <a:gd name="connsiteX0" fmla="*/ 57105 w 57104"/>
                  <a:gd name="connsiteY0" fmla="*/ 0 h 24751"/>
                  <a:gd name="connsiteX1" fmla="*/ 28552 w 57104"/>
                  <a:gd name="connsiteY1" fmla="*/ 24751 h 24751"/>
                  <a:gd name="connsiteX2" fmla="*/ 0 w 57104"/>
                  <a:gd name="connsiteY2" fmla="*/ 0 h 24751"/>
                </a:gdLst>
                <a:ahLst/>
                <a:cxnLst>
                  <a:cxn ang="0">
                    <a:pos x="connsiteX0" y="connsiteY0"/>
                  </a:cxn>
                  <a:cxn ang="0">
                    <a:pos x="connsiteX1" y="connsiteY1"/>
                  </a:cxn>
                  <a:cxn ang="0">
                    <a:pos x="connsiteX2" y="connsiteY2"/>
                  </a:cxn>
                </a:cxnLst>
                <a:rect l="l" t="t" r="r" b="b"/>
                <a:pathLst>
                  <a:path w="57104" h="24751">
                    <a:moveTo>
                      <a:pt x="57105" y="0"/>
                    </a:moveTo>
                    <a:cubicBezTo>
                      <a:pt x="57105" y="13327"/>
                      <a:pt x="43780" y="24751"/>
                      <a:pt x="28552" y="24751"/>
                    </a:cubicBezTo>
                    <a:cubicBezTo>
                      <a:pt x="12373" y="24751"/>
                      <a:pt x="0" y="13327"/>
                      <a:pt x="0" y="0"/>
                    </a:cubicBezTo>
                  </a:path>
                </a:pathLst>
              </a:custGeom>
              <a:noFill/>
              <a:ln w="22225" cap="flat">
                <a:solidFill>
                  <a:srgbClr val="004E3A"/>
                </a:solidFill>
                <a:prstDash val="solid"/>
                <a:miter/>
              </a:ln>
            </p:spPr>
            <p:txBody>
              <a:bodyPr rtlCol="0" anchor="ctr"/>
              <a:lstStyle/>
              <a:p>
                <a:endParaRPr lang="da-DK"/>
              </a:p>
            </p:txBody>
          </p:sp>
        </p:grpSp>
        <p:sp>
          <p:nvSpPr>
            <p:cNvPr id="55" name="Kombinationstegning 145">
              <a:extLst>
                <a:ext uri="{FF2B5EF4-FFF2-40B4-BE49-F238E27FC236}">
                  <a16:creationId xmlns:a16="http://schemas.microsoft.com/office/drawing/2014/main" id="{45D9B0B5-43BA-4F9D-89B3-37FFEB79FFB1}"/>
                </a:ext>
              </a:extLst>
            </p:cNvPr>
            <p:cNvSpPr/>
            <p:nvPr/>
          </p:nvSpPr>
          <p:spPr>
            <a:xfrm>
              <a:off x="7805603" y="2154389"/>
              <a:ext cx="622788" cy="649056"/>
            </a:xfrm>
            <a:custGeom>
              <a:avLst/>
              <a:gdLst>
                <a:gd name="connsiteX0" fmla="*/ 295041 w 295041"/>
                <a:gd name="connsiteY0" fmla="*/ 307485 h 307485"/>
                <a:gd name="connsiteX1" fmla="*/ 295041 w 295041"/>
                <a:gd name="connsiteY1" fmla="*/ 147555 h 307485"/>
                <a:gd name="connsiteX2" fmla="*/ 147521 w 295041"/>
                <a:gd name="connsiteY2" fmla="*/ 0 h 307485"/>
                <a:gd name="connsiteX3" fmla="*/ 0 w 295041"/>
                <a:gd name="connsiteY3" fmla="*/ 147555 h 307485"/>
                <a:gd name="connsiteX4" fmla="*/ 0 w 295041"/>
                <a:gd name="connsiteY4" fmla="*/ 307485 h 30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041" h="307485">
                  <a:moveTo>
                    <a:pt x="295041" y="307485"/>
                  </a:moveTo>
                  <a:lnTo>
                    <a:pt x="295041" y="147555"/>
                  </a:lnTo>
                  <a:cubicBezTo>
                    <a:pt x="295041" y="66638"/>
                    <a:pt x="228419" y="0"/>
                    <a:pt x="147521" y="0"/>
                  </a:cubicBezTo>
                  <a:cubicBezTo>
                    <a:pt x="66622" y="0"/>
                    <a:pt x="0" y="66638"/>
                    <a:pt x="0" y="147555"/>
                  </a:cubicBezTo>
                  <a:lnTo>
                    <a:pt x="0" y="307485"/>
                  </a:lnTo>
                </a:path>
              </a:pathLst>
            </a:custGeom>
            <a:noFill/>
            <a:ln w="22225" cap="flat">
              <a:solidFill>
                <a:srgbClr val="004E3A"/>
              </a:solidFill>
              <a:prstDash val="solid"/>
              <a:miter/>
            </a:ln>
          </p:spPr>
          <p:txBody>
            <a:bodyPr rtlCol="0" anchor="ctr"/>
            <a:lstStyle/>
            <a:p>
              <a:endParaRPr lang="da-DK"/>
            </a:p>
          </p:txBody>
        </p:sp>
        <p:sp>
          <p:nvSpPr>
            <p:cNvPr id="56" name="Kombinationstegning 146">
              <a:extLst>
                <a:ext uri="{FF2B5EF4-FFF2-40B4-BE49-F238E27FC236}">
                  <a16:creationId xmlns:a16="http://schemas.microsoft.com/office/drawing/2014/main" id="{160F2E58-B45E-4454-8277-BECA1A49964F}"/>
                </a:ext>
              </a:extLst>
            </p:cNvPr>
            <p:cNvSpPr/>
            <p:nvPr/>
          </p:nvSpPr>
          <p:spPr>
            <a:xfrm>
              <a:off x="7847791" y="2317155"/>
              <a:ext cx="460058" cy="124587"/>
            </a:xfrm>
            <a:custGeom>
              <a:avLst/>
              <a:gdLst>
                <a:gd name="connsiteX0" fmla="*/ 0 w 217949"/>
                <a:gd name="connsiteY0" fmla="*/ 55214 h 59022"/>
                <a:gd name="connsiteX1" fmla="*/ 26649 w 217949"/>
                <a:gd name="connsiteY1" fmla="*/ 59022 h 59022"/>
                <a:gd name="connsiteX2" fmla="*/ 114210 w 217949"/>
                <a:gd name="connsiteY2" fmla="*/ 0 h 59022"/>
                <a:gd name="connsiteX3" fmla="*/ 181784 w 217949"/>
                <a:gd name="connsiteY3" fmla="*/ 35223 h 59022"/>
                <a:gd name="connsiteX4" fmla="*/ 217950 w 217949"/>
                <a:gd name="connsiteY4" fmla="*/ 26655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49" h="59022">
                  <a:moveTo>
                    <a:pt x="0" y="55214"/>
                  </a:moveTo>
                  <a:cubicBezTo>
                    <a:pt x="8566" y="58070"/>
                    <a:pt x="17132" y="59022"/>
                    <a:pt x="26649" y="59022"/>
                  </a:cubicBezTo>
                  <a:cubicBezTo>
                    <a:pt x="66623" y="59022"/>
                    <a:pt x="99934" y="34271"/>
                    <a:pt x="114210" y="0"/>
                  </a:cubicBezTo>
                  <a:cubicBezTo>
                    <a:pt x="129437" y="20943"/>
                    <a:pt x="153231" y="35223"/>
                    <a:pt x="181784" y="35223"/>
                  </a:cubicBezTo>
                  <a:cubicBezTo>
                    <a:pt x="195108" y="35223"/>
                    <a:pt x="206529" y="32367"/>
                    <a:pt x="217950" y="26655"/>
                  </a:cubicBezTo>
                </a:path>
              </a:pathLst>
            </a:custGeom>
            <a:noFill/>
            <a:ln w="22225" cap="flat">
              <a:solidFill>
                <a:srgbClr val="004E3A"/>
              </a:solidFill>
              <a:prstDash val="solid"/>
              <a:miter/>
            </a:ln>
          </p:spPr>
          <p:txBody>
            <a:bodyPr rtlCol="0" anchor="ctr"/>
            <a:lstStyle/>
            <a:p>
              <a:endParaRPr lang="da-DK"/>
            </a:p>
          </p:txBody>
        </p:sp>
        <p:grpSp>
          <p:nvGrpSpPr>
            <p:cNvPr id="57" name="Grafik 3">
              <a:extLst>
                <a:ext uri="{FF2B5EF4-FFF2-40B4-BE49-F238E27FC236}">
                  <a16:creationId xmlns:a16="http://schemas.microsoft.com/office/drawing/2014/main" id="{7CC2780D-4FB4-47F0-8CF1-2B99870CF5FE}"/>
                </a:ext>
              </a:extLst>
            </p:cNvPr>
            <p:cNvGrpSpPr/>
            <p:nvPr/>
          </p:nvGrpSpPr>
          <p:grpSpPr>
            <a:xfrm>
              <a:off x="6328643" y="4762672"/>
              <a:ext cx="629161" cy="548581"/>
              <a:chOff x="6208141" y="4053490"/>
              <a:chExt cx="298060" cy="259886"/>
            </a:xfrm>
            <a:noFill/>
          </p:grpSpPr>
          <p:sp>
            <p:nvSpPr>
              <p:cNvPr id="84" name="Kombinationstegning 174">
                <a:extLst>
                  <a:ext uri="{FF2B5EF4-FFF2-40B4-BE49-F238E27FC236}">
                    <a16:creationId xmlns:a16="http://schemas.microsoft.com/office/drawing/2014/main" id="{B66373E7-442F-419E-BF91-38CA5EE381BE}"/>
                  </a:ext>
                </a:extLst>
              </p:cNvPr>
              <p:cNvSpPr/>
              <p:nvPr/>
            </p:nvSpPr>
            <p:spPr>
              <a:xfrm>
                <a:off x="6208141" y="4053490"/>
                <a:ext cx="144829" cy="259886"/>
              </a:xfrm>
              <a:custGeom>
                <a:avLst/>
                <a:gdLst>
                  <a:gd name="connsiteX0" fmla="*/ 144830 w 144829"/>
                  <a:gd name="connsiteY0" fmla="*/ 259887 h 259886"/>
                  <a:gd name="connsiteX1" fmla="*/ 141023 w 144829"/>
                  <a:gd name="connsiteY1" fmla="*/ 259887 h 259886"/>
                  <a:gd name="connsiteX2" fmla="*/ 164 w 144829"/>
                  <a:gd name="connsiteY2" fmla="*/ 103764 h 259886"/>
                  <a:gd name="connsiteX3" fmla="*/ 164 w 144829"/>
                  <a:gd name="connsiteY3" fmla="*/ 0 h 259886"/>
                </a:gdLst>
                <a:ahLst/>
                <a:cxnLst>
                  <a:cxn ang="0">
                    <a:pos x="connsiteX0" y="connsiteY0"/>
                  </a:cxn>
                  <a:cxn ang="0">
                    <a:pos x="connsiteX1" y="connsiteY1"/>
                  </a:cxn>
                  <a:cxn ang="0">
                    <a:pos x="connsiteX2" y="connsiteY2"/>
                  </a:cxn>
                  <a:cxn ang="0">
                    <a:pos x="connsiteX3" y="connsiteY3"/>
                  </a:cxn>
                </a:cxnLst>
                <a:rect l="l" t="t" r="r" b="b"/>
                <a:pathLst>
                  <a:path w="144829" h="259886">
                    <a:moveTo>
                      <a:pt x="144830" y="259887"/>
                    </a:moveTo>
                    <a:lnTo>
                      <a:pt x="141023" y="259887"/>
                    </a:lnTo>
                    <a:cubicBezTo>
                      <a:pt x="59173" y="256079"/>
                      <a:pt x="-3643" y="185633"/>
                      <a:pt x="164" y="103764"/>
                    </a:cubicBezTo>
                    <a:lnTo>
                      <a:pt x="164" y="0"/>
                    </a:lnTo>
                  </a:path>
                </a:pathLst>
              </a:custGeom>
              <a:noFill/>
              <a:ln w="22225" cap="flat">
                <a:solidFill>
                  <a:srgbClr val="004E3A"/>
                </a:solidFill>
                <a:prstDash val="solid"/>
                <a:miter/>
              </a:ln>
            </p:spPr>
            <p:txBody>
              <a:bodyPr rtlCol="0" anchor="ctr"/>
              <a:lstStyle/>
              <a:p>
                <a:endParaRPr lang="da-DK"/>
              </a:p>
            </p:txBody>
          </p:sp>
          <p:sp>
            <p:nvSpPr>
              <p:cNvPr id="85" name="Kombinationstegning 175">
                <a:extLst>
                  <a:ext uri="{FF2B5EF4-FFF2-40B4-BE49-F238E27FC236}">
                    <a16:creationId xmlns:a16="http://schemas.microsoft.com/office/drawing/2014/main" id="{26F7AFB2-716A-4705-98B8-4A767883A99F}"/>
                  </a:ext>
                </a:extLst>
              </p:cNvPr>
              <p:cNvSpPr/>
              <p:nvPr/>
            </p:nvSpPr>
            <p:spPr>
              <a:xfrm>
                <a:off x="6393896" y="4139166"/>
                <a:ext cx="112306" cy="169449"/>
              </a:xfrm>
              <a:custGeom>
                <a:avLst/>
                <a:gdLst>
                  <a:gd name="connsiteX0" fmla="*/ 112306 w 112306"/>
                  <a:gd name="connsiteY0" fmla="*/ 0 h 169449"/>
                  <a:gd name="connsiteX1" fmla="*/ 110403 w 112306"/>
                  <a:gd name="connsiteY1" fmla="*/ 33319 h 169449"/>
                  <a:gd name="connsiteX2" fmla="*/ 0 w 112306"/>
                  <a:gd name="connsiteY2" fmla="*/ 169450 h 169449"/>
                </a:gdLst>
                <a:ahLst/>
                <a:cxnLst>
                  <a:cxn ang="0">
                    <a:pos x="connsiteX0" y="connsiteY0"/>
                  </a:cxn>
                  <a:cxn ang="0">
                    <a:pos x="connsiteX1" y="connsiteY1"/>
                  </a:cxn>
                  <a:cxn ang="0">
                    <a:pos x="connsiteX2" y="connsiteY2"/>
                  </a:cxn>
                </a:cxnLst>
                <a:rect l="l" t="t" r="r" b="b"/>
                <a:pathLst>
                  <a:path w="112306" h="169449">
                    <a:moveTo>
                      <a:pt x="112306" y="0"/>
                    </a:moveTo>
                    <a:lnTo>
                      <a:pt x="110403" y="33319"/>
                    </a:lnTo>
                    <a:cubicBezTo>
                      <a:pt x="107547" y="99004"/>
                      <a:pt x="60912" y="153267"/>
                      <a:pt x="0" y="169450"/>
                    </a:cubicBezTo>
                  </a:path>
                </a:pathLst>
              </a:custGeom>
              <a:noFill/>
              <a:ln w="22225" cap="flat">
                <a:solidFill>
                  <a:srgbClr val="004E3A"/>
                </a:solidFill>
                <a:prstDash val="solid"/>
                <a:miter/>
              </a:ln>
            </p:spPr>
            <p:txBody>
              <a:bodyPr rtlCol="0" anchor="ctr"/>
              <a:lstStyle/>
              <a:p>
                <a:endParaRPr lang="da-DK"/>
              </a:p>
            </p:txBody>
          </p:sp>
        </p:grpSp>
        <p:sp>
          <p:nvSpPr>
            <p:cNvPr id="58" name="Kombinationstegning 148">
              <a:extLst>
                <a:ext uri="{FF2B5EF4-FFF2-40B4-BE49-F238E27FC236}">
                  <a16:creationId xmlns:a16="http://schemas.microsoft.com/office/drawing/2014/main" id="{9797FF56-2A00-4FCD-A7C3-F48B91B960FB}"/>
                </a:ext>
              </a:extLst>
            </p:cNvPr>
            <p:cNvSpPr/>
            <p:nvPr/>
          </p:nvSpPr>
          <p:spPr>
            <a:xfrm>
              <a:off x="6401177" y="4963477"/>
              <a:ext cx="64425" cy="88555"/>
            </a:xfrm>
            <a:custGeom>
              <a:avLst/>
              <a:gdLst>
                <a:gd name="connsiteX0" fmla="*/ 30522 w 30521"/>
                <a:gd name="connsiteY0" fmla="*/ 66 h 41952"/>
                <a:gd name="connsiteX1" fmla="*/ 21956 w 30521"/>
                <a:gd name="connsiteY1" fmla="*/ 66 h 41952"/>
                <a:gd name="connsiteX2" fmla="*/ 66 w 30521"/>
                <a:gd name="connsiteY2" fmla="*/ 20057 h 41952"/>
                <a:gd name="connsiteX3" fmla="*/ 66 w 30521"/>
                <a:gd name="connsiteY3" fmla="*/ 20057 h 41952"/>
                <a:gd name="connsiteX4" fmla="*/ 20052 w 30521"/>
                <a:gd name="connsiteY4" fmla="*/ 41952 h 41952"/>
                <a:gd name="connsiteX5" fmla="*/ 28618 w 30521"/>
                <a:gd name="connsiteY5" fmla="*/ 41952 h 4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21" h="41952">
                  <a:moveTo>
                    <a:pt x="30522" y="66"/>
                  </a:moveTo>
                  <a:lnTo>
                    <a:pt x="21956" y="66"/>
                  </a:lnTo>
                  <a:cubicBezTo>
                    <a:pt x="10535" y="-886"/>
                    <a:pt x="1018" y="8633"/>
                    <a:pt x="66" y="20057"/>
                  </a:cubicBezTo>
                  <a:lnTo>
                    <a:pt x="66" y="20057"/>
                  </a:lnTo>
                  <a:cubicBezTo>
                    <a:pt x="-886" y="31481"/>
                    <a:pt x="8631" y="41000"/>
                    <a:pt x="20052" y="41952"/>
                  </a:cubicBezTo>
                  <a:lnTo>
                    <a:pt x="28618" y="41952"/>
                  </a:lnTo>
                </a:path>
              </a:pathLst>
            </a:custGeom>
            <a:noFill/>
            <a:ln w="22225" cap="flat">
              <a:solidFill>
                <a:srgbClr val="004E3A"/>
              </a:solidFill>
              <a:prstDash val="solid"/>
              <a:miter/>
            </a:ln>
          </p:spPr>
          <p:txBody>
            <a:bodyPr rtlCol="0" anchor="ctr"/>
            <a:lstStyle/>
            <a:p>
              <a:endParaRPr lang="da-DK"/>
            </a:p>
          </p:txBody>
        </p:sp>
        <p:grpSp>
          <p:nvGrpSpPr>
            <p:cNvPr id="59" name="Gruppe 58">
              <a:extLst>
                <a:ext uri="{FF2B5EF4-FFF2-40B4-BE49-F238E27FC236}">
                  <a16:creationId xmlns:a16="http://schemas.microsoft.com/office/drawing/2014/main" id="{127F1363-2123-4517-976C-1268D9ADBCEF}"/>
                </a:ext>
              </a:extLst>
            </p:cNvPr>
            <p:cNvGrpSpPr/>
            <p:nvPr/>
          </p:nvGrpSpPr>
          <p:grpSpPr>
            <a:xfrm>
              <a:off x="6439486" y="4847068"/>
              <a:ext cx="98440" cy="28131"/>
              <a:chOff x="6439486" y="4847068"/>
              <a:chExt cx="98440" cy="28131"/>
            </a:xfrm>
            <a:solidFill>
              <a:srgbClr val="002856"/>
            </a:solidFill>
          </p:grpSpPr>
          <p:sp>
            <p:nvSpPr>
              <p:cNvPr id="82" name="Kombinationstegning 172">
                <a:extLst>
                  <a:ext uri="{FF2B5EF4-FFF2-40B4-BE49-F238E27FC236}">
                    <a16:creationId xmlns:a16="http://schemas.microsoft.com/office/drawing/2014/main" id="{878F2FDD-5867-44C0-A349-EC0E6513FE65}"/>
                  </a:ext>
                </a:extLst>
              </p:cNvPr>
              <p:cNvSpPr/>
              <p:nvPr/>
            </p:nvSpPr>
            <p:spPr>
              <a:xfrm>
                <a:off x="6439486" y="4847068"/>
                <a:ext cx="4017" cy="4017"/>
              </a:xfrm>
              <a:custGeom>
                <a:avLst/>
                <a:gdLst>
                  <a:gd name="connsiteX0" fmla="*/ 1903 w 1903"/>
                  <a:gd name="connsiteY0" fmla="*/ 952 h 1903"/>
                  <a:gd name="connsiteX1" fmla="*/ 952 w 1903"/>
                  <a:gd name="connsiteY1" fmla="*/ 1904 h 1903"/>
                  <a:gd name="connsiteX2" fmla="*/ 0 w 1903"/>
                  <a:gd name="connsiteY2" fmla="*/ 952 h 1903"/>
                  <a:gd name="connsiteX3" fmla="*/ 952 w 1903"/>
                  <a:gd name="connsiteY3" fmla="*/ 0 h 1903"/>
                  <a:gd name="connsiteX4" fmla="*/ 1903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3" y="952"/>
                    </a:moveTo>
                    <a:cubicBezTo>
                      <a:pt x="1903" y="1478"/>
                      <a:pt x="1477" y="1904"/>
                      <a:pt x="952" y="1904"/>
                    </a:cubicBezTo>
                    <a:cubicBezTo>
                      <a:pt x="426" y="1904"/>
                      <a:pt x="0" y="1478"/>
                      <a:pt x="0" y="952"/>
                    </a:cubicBezTo>
                    <a:cubicBezTo>
                      <a:pt x="0" y="426"/>
                      <a:pt x="426" y="0"/>
                      <a:pt x="952" y="0"/>
                    </a:cubicBezTo>
                    <a:cubicBezTo>
                      <a:pt x="1477" y="0"/>
                      <a:pt x="1903" y="426"/>
                      <a:pt x="1903" y="952"/>
                    </a:cubicBezTo>
                    <a:close/>
                  </a:path>
                </a:pathLst>
              </a:custGeom>
              <a:grpFill/>
              <a:ln w="22225" cap="flat">
                <a:solidFill>
                  <a:srgbClr val="004E3A"/>
                </a:solidFill>
                <a:prstDash val="solid"/>
                <a:miter/>
              </a:ln>
            </p:spPr>
            <p:txBody>
              <a:bodyPr rtlCol="0" anchor="ctr"/>
              <a:lstStyle/>
              <a:p>
                <a:endParaRPr lang="da-DK"/>
              </a:p>
            </p:txBody>
          </p:sp>
          <p:sp>
            <p:nvSpPr>
              <p:cNvPr id="83" name="Kombinationstegning 173">
                <a:extLst>
                  <a:ext uri="{FF2B5EF4-FFF2-40B4-BE49-F238E27FC236}">
                    <a16:creationId xmlns:a16="http://schemas.microsoft.com/office/drawing/2014/main" id="{92E19F90-0C76-43A5-A46B-9060BF7B232F}"/>
                  </a:ext>
                </a:extLst>
              </p:cNvPr>
              <p:cNvSpPr/>
              <p:nvPr/>
            </p:nvSpPr>
            <p:spPr>
              <a:xfrm>
                <a:off x="6533909" y="4871182"/>
                <a:ext cx="4017" cy="4017"/>
              </a:xfrm>
              <a:custGeom>
                <a:avLst/>
                <a:gdLst>
                  <a:gd name="connsiteX0" fmla="*/ 1904 w 1903"/>
                  <a:gd name="connsiteY0" fmla="*/ 952 h 1903"/>
                  <a:gd name="connsiteX1" fmla="*/ 952 w 1903"/>
                  <a:gd name="connsiteY1" fmla="*/ 1904 h 1903"/>
                  <a:gd name="connsiteX2" fmla="*/ 0 w 1903"/>
                  <a:gd name="connsiteY2" fmla="*/ 952 h 1903"/>
                  <a:gd name="connsiteX3" fmla="*/ 952 w 1903"/>
                  <a:gd name="connsiteY3" fmla="*/ 0 h 1903"/>
                  <a:gd name="connsiteX4" fmla="*/ 1904 w 1903"/>
                  <a:gd name="connsiteY4" fmla="*/ 952 h 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 h="1903">
                    <a:moveTo>
                      <a:pt x="1904" y="952"/>
                    </a:moveTo>
                    <a:cubicBezTo>
                      <a:pt x="1904" y="1478"/>
                      <a:pt x="1478" y="1904"/>
                      <a:pt x="952" y="1904"/>
                    </a:cubicBezTo>
                    <a:cubicBezTo>
                      <a:pt x="426" y="1904"/>
                      <a:pt x="0" y="1478"/>
                      <a:pt x="0" y="952"/>
                    </a:cubicBezTo>
                    <a:cubicBezTo>
                      <a:pt x="0" y="426"/>
                      <a:pt x="426" y="0"/>
                      <a:pt x="952" y="0"/>
                    </a:cubicBezTo>
                    <a:cubicBezTo>
                      <a:pt x="1478" y="0"/>
                      <a:pt x="1904" y="426"/>
                      <a:pt x="1904" y="952"/>
                    </a:cubicBezTo>
                    <a:close/>
                  </a:path>
                </a:pathLst>
              </a:custGeom>
              <a:grpFill/>
              <a:ln w="22225" cap="flat">
                <a:solidFill>
                  <a:srgbClr val="004E3A"/>
                </a:solidFill>
                <a:prstDash val="solid"/>
                <a:miter/>
              </a:ln>
            </p:spPr>
            <p:txBody>
              <a:bodyPr rtlCol="0" anchor="ctr"/>
              <a:lstStyle/>
              <a:p>
                <a:endParaRPr lang="da-DK"/>
              </a:p>
            </p:txBody>
          </p:sp>
        </p:grpSp>
        <p:sp>
          <p:nvSpPr>
            <p:cNvPr id="60" name="Kombinationstegning 150">
              <a:extLst>
                <a:ext uri="{FF2B5EF4-FFF2-40B4-BE49-F238E27FC236}">
                  <a16:creationId xmlns:a16="http://schemas.microsoft.com/office/drawing/2014/main" id="{85AECE84-1D92-4549-A055-4B66345B5676}"/>
                </a:ext>
              </a:extLst>
            </p:cNvPr>
            <p:cNvSpPr/>
            <p:nvPr/>
          </p:nvSpPr>
          <p:spPr>
            <a:xfrm>
              <a:off x="6459575" y="5078155"/>
              <a:ext cx="170764" cy="95444"/>
            </a:xfrm>
            <a:custGeom>
              <a:avLst/>
              <a:gdLst>
                <a:gd name="connsiteX0" fmla="*/ 80898 w 80898"/>
                <a:gd name="connsiteY0" fmla="*/ 0 h 45216"/>
                <a:gd name="connsiteX1" fmla="*/ 40925 w 80898"/>
                <a:gd name="connsiteY1" fmla="*/ 44743 h 45216"/>
                <a:gd name="connsiteX2" fmla="*/ 0 w 80898"/>
                <a:gd name="connsiteY2" fmla="*/ 24751 h 45216"/>
              </a:gdLst>
              <a:ahLst/>
              <a:cxnLst>
                <a:cxn ang="0">
                  <a:pos x="connsiteX0" y="connsiteY0"/>
                </a:cxn>
                <a:cxn ang="0">
                  <a:pos x="connsiteX1" y="connsiteY1"/>
                </a:cxn>
                <a:cxn ang="0">
                  <a:pos x="connsiteX2" y="connsiteY2"/>
                </a:cxn>
              </a:cxnLst>
              <a:rect l="l" t="t" r="r" b="b"/>
              <a:pathLst>
                <a:path w="80898" h="45216">
                  <a:moveTo>
                    <a:pt x="80898" y="0"/>
                  </a:moveTo>
                  <a:cubicBezTo>
                    <a:pt x="78995" y="15232"/>
                    <a:pt x="71381" y="39983"/>
                    <a:pt x="40925" y="44743"/>
                  </a:cubicBezTo>
                  <a:cubicBezTo>
                    <a:pt x="24745" y="47598"/>
                    <a:pt x="5711" y="37127"/>
                    <a:pt x="0" y="24751"/>
                  </a:cubicBezTo>
                </a:path>
              </a:pathLst>
            </a:custGeom>
            <a:noFill/>
            <a:ln w="22225" cap="flat">
              <a:solidFill>
                <a:srgbClr val="004E3A"/>
              </a:solidFill>
              <a:prstDash val="solid"/>
              <a:miter/>
            </a:ln>
          </p:spPr>
          <p:txBody>
            <a:bodyPr rtlCol="0" anchor="ctr"/>
            <a:lstStyle/>
            <a:p>
              <a:endParaRPr lang="da-DK"/>
            </a:p>
          </p:txBody>
        </p:sp>
        <p:sp>
          <p:nvSpPr>
            <p:cNvPr id="61" name="Kombinationstegning 151">
              <a:extLst>
                <a:ext uri="{FF2B5EF4-FFF2-40B4-BE49-F238E27FC236}">
                  <a16:creationId xmlns:a16="http://schemas.microsoft.com/office/drawing/2014/main" id="{99920321-DCA3-43BA-ADD7-3C116290FC22}"/>
                </a:ext>
              </a:extLst>
            </p:cNvPr>
            <p:cNvSpPr/>
            <p:nvPr/>
          </p:nvSpPr>
          <p:spPr>
            <a:xfrm>
              <a:off x="6403323" y="4750614"/>
              <a:ext cx="60269" cy="6026"/>
            </a:xfrm>
            <a:custGeom>
              <a:avLst/>
              <a:gdLst>
                <a:gd name="connsiteX0" fmla="*/ 0 w 28552"/>
                <a:gd name="connsiteY0" fmla="*/ 2856 h 2855"/>
                <a:gd name="connsiteX1" fmla="*/ 28552 w 28552"/>
                <a:gd name="connsiteY1" fmla="*/ 0 h 2855"/>
              </a:gdLst>
              <a:ahLst/>
              <a:cxnLst>
                <a:cxn ang="0">
                  <a:pos x="connsiteX0" y="connsiteY0"/>
                </a:cxn>
                <a:cxn ang="0">
                  <a:pos x="connsiteX1" y="connsiteY1"/>
                </a:cxn>
              </a:cxnLst>
              <a:rect l="l" t="t" r="r" b="b"/>
              <a:pathLst>
                <a:path w="28552" h="2855">
                  <a:moveTo>
                    <a:pt x="0" y="2856"/>
                  </a:moveTo>
                  <a:lnTo>
                    <a:pt x="28552" y="0"/>
                  </a:lnTo>
                </a:path>
              </a:pathLst>
            </a:custGeom>
            <a:ln w="22225" cap="flat">
              <a:solidFill>
                <a:srgbClr val="004E3A"/>
              </a:solidFill>
              <a:prstDash val="solid"/>
              <a:miter/>
            </a:ln>
          </p:spPr>
          <p:txBody>
            <a:bodyPr rtlCol="0" anchor="ctr"/>
            <a:lstStyle/>
            <a:p>
              <a:endParaRPr lang="da-DK"/>
            </a:p>
          </p:txBody>
        </p:sp>
        <p:sp>
          <p:nvSpPr>
            <p:cNvPr id="62" name="Kombinationstegning 152">
              <a:extLst>
                <a:ext uri="{FF2B5EF4-FFF2-40B4-BE49-F238E27FC236}">
                  <a16:creationId xmlns:a16="http://schemas.microsoft.com/office/drawing/2014/main" id="{F3F24B33-F657-4B60-A8F3-3FFB6BB44FAA}"/>
                </a:ext>
              </a:extLst>
            </p:cNvPr>
            <p:cNvSpPr/>
            <p:nvPr/>
          </p:nvSpPr>
          <p:spPr>
            <a:xfrm>
              <a:off x="6519845" y="4760139"/>
              <a:ext cx="80358" cy="24636"/>
            </a:xfrm>
            <a:custGeom>
              <a:avLst/>
              <a:gdLst>
                <a:gd name="connsiteX0" fmla="*/ 0 w 38069"/>
                <a:gd name="connsiteY0" fmla="*/ 4055 h 11671"/>
                <a:gd name="connsiteX1" fmla="*/ 20939 w 38069"/>
                <a:gd name="connsiteY1" fmla="*/ 248 h 11671"/>
                <a:gd name="connsiteX2" fmla="*/ 38070 w 38069"/>
                <a:gd name="connsiteY2" fmla="*/ 11671 h 11671"/>
              </a:gdLst>
              <a:ahLst/>
              <a:cxnLst>
                <a:cxn ang="0">
                  <a:pos x="connsiteX0" y="connsiteY0"/>
                </a:cxn>
                <a:cxn ang="0">
                  <a:pos x="connsiteX1" y="connsiteY1"/>
                </a:cxn>
                <a:cxn ang="0">
                  <a:pos x="connsiteX2" y="connsiteY2"/>
                </a:cxn>
              </a:cxnLst>
              <a:rect l="l" t="t" r="r" b="b"/>
              <a:pathLst>
                <a:path w="38069" h="11671">
                  <a:moveTo>
                    <a:pt x="0" y="4055"/>
                  </a:moveTo>
                  <a:cubicBezTo>
                    <a:pt x="6662" y="1200"/>
                    <a:pt x="13325" y="-704"/>
                    <a:pt x="20939" y="248"/>
                  </a:cubicBezTo>
                  <a:cubicBezTo>
                    <a:pt x="27601" y="1200"/>
                    <a:pt x="35215" y="5007"/>
                    <a:pt x="38070" y="11671"/>
                  </a:cubicBezTo>
                </a:path>
              </a:pathLst>
            </a:custGeom>
            <a:noFill/>
            <a:ln w="22225" cap="flat">
              <a:solidFill>
                <a:srgbClr val="004E3A"/>
              </a:solidFill>
              <a:prstDash val="solid"/>
              <a:miter/>
            </a:ln>
          </p:spPr>
          <p:txBody>
            <a:bodyPr rtlCol="0" anchor="ctr"/>
            <a:lstStyle/>
            <a:p>
              <a:endParaRPr lang="da-DK"/>
            </a:p>
          </p:txBody>
        </p:sp>
        <p:sp>
          <p:nvSpPr>
            <p:cNvPr id="63" name="Kombinationstegning 153">
              <a:extLst>
                <a:ext uri="{FF2B5EF4-FFF2-40B4-BE49-F238E27FC236}">
                  <a16:creationId xmlns:a16="http://schemas.microsoft.com/office/drawing/2014/main" id="{49825B84-D6F6-4E98-9C48-732631EC55EF}"/>
                </a:ext>
              </a:extLst>
            </p:cNvPr>
            <p:cNvSpPr/>
            <p:nvPr/>
          </p:nvSpPr>
          <p:spPr>
            <a:xfrm>
              <a:off x="4884522" y="4388911"/>
              <a:ext cx="944227" cy="984635"/>
            </a:xfrm>
            <a:custGeom>
              <a:avLst/>
              <a:gdLst>
                <a:gd name="connsiteX0" fmla="*/ 447321 w 447320"/>
                <a:gd name="connsiteY0" fmla="*/ 466464 h 466463"/>
                <a:gd name="connsiteX1" fmla="*/ 447321 w 447320"/>
                <a:gd name="connsiteY1" fmla="*/ 223712 h 466463"/>
                <a:gd name="connsiteX2" fmla="*/ 223660 w 447320"/>
                <a:gd name="connsiteY2" fmla="*/ 0 h 466463"/>
                <a:gd name="connsiteX3" fmla="*/ 0 w 447320"/>
                <a:gd name="connsiteY3" fmla="*/ 223712 h 466463"/>
                <a:gd name="connsiteX4" fmla="*/ 0 w 447320"/>
                <a:gd name="connsiteY4" fmla="*/ 466464 h 46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20" h="466463">
                  <a:moveTo>
                    <a:pt x="447321" y="466464"/>
                  </a:moveTo>
                  <a:lnTo>
                    <a:pt x="447321" y="223712"/>
                  </a:lnTo>
                  <a:cubicBezTo>
                    <a:pt x="447321" y="100908"/>
                    <a:pt x="346435" y="0"/>
                    <a:pt x="223660" y="0"/>
                  </a:cubicBezTo>
                  <a:cubicBezTo>
                    <a:pt x="100885" y="0"/>
                    <a:pt x="0" y="99956"/>
                    <a:pt x="0" y="223712"/>
                  </a:cubicBezTo>
                  <a:lnTo>
                    <a:pt x="0" y="466464"/>
                  </a:lnTo>
                </a:path>
              </a:pathLst>
            </a:custGeom>
            <a:noFill/>
            <a:ln w="22225" cap="flat">
              <a:solidFill>
                <a:srgbClr val="004E3A"/>
              </a:solidFill>
              <a:prstDash val="solid"/>
              <a:miter/>
            </a:ln>
          </p:spPr>
          <p:txBody>
            <a:bodyPr rtlCol="0" anchor="ctr"/>
            <a:lstStyle/>
            <a:p>
              <a:endParaRPr lang="da-DK"/>
            </a:p>
          </p:txBody>
        </p:sp>
        <p:sp>
          <p:nvSpPr>
            <p:cNvPr id="64" name="Kombinationstegning 154">
              <a:extLst>
                <a:ext uri="{FF2B5EF4-FFF2-40B4-BE49-F238E27FC236}">
                  <a16:creationId xmlns:a16="http://schemas.microsoft.com/office/drawing/2014/main" id="{C5C69AAD-8352-477B-946F-AE0320CAB9D6}"/>
                </a:ext>
              </a:extLst>
            </p:cNvPr>
            <p:cNvSpPr/>
            <p:nvPr/>
          </p:nvSpPr>
          <p:spPr>
            <a:xfrm>
              <a:off x="5005063" y="4654159"/>
              <a:ext cx="693103" cy="188888"/>
            </a:xfrm>
            <a:custGeom>
              <a:avLst/>
              <a:gdLst>
                <a:gd name="connsiteX0" fmla="*/ 0 w 328352"/>
                <a:gd name="connsiteY0" fmla="*/ 83773 h 89484"/>
                <a:gd name="connsiteX1" fmla="*/ 39973 w 328352"/>
                <a:gd name="connsiteY1" fmla="*/ 89485 h 89484"/>
                <a:gd name="connsiteX2" fmla="*/ 172266 w 328352"/>
                <a:gd name="connsiteY2" fmla="*/ 0 h 89484"/>
                <a:gd name="connsiteX3" fmla="*/ 274103 w 328352"/>
                <a:gd name="connsiteY3" fmla="*/ 53310 h 89484"/>
                <a:gd name="connsiteX4" fmla="*/ 328352 w 328352"/>
                <a:gd name="connsiteY4" fmla="*/ 40934 h 89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52" h="89484">
                  <a:moveTo>
                    <a:pt x="0" y="83773"/>
                  </a:moveTo>
                  <a:cubicBezTo>
                    <a:pt x="12373" y="87581"/>
                    <a:pt x="26649" y="89485"/>
                    <a:pt x="39973" y="89485"/>
                  </a:cubicBezTo>
                  <a:cubicBezTo>
                    <a:pt x="99933" y="89485"/>
                    <a:pt x="151328" y="52358"/>
                    <a:pt x="172266" y="0"/>
                  </a:cubicBezTo>
                  <a:cubicBezTo>
                    <a:pt x="195108" y="32367"/>
                    <a:pt x="232226" y="53310"/>
                    <a:pt x="274103" y="53310"/>
                  </a:cubicBezTo>
                  <a:cubicBezTo>
                    <a:pt x="293138" y="53310"/>
                    <a:pt x="312173" y="48550"/>
                    <a:pt x="328352" y="40934"/>
                  </a:cubicBezTo>
                </a:path>
              </a:pathLst>
            </a:custGeom>
            <a:noFill/>
            <a:ln w="22225" cap="flat">
              <a:solidFill>
                <a:srgbClr val="004E3A"/>
              </a:solidFill>
              <a:prstDash val="solid"/>
              <a:miter/>
            </a:ln>
          </p:spPr>
          <p:txBody>
            <a:bodyPr rtlCol="0" anchor="ctr"/>
            <a:lstStyle/>
            <a:p>
              <a:endParaRPr lang="da-DK"/>
            </a:p>
          </p:txBody>
        </p:sp>
        <p:sp>
          <p:nvSpPr>
            <p:cNvPr id="65" name="Kombinationstegning 155">
              <a:extLst>
                <a:ext uri="{FF2B5EF4-FFF2-40B4-BE49-F238E27FC236}">
                  <a16:creationId xmlns:a16="http://schemas.microsoft.com/office/drawing/2014/main" id="{B79BC46D-2A8A-44EE-91C4-A16F57DC8C51}"/>
                </a:ext>
              </a:extLst>
            </p:cNvPr>
            <p:cNvSpPr/>
            <p:nvPr/>
          </p:nvSpPr>
          <p:spPr>
            <a:xfrm>
              <a:off x="6162245" y="4416861"/>
              <a:ext cx="845787" cy="418147"/>
            </a:xfrm>
            <a:custGeom>
              <a:avLst/>
              <a:gdLst>
                <a:gd name="connsiteX0" fmla="*/ 323594 w 400685"/>
                <a:gd name="connsiteY0" fmla="*/ 114322 h 198094"/>
                <a:gd name="connsiteX1" fmla="*/ 315028 w 400685"/>
                <a:gd name="connsiteY1" fmla="*/ 156208 h 198094"/>
                <a:gd name="connsiteX2" fmla="*/ 347387 w 400685"/>
                <a:gd name="connsiteY2" fmla="*/ 154304 h 198094"/>
                <a:gd name="connsiteX3" fmla="*/ 352146 w 400685"/>
                <a:gd name="connsiteY3" fmla="*/ 197143 h 198094"/>
                <a:gd name="connsiteX4" fmla="*/ 396878 w 400685"/>
                <a:gd name="connsiteY4" fmla="*/ 198095 h 198094"/>
                <a:gd name="connsiteX5" fmla="*/ 400685 w 400685"/>
                <a:gd name="connsiteY5" fmla="*/ 62916 h 198094"/>
                <a:gd name="connsiteX6" fmla="*/ 370229 w 400685"/>
                <a:gd name="connsiteY6" fmla="*/ 85763 h 198094"/>
                <a:gd name="connsiteX7" fmla="*/ 308366 w 400685"/>
                <a:gd name="connsiteY7" fmla="*/ 13413 h 198094"/>
                <a:gd name="connsiteX8" fmla="*/ 314076 w 400685"/>
                <a:gd name="connsiteY8" fmla="*/ 44828 h 198094"/>
                <a:gd name="connsiteX9" fmla="*/ 176073 w 400685"/>
                <a:gd name="connsiteY9" fmla="*/ 1990 h 198094"/>
                <a:gd name="connsiteX10" fmla="*/ 194156 w 400685"/>
                <a:gd name="connsiteY10" fmla="*/ 37212 h 198094"/>
                <a:gd name="connsiteX11" fmla="*/ 0 w 400685"/>
                <a:gd name="connsiteY11" fmla="*/ 84811 h 198094"/>
                <a:gd name="connsiteX12" fmla="*/ 104692 w 400685"/>
                <a:gd name="connsiteY12" fmla="*/ 130505 h 198094"/>
                <a:gd name="connsiteX13" fmla="*/ 247454 w 400685"/>
                <a:gd name="connsiteY13" fmla="*/ 98139 h 198094"/>
                <a:gd name="connsiteX14" fmla="*/ 323594 w 400685"/>
                <a:gd name="connsiteY14" fmla="*/ 114322 h 19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85" h="198094">
                  <a:moveTo>
                    <a:pt x="323594" y="114322"/>
                  </a:moveTo>
                  <a:lnTo>
                    <a:pt x="315028" y="156208"/>
                  </a:lnTo>
                  <a:lnTo>
                    <a:pt x="347387" y="154304"/>
                  </a:lnTo>
                  <a:lnTo>
                    <a:pt x="352146" y="197143"/>
                  </a:lnTo>
                  <a:lnTo>
                    <a:pt x="396878" y="198095"/>
                  </a:lnTo>
                  <a:lnTo>
                    <a:pt x="400685" y="62916"/>
                  </a:lnTo>
                  <a:lnTo>
                    <a:pt x="370229" y="85763"/>
                  </a:lnTo>
                  <a:cubicBezTo>
                    <a:pt x="367374" y="36261"/>
                    <a:pt x="323594" y="15317"/>
                    <a:pt x="308366" y="13413"/>
                  </a:cubicBezTo>
                  <a:cubicBezTo>
                    <a:pt x="313124" y="19125"/>
                    <a:pt x="314076" y="37212"/>
                    <a:pt x="314076" y="44828"/>
                  </a:cubicBezTo>
                  <a:cubicBezTo>
                    <a:pt x="270296" y="13413"/>
                    <a:pt x="240792" y="-6578"/>
                    <a:pt x="176073" y="1990"/>
                  </a:cubicBezTo>
                  <a:cubicBezTo>
                    <a:pt x="184639" y="11510"/>
                    <a:pt x="193204" y="25789"/>
                    <a:pt x="194156" y="37212"/>
                  </a:cubicBezTo>
                  <a:cubicBezTo>
                    <a:pt x="99933" y="17221"/>
                    <a:pt x="33311" y="53396"/>
                    <a:pt x="0" y="84811"/>
                  </a:cubicBezTo>
                  <a:cubicBezTo>
                    <a:pt x="20939" y="108610"/>
                    <a:pt x="70429" y="130505"/>
                    <a:pt x="104692" y="130505"/>
                  </a:cubicBezTo>
                  <a:cubicBezTo>
                    <a:pt x="161797" y="130505"/>
                    <a:pt x="198915" y="98139"/>
                    <a:pt x="247454" y="98139"/>
                  </a:cubicBezTo>
                  <a:cubicBezTo>
                    <a:pt x="296945" y="97186"/>
                    <a:pt x="323594" y="114322"/>
                    <a:pt x="323594" y="114322"/>
                  </a:cubicBezTo>
                  <a:close/>
                </a:path>
              </a:pathLst>
            </a:custGeom>
            <a:noFill/>
            <a:ln w="22225" cap="flat">
              <a:solidFill>
                <a:srgbClr val="004E3A"/>
              </a:solidFill>
              <a:prstDash val="solid"/>
              <a:miter/>
            </a:ln>
          </p:spPr>
          <p:txBody>
            <a:bodyPr rtlCol="0" anchor="ctr"/>
            <a:lstStyle/>
            <a:p>
              <a:endParaRPr lang="da-DK"/>
            </a:p>
          </p:txBody>
        </p:sp>
        <p:grpSp>
          <p:nvGrpSpPr>
            <p:cNvPr id="66" name="Grafik 3">
              <a:extLst>
                <a:ext uri="{FF2B5EF4-FFF2-40B4-BE49-F238E27FC236}">
                  <a16:creationId xmlns:a16="http://schemas.microsoft.com/office/drawing/2014/main" id="{843F3F7A-E222-478E-B7FB-7797D1F0C09D}"/>
                </a:ext>
              </a:extLst>
            </p:cNvPr>
            <p:cNvGrpSpPr/>
            <p:nvPr/>
          </p:nvGrpSpPr>
          <p:grpSpPr>
            <a:xfrm>
              <a:off x="5947282" y="3173187"/>
              <a:ext cx="297331" cy="206973"/>
              <a:chOff x="6027474" y="3300484"/>
              <a:chExt cx="140858" cy="98052"/>
            </a:xfrm>
            <a:noFill/>
          </p:grpSpPr>
          <p:sp>
            <p:nvSpPr>
              <p:cNvPr id="78" name="Kombinationstegning 168">
                <a:extLst>
                  <a:ext uri="{FF2B5EF4-FFF2-40B4-BE49-F238E27FC236}">
                    <a16:creationId xmlns:a16="http://schemas.microsoft.com/office/drawing/2014/main" id="{398D9FF2-E0CB-4827-AD9B-84973657BEA1}"/>
                  </a:ext>
                </a:extLst>
              </p:cNvPr>
              <p:cNvSpPr/>
              <p:nvPr/>
            </p:nvSpPr>
            <p:spPr>
              <a:xfrm>
                <a:off x="6057930" y="3350938"/>
                <a:ext cx="79946" cy="34270"/>
              </a:xfrm>
              <a:custGeom>
                <a:avLst/>
                <a:gdLst>
                  <a:gd name="connsiteX0" fmla="*/ 79947 w 79946"/>
                  <a:gd name="connsiteY0" fmla="*/ 0 h 34270"/>
                  <a:gd name="connsiteX1" fmla="*/ 39973 w 79946"/>
                  <a:gd name="connsiteY1" fmla="*/ 34271 h 34270"/>
                  <a:gd name="connsiteX2" fmla="*/ 0 w 79946"/>
                  <a:gd name="connsiteY2" fmla="*/ 0 h 34270"/>
                </a:gdLst>
                <a:ahLst/>
                <a:cxnLst>
                  <a:cxn ang="0">
                    <a:pos x="connsiteX0" y="connsiteY0"/>
                  </a:cxn>
                  <a:cxn ang="0">
                    <a:pos x="connsiteX1" y="connsiteY1"/>
                  </a:cxn>
                  <a:cxn ang="0">
                    <a:pos x="connsiteX2" y="connsiteY2"/>
                  </a:cxn>
                </a:cxnLst>
                <a:rect l="l" t="t" r="r" b="b"/>
                <a:pathLst>
                  <a:path w="79946" h="34270">
                    <a:moveTo>
                      <a:pt x="79947" y="0"/>
                    </a:moveTo>
                    <a:cubicBezTo>
                      <a:pt x="79947" y="19039"/>
                      <a:pt x="61863" y="34271"/>
                      <a:pt x="39973" y="34271"/>
                    </a:cubicBezTo>
                    <a:cubicBezTo>
                      <a:pt x="18083" y="34271"/>
                      <a:pt x="0" y="19039"/>
                      <a:pt x="0" y="0"/>
                    </a:cubicBezTo>
                  </a:path>
                </a:pathLst>
              </a:custGeom>
              <a:noFill/>
              <a:ln w="22225" cap="flat">
                <a:solidFill>
                  <a:srgbClr val="004E3A"/>
                </a:solidFill>
                <a:prstDash val="solid"/>
                <a:miter/>
              </a:ln>
            </p:spPr>
            <p:txBody>
              <a:bodyPr rtlCol="0" anchor="ctr"/>
              <a:lstStyle/>
              <a:p>
                <a:endParaRPr lang="da-DK"/>
              </a:p>
            </p:txBody>
          </p:sp>
          <p:grpSp>
            <p:nvGrpSpPr>
              <p:cNvPr id="79" name="Grafik 3">
                <a:extLst>
                  <a:ext uri="{FF2B5EF4-FFF2-40B4-BE49-F238E27FC236}">
                    <a16:creationId xmlns:a16="http://schemas.microsoft.com/office/drawing/2014/main" id="{AAC52AA3-D213-4EF3-937D-CB9B0C97AC17}"/>
                  </a:ext>
                </a:extLst>
              </p:cNvPr>
              <p:cNvGrpSpPr/>
              <p:nvPr/>
            </p:nvGrpSpPr>
            <p:grpSpPr>
              <a:xfrm>
                <a:off x="6027474" y="3300484"/>
                <a:ext cx="140858" cy="98052"/>
                <a:chOff x="6027474" y="3300484"/>
                <a:chExt cx="140858" cy="98052"/>
              </a:xfrm>
              <a:noFill/>
            </p:grpSpPr>
            <p:sp>
              <p:nvSpPr>
                <p:cNvPr id="80" name="Kombinationstegning 170">
                  <a:extLst>
                    <a:ext uri="{FF2B5EF4-FFF2-40B4-BE49-F238E27FC236}">
                      <a16:creationId xmlns:a16="http://schemas.microsoft.com/office/drawing/2014/main" id="{837F117E-3D30-41FE-8201-79FD9778ACDB}"/>
                    </a:ext>
                  </a:extLst>
                </p:cNvPr>
                <p:cNvSpPr/>
                <p:nvPr/>
              </p:nvSpPr>
              <p:spPr>
                <a:xfrm>
                  <a:off x="6027474" y="3300484"/>
                  <a:ext cx="38069" cy="98052"/>
                </a:xfrm>
                <a:custGeom>
                  <a:avLst/>
                  <a:gdLst>
                    <a:gd name="connsiteX0" fmla="*/ 0 w 38069"/>
                    <a:gd name="connsiteY0" fmla="*/ 98052 h 98052"/>
                    <a:gd name="connsiteX1" fmla="*/ 15228 w 38069"/>
                    <a:gd name="connsiteY1" fmla="*/ 31415 h 98052"/>
                    <a:gd name="connsiteX2" fmla="*/ 38070 w 38069"/>
                    <a:gd name="connsiteY2" fmla="*/ 0 h 98052"/>
                  </a:gdLst>
                  <a:ahLst/>
                  <a:cxnLst>
                    <a:cxn ang="0">
                      <a:pos x="connsiteX0" y="connsiteY0"/>
                    </a:cxn>
                    <a:cxn ang="0">
                      <a:pos x="connsiteX1" y="connsiteY1"/>
                    </a:cxn>
                    <a:cxn ang="0">
                      <a:pos x="connsiteX2" y="connsiteY2"/>
                    </a:cxn>
                  </a:cxnLst>
                  <a:rect l="l" t="t" r="r" b="b"/>
                  <a:pathLst>
                    <a:path w="38069" h="98052">
                      <a:moveTo>
                        <a:pt x="0" y="98052"/>
                      </a:moveTo>
                      <a:lnTo>
                        <a:pt x="15228" y="31415"/>
                      </a:lnTo>
                      <a:cubicBezTo>
                        <a:pt x="18083" y="18087"/>
                        <a:pt x="28552" y="5712"/>
                        <a:pt x="38070" y="0"/>
                      </a:cubicBezTo>
                    </a:path>
                  </a:pathLst>
                </a:custGeom>
                <a:noFill/>
                <a:ln w="22225" cap="flat">
                  <a:solidFill>
                    <a:srgbClr val="004E3A"/>
                  </a:solidFill>
                  <a:prstDash val="solid"/>
                  <a:miter/>
                </a:ln>
              </p:spPr>
              <p:txBody>
                <a:bodyPr rtlCol="0" anchor="ctr"/>
                <a:lstStyle/>
                <a:p>
                  <a:endParaRPr lang="da-DK"/>
                </a:p>
              </p:txBody>
            </p:sp>
            <p:sp>
              <p:nvSpPr>
                <p:cNvPr id="81" name="Kombinationstegning 171">
                  <a:extLst>
                    <a:ext uri="{FF2B5EF4-FFF2-40B4-BE49-F238E27FC236}">
                      <a16:creationId xmlns:a16="http://schemas.microsoft.com/office/drawing/2014/main" id="{328DF153-A39C-4449-9EC0-91F632E2C03E}"/>
                    </a:ext>
                  </a:extLst>
                </p:cNvPr>
                <p:cNvSpPr/>
                <p:nvPr/>
              </p:nvSpPr>
              <p:spPr>
                <a:xfrm>
                  <a:off x="6130262" y="3300484"/>
                  <a:ext cx="38069" cy="98052"/>
                </a:xfrm>
                <a:custGeom>
                  <a:avLst/>
                  <a:gdLst>
                    <a:gd name="connsiteX0" fmla="*/ 38070 w 38069"/>
                    <a:gd name="connsiteY0" fmla="*/ 98052 h 98052"/>
                    <a:gd name="connsiteX1" fmla="*/ 22842 w 38069"/>
                    <a:gd name="connsiteY1" fmla="*/ 31415 h 98052"/>
                    <a:gd name="connsiteX2" fmla="*/ 0 w 38069"/>
                    <a:gd name="connsiteY2" fmla="*/ 0 h 98052"/>
                  </a:gdLst>
                  <a:ahLst/>
                  <a:cxnLst>
                    <a:cxn ang="0">
                      <a:pos x="connsiteX0" y="connsiteY0"/>
                    </a:cxn>
                    <a:cxn ang="0">
                      <a:pos x="connsiteX1" y="connsiteY1"/>
                    </a:cxn>
                    <a:cxn ang="0">
                      <a:pos x="connsiteX2" y="connsiteY2"/>
                    </a:cxn>
                  </a:cxnLst>
                  <a:rect l="l" t="t" r="r" b="b"/>
                  <a:pathLst>
                    <a:path w="38069" h="98052">
                      <a:moveTo>
                        <a:pt x="38070" y="98052"/>
                      </a:moveTo>
                      <a:lnTo>
                        <a:pt x="22842" y="31415"/>
                      </a:lnTo>
                      <a:cubicBezTo>
                        <a:pt x="19987" y="18087"/>
                        <a:pt x="9517" y="5712"/>
                        <a:pt x="0" y="0"/>
                      </a:cubicBezTo>
                    </a:path>
                  </a:pathLst>
                </a:custGeom>
                <a:noFill/>
                <a:ln w="22225" cap="flat">
                  <a:solidFill>
                    <a:srgbClr val="004E3A"/>
                  </a:solidFill>
                  <a:prstDash val="solid"/>
                  <a:miter/>
                </a:ln>
              </p:spPr>
              <p:txBody>
                <a:bodyPr rtlCol="0" anchor="ctr"/>
                <a:lstStyle/>
                <a:p>
                  <a:endParaRPr lang="da-DK"/>
                </a:p>
              </p:txBody>
            </p:sp>
          </p:grpSp>
        </p:grpSp>
        <p:grpSp>
          <p:nvGrpSpPr>
            <p:cNvPr id="67" name="Grafik 3">
              <a:extLst>
                <a:ext uri="{FF2B5EF4-FFF2-40B4-BE49-F238E27FC236}">
                  <a16:creationId xmlns:a16="http://schemas.microsoft.com/office/drawing/2014/main" id="{4E1A81BB-6262-4461-997D-B963CC54A1D2}"/>
                </a:ext>
              </a:extLst>
            </p:cNvPr>
            <p:cNvGrpSpPr/>
            <p:nvPr/>
          </p:nvGrpSpPr>
          <p:grpSpPr>
            <a:xfrm>
              <a:off x="4070879" y="1867037"/>
              <a:ext cx="204917" cy="140661"/>
              <a:chOff x="5138543" y="2681706"/>
              <a:chExt cx="97078" cy="66637"/>
            </a:xfrm>
            <a:noFill/>
          </p:grpSpPr>
          <p:sp>
            <p:nvSpPr>
              <p:cNvPr id="74" name="Kombinationstegning 164">
                <a:extLst>
                  <a:ext uri="{FF2B5EF4-FFF2-40B4-BE49-F238E27FC236}">
                    <a16:creationId xmlns:a16="http://schemas.microsoft.com/office/drawing/2014/main" id="{7497A4A5-EE7F-4E5B-856D-8CD41B9E39E9}"/>
                  </a:ext>
                </a:extLst>
              </p:cNvPr>
              <p:cNvSpPr/>
              <p:nvPr/>
            </p:nvSpPr>
            <p:spPr>
              <a:xfrm>
                <a:off x="5162337" y="2715977"/>
                <a:ext cx="49490" cy="21895"/>
              </a:xfrm>
              <a:custGeom>
                <a:avLst/>
                <a:gdLst>
                  <a:gd name="connsiteX0" fmla="*/ 49491 w 49490"/>
                  <a:gd name="connsiteY0" fmla="*/ 0 h 21895"/>
                  <a:gd name="connsiteX1" fmla="*/ 24745 w 49490"/>
                  <a:gd name="connsiteY1" fmla="*/ 21895 h 21895"/>
                  <a:gd name="connsiteX2" fmla="*/ 0 w 49490"/>
                  <a:gd name="connsiteY2" fmla="*/ 0 h 21895"/>
                </a:gdLst>
                <a:ahLst/>
                <a:cxnLst>
                  <a:cxn ang="0">
                    <a:pos x="connsiteX0" y="connsiteY0"/>
                  </a:cxn>
                  <a:cxn ang="0">
                    <a:pos x="connsiteX1" y="connsiteY1"/>
                  </a:cxn>
                  <a:cxn ang="0">
                    <a:pos x="connsiteX2" y="connsiteY2"/>
                  </a:cxn>
                </a:cxnLst>
                <a:rect l="l" t="t" r="r" b="b"/>
                <a:pathLst>
                  <a:path w="49490" h="21895">
                    <a:moveTo>
                      <a:pt x="49491" y="0"/>
                    </a:moveTo>
                    <a:cubicBezTo>
                      <a:pt x="49491" y="11424"/>
                      <a:pt x="38070" y="21895"/>
                      <a:pt x="24745" y="21895"/>
                    </a:cubicBezTo>
                    <a:cubicBezTo>
                      <a:pt x="11421" y="21895"/>
                      <a:pt x="0" y="12375"/>
                      <a:pt x="0" y="0"/>
                    </a:cubicBezTo>
                  </a:path>
                </a:pathLst>
              </a:custGeom>
              <a:noFill/>
              <a:ln w="22225" cap="flat">
                <a:solidFill>
                  <a:srgbClr val="004E3A"/>
                </a:solidFill>
                <a:prstDash val="solid"/>
                <a:miter/>
              </a:ln>
            </p:spPr>
            <p:txBody>
              <a:bodyPr rtlCol="0" anchor="ctr"/>
              <a:lstStyle/>
              <a:p>
                <a:endParaRPr lang="da-DK"/>
              </a:p>
            </p:txBody>
          </p:sp>
          <p:grpSp>
            <p:nvGrpSpPr>
              <p:cNvPr id="75" name="Grafik 3">
                <a:extLst>
                  <a:ext uri="{FF2B5EF4-FFF2-40B4-BE49-F238E27FC236}">
                    <a16:creationId xmlns:a16="http://schemas.microsoft.com/office/drawing/2014/main" id="{9D00FFFE-921E-4F2C-BF86-06263632F564}"/>
                  </a:ext>
                </a:extLst>
              </p:cNvPr>
              <p:cNvGrpSpPr/>
              <p:nvPr/>
            </p:nvGrpSpPr>
            <p:grpSpPr>
              <a:xfrm>
                <a:off x="5138543" y="2681706"/>
                <a:ext cx="97078" cy="66637"/>
                <a:chOff x="5138543" y="2681706"/>
                <a:chExt cx="97078" cy="66637"/>
              </a:xfrm>
              <a:noFill/>
            </p:grpSpPr>
            <p:sp>
              <p:nvSpPr>
                <p:cNvPr id="76" name="Kombinationstegning 166">
                  <a:extLst>
                    <a:ext uri="{FF2B5EF4-FFF2-40B4-BE49-F238E27FC236}">
                      <a16:creationId xmlns:a16="http://schemas.microsoft.com/office/drawing/2014/main" id="{486040B2-6B15-4D82-9122-02CD3911AF41}"/>
                    </a:ext>
                  </a:extLst>
                </p:cNvPr>
                <p:cNvSpPr/>
                <p:nvPr/>
              </p:nvSpPr>
              <p:spPr>
                <a:xfrm>
                  <a:off x="5138543" y="2681706"/>
                  <a:ext cx="25697" cy="66637"/>
                </a:xfrm>
                <a:custGeom>
                  <a:avLst/>
                  <a:gdLst>
                    <a:gd name="connsiteX0" fmla="*/ 0 w 25697"/>
                    <a:gd name="connsiteY0" fmla="*/ 66638 h 66637"/>
                    <a:gd name="connsiteX1" fmla="*/ 10469 w 25697"/>
                    <a:gd name="connsiteY1" fmla="*/ 20943 h 66637"/>
                    <a:gd name="connsiteX2" fmla="*/ 25697 w 25697"/>
                    <a:gd name="connsiteY2" fmla="*/ 0 h 66637"/>
                  </a:gdLst>
                  <a:ahLst/>
                  <a:cxnLst>
                    <a:cxn ang="0">
                      <a:pos x="connsiteX0" y="connsiteY0"/>
                    </a:cxn>
                    <a:cxn ang="0">
                      <a:pos x="connsiteX1" y="connsiteY1"/>
                    </a:cxn>
                    <a:cxn ang="0">
                      <a:pos x="connsiteX2" y="connsiteY2"/>
                    </a:cxn>
                  </a:cxnLst>
                  <a:rect l="l" t="t" r="r" b="b"/>
                  <a:pathLst>
                    <a:path w="25697" h="66637">
                      <a:moveTo>
                        <a:pt x="0" y="66638"/>
                      </a:moveTo>
                      <a:lnTo>
                        <a:pt x="10469" y="20943"/>
                      </a:lnTo>
                      <a:cubicBezTo>
                        <a:pt x="12373" y="11424"/>
                        <a:pt x="19035" y="3808"/>
                        <a:pt x="25697" y="0"/>
                      </a:cubicBezTo>
                    </a:path>
                  </a:pathLst>
                </a:custGeom>
                <a:noFill/>
                <a:ln w="22225" cap="flat">
                  <a:solidFill>
                    <a:srgbClr val="004E3A"/>
                  </a:solidFill>
                  <a:prstDash val="solid"/>
                  <a:miter/>
                </a:ln>
              </p:spPr>
              <p:txBody>
                <a:bodyPr rtlCol="0" anchor="ctr"/>
                <a:lstStyle/>
                <a:p>
                  <a:endParaRPr lang="da-DK"/>
                </a:p>
              </p:txBody>
            </p:sp>
            <p:sp>
              <p:nvSpPr>
                <p:cNvPr id="77" name="Kombinationstegning 167">
                  <a:extLst>
                    <a:ext uri="{FF2B5EF4-FFF2-40B4-BE49-F238E27FC236}">
                      <a16:creationId xmlns:a16="http://schemas.microsoft.com/office/drawing/2014/main" id="{24199BD2-E104-43BB-B596-E54E1AC1512C}"/>
                    </a:ext>
                  </a:extLst>
                </p:cNvPr>
                <p:cNvSpPr/>
                <p:nvPr/>
              </p:nvSpPr>
              <p:spPr>
                <a:xfrm>
                  <a:off x="5209924" y="2681706"/>
                  <a:ext cx="25697" cy="66637"/>
                </a:xfrm>
                <a:custGeom>
                  <a:avLst/>
                  <a:gdLst>
                    <a:gd name="connsiteX0" fmla="*/ 25697 w 25697"/>
                    <a:gd name="connsiteY0" fmla="*/ 66638 h 66637"/>
                    <a:gd name="connsiteX1" fmla="*/ 15228 w 25697"/>
                    <a:gd name="connsiteY1" fmla="*/ 20943 h 66637"/>
                    <a:gd name="connsiteX2" fmla="*/ 0 w 25697"/>
                    <a:gd name="connsiteY2" fmla="*/ 0 h 66637"/>
                  </a:gdLst>
                  <a:ahLst/>
                  <a:cxnLst>
                    <a:cxn ang="0">
                      <a:pos x="connsiteX0" y="connsiteY0"/>
                    </a:cxn>
                    <a:cxn ang="0">
                      <a:pos x="connsiteX1" y="connsiteY1"/>
                    </a:cxn>
                    <a:cxn ang="0">
                      <a:pos x="connsiteX2" y="connsiteY2"/>
                    </a:cxn>
                  </a:cxnLst>
                  <a:rect l="l" t="t" r="r" b="b"/>
                  <a:pathLst>
                    <a:path w="25697" h="66637">
                      <a:moveTo>
                        <a:pt x="25697" y="66638"/>
                      </a:moveTo>
                      <a:lnTo>
                        <a:pt x="15228" y="20943"/>
                      </a:lnTo>
                      <a:cubicBezTo>
                        <a:pt x="13324" y="11424"/>
                        <a:pt x="6662" y="3808"/>
                        <a:pt x="0" y="0"/>
                      </a:cubicBezTo>
                    </a:path>
                  </a:pathLst>
                </a:custGeom>
                <a:noFill/>
                <a:ln w="22225" cap="flat">
                  <a:solidFill>
                    <a:srgbClr val="004E3A"/>
                  </a:solidFill>
                  <a:prstDash val="solid"/>
                  <a:miter/>
                </a:ln>
              </p:spPr>
              <p:txBody>
                <a:bodyPr rtlCol="0" anchor="ctr"/>
                <a:lstStyle/>
                <a:p>
                  <a:endParaRPr lang="da-DK"/>
                </a:p>
              </p:txBody>
            </p:sp>
          </p:grpSp>
        </p:grpSp>
        <p:grpSp>
          <p:nvGrpSpPr>
            <p:cNvPr id="68" name="Grafik 3">
              <a:extLst>
                <a:ext uri="{FF2B5EF4-FFF2-40B4-BE49-F238E27FC236}">
                  <a16:creationId xmlns:a16="http://schemas.microsoft.com/office/drawing/2014/main" id="{FBA13968-660E-4156-8608-72D787378820}"/>
                </a:ext>
              </a:extLst>
            </p:cNvPr>
            <p:cNvGrpSpPr/>
            <p:nvPr/>
          </p:nvGrpSpPr>
          <p:grpSpPr>
            <a:xfrm>
              <a:off x="3434029" y="1867037"/>
              <a:ext cx="202908" cy="140661"/>
              <a:chOff x="4836840" y="2681706"/>
              <a:chExt cx="96126" cy="66637"/>
            </a:xfrm>
            <a:noFill/>
          </p:grpSpPr>
          <p:sp>
            <p:nvSpPr>
              <p:cNvPr id="70" name="Kombinationstegning 160">
                <a:extLst>
                  <a:ext uri="{FF2B5EF4-FFF2-40B4-BE49-F238E27FC236}">
                    <a16:creationId xmlns:a16="http://schemas.microsoft.com/office/drawing/2014/main" id="{F6A341D0-30AB-43BC-BC3C-E91F1246217D}"/>
                  </a:ext>
                </a:extLst>
              </p:cNvPr>
              <p:cNvSpPr/>
              <p:nvPr/>
            </p:nvSpPr>
            <p:spPr>
              <a:xfrm>
                <a:off x="4859682" y="2715977"/>
                <a:ext cx="49490" cy="21895"/>
              </a:xfrm>
              <a:custGeom>
                <a:avLst/>
                <a:gdLst>
                  <a:gd name="connsiteX0" fmla="*/ 49491 w 49490"/>
                  <a:gd name="connsiteY0" fmla="*/ 0 h 21895"/>
                  <a:gd name="connsiteX1" fmla="*/ 24745 w 49490"/>
                  <a:gd name="connsiteY1" fmla="*/ 21895 h 21895"/>
                  <a:gd name="connsiteX2" fmla="*/ 0 w 49490"/>
                  <a:gd name="connsiteY2" fmla="*/ 0 h 21895"/>
                </a:gdLst>
                <a:ahLst/>
                <a:cxnLst>
                  <a:cxn ang="0">
                    <a:pos x="connsiteX0" y="connsiteY0"/>
                  </a:cxn>
                  <a:cxn ang="0">
                    <a:pos x="connsiteX1" y="connsiteY1"/>
                  </a:cxn>
                  <a:cxn ang="0">
                    <a:pos x="connsiteX2" y="connsiteY2"/>
                  </a:cxn>
                </a:cxnLst>
                <a:rect l="l" t="t" r="r" b="b"/>
                <a:pathLst>
                  <a:path w="49490" h="21895">
                    <a:moveTo>
                      <a:pt x="49491" y="0"/>
                    </a:moveTo>
                    <a:cubicBezTo>
                      <a:pt x="49491" y="11424"/>
                      <a:pt x="38070" y="21895"/>
                      <a:pt x="24745" y="21895"/>
                    </a:cubicBezTo>
                    <a:cubicBezTo>
                      <a:pt x="11421" y="21895"/>
                      <a:pt x="0" y="12375"/>
                      <a:pt x="0" y="0"/>
                    </a:cubicBezTo>
                  </a:path>
                </a:pathLst>
              </a:custGeom>
              <a:noFill/>
              <a:ln w="22225" cap="flat">
                <a:solidFill>
                  <a:srgbClr val="004E3A"/>
                </a:solidFill>
                <a:prstDash val="solid"/>
                <a:miter/>
              </a:ln>
            </p:spPr>
            <p:txBody>
              <a:bodyPr rtlCol="0" anchor="ctr"/>
              <a:lstStyle/>
              <a:p>
                <a:endParaRPr lang="da-DK"/>
              </a:p>
            </p:txBody>
          </p:sp>
          <p:grpSp>
            <p:nvGrpSpPr>
              <p:cNvPr id="71" name="Grafik 3">
                <a:extLst>
                  <a:ext uri="{FF2B5EF4-FFF2-40B4-BE49-F238E27FC236}">
                    <a16:creationId xmlns:a16="http://schemas.microsoft.com/office/drawing/2014/main" id="{3C8FBF3F-9B56-44CA-9422-F929DAF514CA}"/>
                  </a:ext>
                </a:extLst>
              </p:cNvPr>
              <p:cNvGrpSpPr/>
              <p:nvPr/>
            </p:nvGrpSpPr>
            <p:grpSpPr>
              <a:xfrm>
                <a:off x="4836840" y="2681706"/>
                <a:ext cx="96126" cy="66637"/>
                <a:chOff x="4836840" y="2681706"/>
                <a:chExt cx="96126" cy="66637"/>
              </a:xfrm>
              <a:noFill/>
            </p:grpSpPr>
            <p:sp>
              <p:nvSpPr>
                <p:cNvPr id="72" name="Kombinationstegning 162">
                  <a:extLst>
                    <a:ext uri="{FF2B5EF4-FFF2-40B4-BE49-F238E27FC236}">
                      <a16:creationId xmlns:a16="http://schemas.microsoft.com/office/drawing/2014/main" id="{8A18E178-ABF3-4F41-A98E-085CBED80648}"/>
                    </a:ext>
                  </a:extLst>
                </p:cNvPr>
                <p:cNvSpPr/>
                <p:nvPr/>
              </p:nvSpPr>
              <p:spPr>
                <a:xfrm>
                  <a:off x="4836840" y="2681706"/>
                  <a:ext cx="25696" cy="66637"/>
                </a:xfrm>
                <a:custGeom>
                  <a:avLst/>
                  <a:gdLst>
                    <a:gd name="connsiteX0" fmla="*/ 0 w 25696"/>
                    <a:gd name="connsiteY0" fmla="*/ 66638 h 66637"/>
                    <a:gd name="connsiteX1" fmla="*/ 10469 w 25696"/>
                    <a:gd name="connsiteY1" fmla="*/ 20943 h 66637"/>
                    <a:gd name="connsiteX2" fmla="*/ 25697 w 25696"/>
                    <a:gd name="connsiteY2" fmla="*/ 0 h 66637"/>
                  </a:gdLst>
                  <a:ahLst/>
                  <a:cxnLst>
                    <a:cxn ang="0">
                      <a:pos x="connsiteX0" y="connsiteY0"/>
                    </a:cxn>
                    <a:cxn ang="0">
                      <a:pos x="connsiteX1" y="connsiteY1"/>
                    </a:cxn>
                    <a:cxn ang="0">
                      <a:pos x="connsiteX2" y="connsiteY2"/>
                    </a:cxn>
                  </a:cxnLst>
                  <a:rect l="l" t="t" r="r" b="b"/>
                  <a:pathLst>
                    <a:path w="25696" h="66637">
                      <a:moveTo>
                        <a:pt x="0" y="66638"/>
                      </a:moveTo>
                      <a:lnTo>
                        <a:pt x="10469" y="20943"/>
                      </a:lnTo>
                      <a:cubicBezTo>
                        <a:pt x="12373" y="11424"/>
                        <a:pt x="19035" y="3808"/>
                        <a:pt x="25697" y="0"/>
                      </a:cubicBezTo>
                    </a:path>
                  </a:pathLst>
                </a:custGeom>
                <a:noFill/>
                <a:ln w="22225" cap="flat">
                  <a:solidFill>
                    <a:srgbClr val="004E3A"/>
                  </a:solidFill>
                  <a:prstDash val="solid"/>
                  <a:miter/>
                </a:ln>
              </p:spPr>
              <p:txBody>
                <a:bodyPr rtlCol="0" anchor="ctr"/>
                <a:lstStyle/>
                <a:p>
                  <a:endParaRPr lang="da-DK"/>
                </a:p>
              </p:txBody>
            </p:sp>
            <p:sp>
              <p:nvSpPr>
                <p:cNvPr id="73" name="Kombinationstegning 163">
                  <a:extLst>
                    <a:ext uri="{FF2B5EF4-FFF2-40B4-BE49-F238E27FC236}">
                      <a16:creationId xmlns:a16="http://schemas.microsoft.com/office/drawing/2014/main" id="{C7E307EC-3FCF-46AA-A544-68203FC02BAE}"/>
                    </a:ext>
                  </a:extLst>
                </p:cNvPr>
                <p:cNvSpPr/>
                <p:nvPr/>
              </p:nvSpPr>
              <p:spPr>
                <a:xfrm>
                  <a:off x="4907269" y="2681706"/>
                  <a:ext cx="25696" cy="66637"/>
                </a:xfrm>
                <a:custGeom>
                  <a:avLst/>
                  <a:gdLst>
                    <a:gd name="connsiteX0" fmla="*/ 25697 w 25696"/>
                    <a:gd name="connsiteY0" fmla="*/ 66638 h 66637"/>
                    <a:gd name="connsiteX1" fmla="*/ 15228 w 25696"/>
                    <a:gd name="connsiteY1" fmla="*/ 20943 h 66637"/>
                    <a:gd name="connsiteX2" fmla="*/ 0 w 25696"/>
                    <a:gd name="connsiteY2" fmla="*/ 0 h 66637"/>
                  </a:gdLst>
                  <a:ahLst/>
                  <a:cxnLst>
                    <a:cxn ang="0">
                      <a:pos x="connsiteX0" y="connsiteY0"/>
                    </a:cxn>
                    <a:cxn ang="0">
                      <a:pos x="connsiteX1" y="connsiteY1"/>
                    </a:cxn>
                    <a:cxn ang="0">
                      <a:pos x="connsiteX2" y="connsiteY2"/>
                    </a:cxn>
                  </a:cxnLst>
                  <a:rect l="l" t="t" r="r" b="b"/>
                  <a:pathLst>
                    <a:path w="25696" h="66637">
                      <a:moveTo>
                        <a:pt x="25697" y="66638"/>
                      </a:moveTo>
                      <a:lnTo>
                        <a:pt x="15228" y="20943"/>
                      </a:lnTo>
                      <a:cubicBezTo>
                        <a:pt x="13324" y="11424"/>
                        <a:pt x="6662" y="3808"/>
                        <a:pt x="0" y="0"/>
                      </a:cubicBezTo>
                    </a:path>
                  </a:pathLst>
                </a:custGeom>
                <a:noFill/>
                <a:ln w="22225" cap="flat">
                  <a:solidFill>
                    <a:srgbClr val="004E3A"/>
                  </a:solidFill>
                  <a:prstDash val="solid"/>
                  <a:miter/>
                </a:ln>
              </p:spPr>
              <p:txBody>
                <a:bodyPr rtlCol="0" anchor="ctr"/>
                <a:lstStyle/>
                <a:p>
                  <a:endParaRPr lang="da-DK"/>
                </a:p>
              </p:txBody>
            </p:sp>
          </p:grpSp>
        </p:grpSp>
        <p:sp>
          <p:nvSpPr>
            <p:cNvPr id="69" name="Kombinationstegning 159">
              <a:extLst>
                <a:ext uri="{FF2B5EF4-FFF2-40B4-BE49-F238E27FC236}">
                  <a16:creationId xmlns:a16="http://schemas.microsoft.com/office/drawing/2014/main" id="{6C80B641-E196-491D-9141-1C845E8D788F}"/>
                </a:ext>
              </a:extLst>
            </p:cNvPr>
            <p:cNvSpPr/>
            <p:nvPr/>
          </p:nvSpPr>
          <p:spPr>
            <a:xfrm>
              <a:off x="7218976" y="1143631"/>
              <a:ext cx="200898" cy="200945"/>
            </a:xfrm>
            <a:custGeom>
              <a:avLst/>
              <a:gdLst>
                <a:gd name="connsiteX0" fmla="*/ 95175 w 95174"/>
                <a:gd name="connsiteY0" fmla="*/ 47598 h 95196"/>
                <a:gd name="connsiteX1" fmla="*/ 47587 w 95174"/>
                <a:gd name="connsiteY1" fmla="*/ 95197 h 95196"/>
                <a:gd name="connsiteX2" fmla="*/ 0 w 95174"/>
                <a:gd name="connsiteY2" fmla="*/ 47598 h 95196"/>
                <a:gd name="connsiteX3" fmla="*/ 47587 w 95174"/>
                <a:gd name="connsiteY3" fmla="*/ 0 h 95196"/>
                <a:gd name="connsiteX4" fmla="*/ 95175 w 95174"/>
                <a:gd name="connsiteY4" fmla="*/ 47598 h 9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74" h="95196">
                  <a:moveTo>
                    <a:pt x="95175" y="47598"/>
                  </a:moveTo>
                  <a:cubicBezTo>
                    <a:pt x="95175" y="73886"/>
                    <a:pt x="73869" y="95197"/>
                    <a:pt x="47587" y="95197"/>
                  </a:cubicBezTo>
                  <a:cubicBezTo>
                    <a:pt x="21306" y="95197"/>
                    <a:pt x="0" y="73886"/>
                    <a:pt x="0" y="47598"/>
                  </a:cubicBezTo>
                  <a:cubicBezTo>
                    <a:pt x="0" y="21310"/>
                    <a:pt x="21306" y="0"/>
                    <a:pt x="47587" y="0"/>
                  </a:cubicBezTo>
                  <a:cubicBezTo>
                    <a:pt x="73869" y="0"/>
                    <a:pt x="95175" y="21310"/>
                    <a:pt x="95175" y="47598"/>
                  </a:cubicBezTo>
                  <a:close/>
                </a:path>
              </a:pathLst>
            </a:custGeom>
            <a:noFill/>
            <a:ln w="22225" cap="flat">
              <a:solidFill>
                <a:srgbClr val="004E3A"/>
              </a:solidFill>
              <a:prstDash val="solid"/>
              <a:miter/>
            </a:ln>
          </p:spPr>
          <p:txBody>
            <a:bodyPr rtlCol="0" anchor="ctr"/>
            <a:lstStyle/>
            <a:p>
              <a:endParaRPr lang="da-DK"/>
            </a:p>
          </p:txBody>
        </p:sp>
      </p:grpSp>
    </p:spTree>
    <p:extLst>
      <p:ext uri="{BB962C8B-B14F-4D97-AF65-F5344CB8AC3E}">
        <p14:creationId xmlns:p14="http://schemas.microsoft.com/office/powerpoint/2010/main" val="3437423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F726B561-4C7B-463F-8272-57191097953C}"/>
              </a:ext>
            </a:extLst>
          </p:cNvPr>
          <p:cNvSpPr>
            <a:spLocks noGrp="1"/>
          </p:cNvSpPr>
          <p:nvPr>
            <p:ph idx="1"/>
          </p:nvPr>
        </p:nvSpPr>
        <p:spPr>
          <a:xfrm>
            <a:off x="431999" y="1126554"/>
            <a:ext cx="7170279" cy="1845246"/>
          </a:xfrm>
        </p:spPr>
        <p:txBody>
          <a:bodyPr/>
          <a:lstStyle/>
          <a:p>
            <a:pPr marL="0" indent="0">
              <a:buNone/>
            </a:pPr>
            <a:r>
              <a:rPr lang="da-DK" sz="1600" dirty="0"/>
              <a:t>Den ansvarlige for rehabiliteringsprocessen står for udredning af borgerens samlede hjælpe- og rehabiliteringsbehov i samarbejde med borgeren, pårørende og relevant fagpersonale. Det er vigtigt, at den ansvarlige har et helhedsorienteret blik på borgerens livssituation i den indledende fase af rehabiliteringsprocessen. En henvendelse fra en borger om konkret hjælp i dagligdagen kan sagtens handle om helt andre problematikker, fx ensomhed, og det er vigtigt at få afdækket alle årsager og perspektiver i udredningen. </a:t>
            </a:r>
          </a:p>
          <a:p>
            <a:pPr marL="0" indent="0">
              <a:buNone/>
            </a:pPr>
            <a:endParaRPr lang="da-DK" dirty="0"/>
          </a:p>
        </p:txBody>
      </p:sp>
      <p:sp>
        <p:nvSpPr>
          <p:cNvPr id="4" name="Titel 3">
            <a:extLst>
              <a:ext uri="{FF2B5EF4-FFF2-40B4-BE49-F238E27FC236}">
                <a16:creationId xmlns:a16="http://schemas.microsoft.com/office/drawing/2014/main" id="{FFD38896-C55B-413C-93C3-3AC0BDD90029}"/>
              </a:ext>
            </a:extLst>
          </p:cNvPr>
          <p:cNvSpPr>
            <a:spLocks noGrp="1"/>
          </p:cNvSpPr>
          <p:nvPr>
            <p:ph type="title"/>
          </p:nvPr>
        </p:nvSpPr>
        <p:spPr>
          <a:xfrm>
            <a:off x="432000" y="632970"/>
            <a:ext cx="8398800" cy="366490"/>
          </a:xfrm>
        </p:spPr>
        <p:txBody>
          <a:bodyPr/>
          <a:lstStyle/>
          <a:p>
            <a:r>
              <a:rPr lang="da-DK" dirty="0"/>
              <a:t>Tværfaglig udredning</a:t>
            </a:r>
          </a:p>
        </p:txBody>
      </p:sp>
      <p:sp>
        <p:nvSpPr>
          <p:cNvPr id="6" name="Kombinationstegning 7">
            <a:extLst>
              <a:ext uri="{FF2B5EF4-FFF2-40B4-BE49-F238E27FC236}">
                <a16:creationId xmlns:a16="http://schemas.microsoft.com/office/drawing/2014/main" id="{F710A0D9-FB24-4C65-813B-37BAC9DAB38A}"/>
              </a:ext>
            </a:extLst>
          </p:cNvPr>
          <p:cNvSpPr/>
          <p:nvPr/>
        </p:nvSpPr>
        <p:spPr>
          <a:xfrm>
            <a:off x="432000" y="3338623"/>
            <a:ext cx="7170278" cy="3136606"/>
          </a:xfrm>
          <a:custGeom>
            <a:avLst/>
            <a:gdLst>
              <a:gd name="connsiteX0" fmla="*/ 0 w 5603323"/>
              <a:gd name="connsiteY0" fmla="*/ 459764 h 2758528"/>
              <a:gd name="connsiteX1" fmla="*/ 459764 w 5603323"/>
              <a:gd name="connsiteY1" fmla="*/ 0 h 2758528"/>
              <a:gd name="connsiteX2" fmla="*/ 5143559 w 5603323"/>
              <a:gd name="connsiteY2" fmla="*/ 0 h 2758528"/>
              <a:gd name="connsiteX3" fmla="*/ 5603323 w 5603323"/>
              <a:gd name="connsiteY3" fmla="*/ 459764 h 2758528"/>
              <a:gd name="connsiteX4" fmla="*/ 5603323 w 5603323"/>
              <a:gd name="connsiteY4" fmla="*/ 2298764 h 2758528"/>
              <a:gd name="connsiteX5" fmla="*/ 5143559 w 5603323"/>
              <a:gd name="connsiteY5" fmla="*/ 2758528 h 2758528"/>
              <a:gd name="connsiteX6" fmla="*/ 459764 w 5603323"/>
              <a:gd name="connsiteY6" fmla="*/ 2758528 h 2758528"/>
              <a:gd name="connsiteX7" fmla="*/ 0 w 5603323"/>
              <a:gd name="connsiteY7" fmla="*/ 2298764 h 2758528"/>
              <a:gd name="connsiteX8" fmla="*/ 0 w 5603323"/>
              <a:gd name="connsiteY8" fmla="*/ 459764 h 275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3323" h="2758528">
                <a:moveTo>
                  <a:pt x="0" y="459764"/>
                </a:moveTo>
                <a:cubicBezTo>
                  <a:pt x="0" y="205843"/>
                  <a:pt x="205843" y="0"/>
                  <a:pt x="459764" y="0"/>
                </a:cubicBezTo>
                <a:lnTo>
                  <a:pt x="5143559" y="0"/>
                </a:lnTo>
                <a:cubicBezTo>
                  <a:pt x="5397480" y="0"/>
                  <a:pt x="5603323" y="205843"/>
                  <a:pt x="5603323" y="459764"/>
                </a:cubicBezTo>
                <a:lnTo>
                  <a:pt x="5603323" y="2298764"/>
                </a:lnTo>
                <a:cubicBezTo>
                  <a:pt x="5603323" y="2552685"/>
                  <a:pt x="5397480" y="2758528"/>
                  <a:pt x="5143559" y="2758528"/>
                </a:cubicBezTo>
                <a:lnTo>
                  <a:pt x="459764" y="2758528"/>
                </a:lnTo>
                <a:cubicBezTo>
                  <a:pt x="205843" y="2758528"/>
                  <a:pt x="0" y="2552685"/>
                  <a:pt x="0" y="2298764"/>
                </a:cubicBezTo>
                <a:lnTo>
                  <a:pt x="0" y="459764"/>
                </a:lnTo>
                <a:close/>
              </a:path>
            </a:pathLst>
          </a:custGeom>
          <a:solidFill>
            <a:schemeClr val="bg2">
              <a:lumMod val="90000"/>
              <a:lumOff val="10000"/>
            </a:schemeClr>
          </a:solidFill>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432000" tIns="324000" rIns="360000" bIns="360000" numCol="1" spcCol="1270" anchor="t" anchorCtr="0">
            <a:noAutofit/>
          </a:bodyPr>
          <a:lstStyle/>
          <a:p>
            <a:pPr lvl="0" defTabSz="622300">
              <a:lnSpc>
                <a:spcPct val="90000"/>
              </a:lnSpc>
              <a:spcBef>
                <a:spcPct val="0"/>
              </a:spcBef>
              <a:spcAft>
                <a:spcPct val="35000"/>
              </a:spcAft>
            </a:pPr>
            <a:r>
              <a:rPr lang="da-DK" dirty="0">
                <a:solidFill>
                  <a:schemeClr val="bg1"/>
                </a:solidFill>
              </a:rPr>
              <a:t>I den tværfaglige udredning skal den ansvarlige for rehabiliteringsprocessen sørge for at:</a:t>
            </a:r>
          </a:p>
          <a:p>
            <a:pPr marL="342900" lvl="0" indent="-342900" defTabSz="622300">
              <a:lnSpc>
                <a:spcPct val="90000"/>
              </a:lnSpc>
              <a:spcBef>
                <a:spcPct val="0"/>
              </a:spcBef>
              <a:spcAft>
                <a:spcPct val="35000"/>
              </a:spcAft>
              <a:buFont typeface="Arial" panose="020B0604020202020204" pitchFamily="34" charset="0"/>
              <a:buChar char="•"/>
            </a:pPr>
            <a:r>
              <a:rPr lang="da-DK" dirty="0">
                <a:solidFill>
                  <a:schemeClr val="bg1"/>
                </a:solidFill>
              </a:rPr>
              <a:t>Undersøge og understøtte borgerens målsætninger for rehabilitering</a:t>
            </a:r>
          </a:p>
          <a:p>
            <a:pPr marL="342900" lvl="0" indent="-342900" defTabSz="622300">
              <a:lnSpc>
                <a:spcPct val="90000"/>
              </a:lnSpc>
              <a:spcBef>
                <a:spcPct val="0"/>
              </a:spcBef>
              <a:spcAft>
                <a:spcPct val="35000"/>
              </a:spcAft>
              <a:buFont typeface="Arial" panose="020B0604020202020204" pitchFamily="34" charset="0"/>
              <a:buChar char="•"/>
            </a:pPr>
            <a:r>
              <a:rPr lang="da-DK" dirty="0">
                <a:solidFill>
                  <a:schemeClr val="bg1"/>
                </a:solidFill>
              </a:rPr>
              <a:t>Foretage en helhedsorienteret udredning, som omfatter både fysiske, psykiske, kognitive og sociale aspekter</a:t>
            </a:r>
          </a:p>
          <a:p>
            <a:pPr marL="342900" lvl="0" indent="-342900" defTabSz="622300">
              <a:lnSpc>
                <a:spcPct val="90000"/>
              </a:lnSpc>
              <a:spcBef>
                <a:spcPct val="0"/>
              </a:spcBef>
              <a:spcAft>
                <a:spcPct val="35000"/>
              </a:spcAft>
              <a:buFont typeface="Arial" panose="020B0604020202020204" pitchFamily="34" charset="0"/>
              <a:buChar char="•"/>
            </a:pPr>
            <a:r>
              <a:rPr lang="da-DK" dirty="0">
                <a:solidFill>
                  <a:schemeClr val="bg1"/>
                </a:solidFill>
              </a:rPr>
              <a:t>Inddrage relevante faggrupper i udredningen</a:t>
            </a:r>
          </a:p>
          <a:p>
            <a:pPr marL="342900" lvl="0" indent="-342900" defTabSz="622300">
              <a:lnSpc>
                <a:spcPct val="90000"/>
              </a:lnSpc>
              <a:spcBef>
                <a:spcPct val="0"/>
              </a:spcBef>
              <a:spcAft>
                <a:spcPct val="35000"/>
              </a:spcAft>
              <a:buFont typeface="Arial" panose="020B0604020202020204" pitchFamily="34" charset="0"/>
              <a:buChar char="•"/>
            </a:pPr>
            <a:r>
              <a:rPr lang="da-DK" dirty="0">
                <a:solidFill>
                  <a:schemeClr val="bg1"/>
                </a:solidFill>
              </a:rPr>
              <a:t>Skabe et ligeværdigt og målrettet samarbejde mellem borger, pårørende og fagpersonalet. </a:t>
            </a:r>
          </a:p>
        </p:txBody>
      </p:sp>
      <p:sp>
        <p:nvSpPr>
          <p:cNvPr id="7" name="Kombinationstegning 8">
            <a:extLst>
              <a:ext uri="{FF2B5EF4-FFF2-40B4-BE49-F238E27FC236}">
                <a16:creationId xmlns:a16="http://schemas.microsoft.com/office/drawing/2014/main" id="{57DE79E1-A7BC-4525-8395-2A6D6ED76B99}"/>
              </a:ext>
            </a:extLst>
          </p:cNvPr>
          <p:cNvSpPr/>
          <p:nvPr/>
        </p:nvSpPr>
        <p:spPr>
          <a:xfrm>
            <a:off x="8027944" y="2372510"/>
            <a:ext cx="3638538" cy="4087978"/>
          </a:xfrm>
          <a:custGeom>
            <a:avLst/>
            <a:gdLst>
              <a:gd name="connsiteX0" fmla="*/ 0 w 5589825"/>
              <a:gd name="connsiteY0" fmla="*/ 463925 h 2783496"/>
              <a:gd name="connsiteX1" fmla="*/ 463925 w 5589825"/>
              <a:gd name="connsiteY1" fmla="*/ 0 h 2783496"/>
              <a:gd name="connsiteX2" fmla="*/ 5125900 w 5589825"/>
              <a:gd name="connsiteY2" fmla="*/ 0 h 2783496"/>
              <a:gd name="connsiteX3" fmla="*/ 5589825 w 5589825"/>
              <a:gd name="connsiteY3" fmla="*/ 463925 h 2783496"/>
              <a:gd name="connsiteX4" fmla="*/ 5589825 w 5589825"/>
              <a:gd name="connsiteY4" fmla="*/ 2319571 h 2783496"/>
              <a:gd name="connsiteX5" fmla="*/ 5125900 w 5589825"/>
              <a:gd name="connsiteY5" fmla="*/ 2783496 h 2783496"/>
              <a:gd name="connsiteX6" fmla="*/ 463925 w 5589825"/>
              <a:gd name="connsiteY6" fmla="*/ 2783496 h 2783496"/>
              <a:gd name="connsiteX7" fmla="*/ 0 w 5589825"/>
              <a:gd name="connsiteY7" fmla="*/ 2319571 h 2783496"/>
              <a:gd name="connsiteX8" fmla="*/ 0 w 5589825"/>
              <a:gd name="connsiteY8" fmla="*/ 463925 h 278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9825" h="2783496">
                <a:moveTo>
                  <a:pt x="0" y="463925"/>
                </a:moveTo>
                <a:cubicBezTo>
                  <a:pt x="0" y="207706"/>
                  <a:pt x="207706" y="0"/>
                  <a:pt x="463925" y="0"/>
                </a:cubicBezTo>
                <a:lnTo>
                  <a:pt x="5125900" y="0"/>
                </a:lnTo>
                <a:cubicBezTo>
                  <a:pt x="5382119" y="0"/>
                  <a:pt x="5589825" y="207706"/>
                  <a:pt x="5589825" y="463925"/>
                </a:cubicBezTo>
                <a:lnTo>
                  <a:pt x="5589825" y="2319571"/>
                </a:lnTo>
                <a:cubicBezTo>
                  <a:pt x="5589825" y="2575790"/>
                  <a:pt x="5382119" y="2783496"/>
                  <a:pt x="5125900" y="2783496"/>
                </a:cubicBezTo>
                <a:lnTo>
                  <a:pt x="463925" y="2783496"/>
                </a:lnTo>
                <a:cubicBezTo>
                  <a:pt x="207706" y="2783496"/>
                  <a:pt x="0" y="2575790"/>
                  <a:pt x="0" y="2319571"/>
                </a:cubicBezTo>
                <a:lnTo>
                  <a:pt x="0" y="463925"/>
                </a:lnTo>
                <a:close/>
              </a:path>
            </a:pathLst>
          </a:custGeom>
          <a:ln>
            <a:solidFill>
              <a:schemeClr val="bg2"/>
            </a:solidFill>
          </a:ln>
        </p:spPr>
        <p:style>
          <a:lnRef idx="2">
            <a:schemeClr val="accent5"/>
          </a:lnRef>
          <a:fillRef idx="1">
            <a:schemeClr val="lt1"/>
          </a:fillRef>
          <a:effectRef idx="0">
            <a:schemeClr val="accent5"/>
          </a:effectRef>
          <a:fontRef idx="minor">
            <a:schemeClr val="dk1"/>
          </a:fontRef>
        </p:style>
        <p:txBody>
          <a:bodyPr spcFirstLastPara="0" vert="horz" wrap="square" lIns="288000" tIns="216000" rIns="180000" bIns="216000" numCol="1" spcCol="1270" anchor="t" anchorCtr="0">
            <a:noAutofit/>
          </a:bodyPr>
          <a:lstStyle/>
          <a:p>
            <a:pPr lvl="0" defTabSz="622300">
              <a:lnSpc>
                <a:spcPct val="90000"/>
              </a:lnSpc>
              <a:spcBef>
                <a:spcPct val="0"/>
              </a:spcBef>
              <a:spcAft>
                <a:spcPct val="35000"/>
              </a:spcAft>
            </a:pPr>
            <a:r>
              <a:rPr lang="da-DK" sz="1700" b="1" dirty="0">
                <a:solidFill>
                  <a:schemeClr val="bg2"/>
                </a:solidFill>
              </a:rPr>
              <a:t>Afhængigt af borgerens udfordringer kan følgende faggrupper inddrages</a:t>
            </a:r>
          </a:p>
          <a:p>
            <a:pPr lvl="0" defTabSz="622300">
              <a:lnSpc>
                <a:spcPct val="90000"/>
              </a:lnSpc>
              <a:spcBef>
                <a:spcPct val="0"/>
              </a:spcBef>
              <a:spcAft>
                <a:spcPct val="35000"/>
              </a:spcAft>
            </a:pPr>
            <a:r>
              <a:rPr lang="da-DK" sz="1700" dirty="0">
                <a:solidFill>
                  <a:schemeClr val="bg2"/>
                </a:solidFill>
              </a:rPr>
              <a:t>• Social- og sundhedshjælper</a:t>
            </a:r>
          </a:p>
          <a:p>
            <a:pPr lvl="0" defTabSz="622300">
              <a:lnSpc>
                <a:spcPct val="90000"/>
              </a:lnSpc>
              <a:spcBef>
                <a:spcPct val="0"/>
              </a:spcBef>
              <a:spcAft>
                <a:spcPct val="35000"/>
              </a:spcAft>
            </a:pPr>
            <a:r>
              <a:rPr lang="da-DK" sz="1700" dirty="0">
                <a:solidFill>
                  <a:schemeClr val="bg2"/>
                </a:solidFill>
              </a:rPr>
              <a:t>• Social- og sundhedsassistent</a:t>
            </a:r>
          </a:p>
          <a:p>
            <a:pPr lvl="0" defTabSz="622300">
              <a:lnSpc>
                <a:spcPct val="90000"/>
              </a:lnSpc>
              <a:spcBef>
                <a:spcPct val="0"/>
              </a:spcBef>
              <a:spcAft>
                <a:spcPct val="35000"/>
              </a:spcAft>
            </a:pPr>
            <a:r>
              <a:rPr lang="da-DK" sz="1700" dirty="0">
                <a:solidFill>
                  <a:schemeClr val="bg2"/>
                </a:solidFill>
              </a:rPr>
              <a:t>• Sygeplejerske</a:t>
            </a:r>
          </a:p>
          <a:p>
            <a:pPr lvl="0" defTabSz="622300">
              <a:lnSpc>
                <a:spcPct val="90000"/>
              </a:lnSpc>
              <a:spcBef>
                <a:spcPct val="0"/>
              </a:spcBef>
              <a:spcAft>
                <a:spcPct val="35000"/>
              </a:spcAft>
            </a:pPr>
            <a:r>
              <a:rPr lang="da-DK" sz="1700" dirty="0">
                <a:solidFill>
                  <a:schemeClr val="bg2"/>
                </a:solidFill>
              </a:rPr>
              <a:t>• Ergoterapeut</a:t>
            </a:r>
          </a:p>
          <a:p>
            <a:pPr lvl="0" defTabSz="622300">
              <a:lnSpc>
                <a:spcPct val="90000"/>
              </a:lnSpc>
              <a:spcBef>
                <a:spcPct val="0"/>
              </a:spcBef>
              <a:spcAft>
                <a:spcPct val="35000"/>
              </a:spcAft>
            </a:pPr>
            <a:r>
              <a:rPr lang="da-DK" sz="1700" dirty="0">
                <a:solidFill>
                  <a:schemeClr val="bg2"/>
                </a:solidFill>
              </a:rPr>
              <a:t>• Fysioterapeut</a:t>
            </a:r>
          </a:p>
          <a:p>
            <a:pPr lvl="0" defTabSz="622300">
              <a:lnSpc>
                <a:spcPct val="90000"/>
              </a:lnSpc>
              <a:spcBef>
                <a:spcPct val="0"/>
              </a:spcBef>
              <a:spcAft>
                <a:spcPct val="35000"/>
              </a:spcAft>
            </a:pPr>
            <a:r>
              <a:rPr lang="da-DK" sz="1700" dirty="0">
                <a:solidFill>
                  <a:schemeClr val="bg2"/>
                </a:solidFill>
              </a:rPr>
              <a:t>• Praktiserende læge</a:t>
            </a:r>
          </a:p>
          <a:p>
            <a:pPr lvl="0" defTabSz="622300">
              <a:lnSpc>
                <a:spcPct val="90000"/>
              </a:lnSpc>
              <a:spcBef>
                <a:spcPct val="0"/>
              </a:spcBef>
              <a:spcAft>
                <a:spcPct val="35000"/>
              </a:spcAft>
            </a:pPr>
            <a:r>
              <a:rPr lang="da-DK" sz="1700" dirty="0">
                <a:solidFill>
                  <a:schemeClr val="bg2"/>
                </a:solidFill>
              </a:rPr>
              <a:t>• Ernæringskonsulent</a:t>
            </a:r>
          </a:p>
          <a:p>
            <a:pPr lvl="0" defTabSz="622300">
              <a:lnSpc>
                <a:spcPct val="90000"/>
              </a:lnSpc>
              <a:spcBef>
                <a:spcPct val="0"/>
              </a:spcBef>
              <a:spcAft>
                <a:spcPct val="35000"/>
              </a:spcAft>
            </a:pPr>
            <a:r>
              <a:rPr lang="da-DK" sz="1700" dirty="0">
                <a:solidFill>
                  <a:schemeClr val="bg2"/>
                </a:solidFill>
              </a:rPr>
              <a:t>• Aktivitetsmedarbejder</a:t>
            </a:r>
          </a:p>
          <a:p>
            <a:pPr lvl="0" defTabSz="622300">
              <a:lnSpc>
                <a:spcPct val="90000"/>
              </a:lnSpc>
              <a:spcBef>
                <a:spcPct val="0"/>
              </a:spcBef>
              <a:spcAft>
                <a:spcPct val="35000"/>
              </a:spcAft>
            </a:pPr>
            <a:r>
              <a:rPr lang="da-DK" sz="1700" dirty="0">
                <a:solidFill>
                  <a:schemeClr val="bg2"/>
                </a:solidFill>
              </a:rPr>
              <a:t>• Demenskonsulent</a:t>
            </a:r>
          </a:p>
        </p:txBody>
      </p:sp>
    </p:spTree>
    <p:extLst>
      <p:ext uri="{BB962C8B-B14F-4D97-AF65-F5344CB8AC3E}">
        <p14:creationId xmlns:p14="http://schemas.microsoft.com/office/powerpoint/2010/main" val="4940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lumMod val="90000"/>
              <a:lumOff val="10000"/>
            </a:schemeClr>
          </a:solidFill>
        </p:spPr>
        <p:txBody>
          <a:bodyPr wrap="square" lIns="0" tIns="0" rIns="0" bIns="0" rtlCol="0">
            <a:spAutoFit/>
          </a:bodyPr>
          <a:lstStyle/>
          <a:p>
            <a:endParaRPr lang="da-DK" sz="2000" dirty="0" err="1"/>
          </a:p>
        </p:txBody>
      </p:sp>
      <p:sp>
        <p:nvSpPr>
          <p:cNvPr id="6" name="Kombinationstegning 9">
            <a:extLst>
              <a:ext uri="{FF2B5EF4-FFF2-40B4-BE49-F238E27FC236}">
                <a16:creationId xmlns:a16="http://schemas.microsoft.com/office/drawing/2014/main" id="{0E917C14-179E-4033-B795-54200BD78046}"/>
              </a:ext>
            </a:extLst>
          </p:cNvPr>
          <p:cNvSpPr/>
          <p:nvPr/>
        </p:nvSpPr>
        <p:spPr>
          <a:xfrm>
            <a:off x="272264" y="191152"/>
            <a:ext cx="11645757" cy="6475695"/>
          </a:xfrm>
          <a:custGeom>
            <a:avLst/>
            <a:gdLst>
              <a:gd name="connsiteX0" fmla="*/ 0 w 5584864"/>
              <a:gd name="connsiteY0" fmla="*/ 460831 h 2764930"/>
              <a:gd name="connsiteX1" fmla="*/ 460831 w 5584864"/>
              <a:gd name="connsiteY1" fmla="*/ 0 h 2764930"/>
              <a:gd name="connsiteX2" fmla="*/ 5124033 w 5584864"/>
              <a:gd name="connsiteY2" fmla="*/ 0 h 2764930"/>
              <a:gd name="connsiteX3" fmla="*/ 5584864 w 5584864"/>
              <a:gd name="connsiteY3" fmla="*/ 460831 h 2764930"/>
              <a:gd name="connsiteX4" fmla="*/ 5584864 w 5584864"/>
              <a:gd name="connsiteY4" fmla="*/ 2304099 h 2764930"/>
              <a:gd name="connsiteX5" fmla="*/ 5124033 w 5584864"/>
              <a:gd name="connsiteY5" fmla="*/ 2764930 h 2764930"/>
              <a:gd name="connsiteX6" fmla="*/ 460831 w 5584864"/>
              <a:gd name="connsiteY6" fmla="*/ 2764930 h 2764930"/>
              <a:gd name="connsiteX7" fmla="*/ 0 w 5584864"/>
              <a:gd name="connsiteY7" fmla="*/ 2304099 h 2764930"/>
              <a:gd name="connsiteX8" fmla="*/ 0 w 5584864"/>
              <a:gd name="connsiteY8" fmla="*/ 460831 h 276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4864" h="2764930">
                <a:moveTo>
                  <a:pt x="0" y="460831"/>
                </a:moveTo>
                <a:cubicBezTo>
                  <a:pt x="0" y="206321"/>
                  <a:pt x="206321" y="0"/>
                  <a:pt x="460831" y="0"/>
                </a:cubicBezTo>
                <a:lnTo>
                  <a:pt x="5124033" y="0"/>
                </a:lnTo>
                <a:cubicBezTo>
                  <a:pt x="5378543" y="0"/>
                  <a:pt x="5584864" y="206321"/>
                  <a:pt x="5584864" y="460831"/>
                </a:cubicBezTo>
                <a:lnTo>
                  <a:pt x="5584864" y="2304099"/>
                </a:lnTo>
                <a:cubicBezTo>
                  <a:pt x="5584864" y="2558609"/>
                  <a:pt x="5378543" y="2764930"/>
                  <a:pt x="5124033" y="2764930"/>
                </a:cubicBezTo>
                <a:lnTo>
                  <a:pt x="460831" y="2764930"/>
                </a:lnTo>
                <a:cubicBezTo>
                  <a:pt x="206321" y="2764930"/>
                  <a:pt x="0" y="2558609"/>
                  <a:pt x="0" y="2304099"/>
                </a:cubicBezTo>
                <a:lnTo>
                  <a:pt x="0" y="460831"/>
                </a:lnTo>
                <a:close/>
              </a:path>
            </a:pathLst>
          </a:custGeom>
          <a:ln>
            <a:solidFill>
              <a:schemeClr val="bg2">
                <a:lumMod val="90000"/>
                <a:lumOff val="1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576000" tIns="360000" rIns="360000" bIns="360000" numCol="1" spcCol="1270" anchor="t" anchorCtr="0">
            <a:noAutofit/>
          </a:bodyPr>
          <a:lstStyle/>
          <a:p>
            <a:pPr lvl="0" defTabSz="622300">
              <a:lnSpc>
                <a:spcPct val="90000"/>
              </a:lnSpc>
              <a:spcBef>
                <a:spcPct val="0"/>
              </a:spcBef>
              <a:spcAft>
                <a:spcPct val="35000"/>
              </a:spcAft>
            </a:pPr>
            <a:r>
              <a:rPr lang="da-DK" sz="2000" b="1" dirty="0">
                <a:solidFill>
                  <a:schemeClr val="bg2"/>
                </a:solidFill>
              </a:rPr>
              <a:t>Case: Tværfaglige udredning</a:t>
            </a:r>
          </a:p>
          <a:p>
            <a:pPr lvl="0" defTabSz="622300">
              <a:lnSpc>
                <a:spcPct val="90000"/>
              </a:lnSpc>
              <a:spcBef>
                <a:spcPct val="0"/>
              </a:spcBef>
              <a:spcAft>
                <a:spcPct val="35000"/>
              </a:spcAft>
            </a:pPr>
            <a:r>
              <a:rPr lang="da-DK" sz="2000" dirty="0">
                <a:solidFill>
                  <a:schemeClr val="bg2"/>
                </a:solidFill>
              </a:rPr>
              <a:t>En kvinde henvender sig angående sin moster, Kirsten på 79 år, som, hun mener, har behov for praktisk hjælp i hverdagen. Hun fortæller, at mosteren ikke længere kan varetage forskellige hverdagsaktiviteter. Hun virker til at have svært ved at bevæge sig omkring i hjemmet, og hun fortæller, hvordan hun for nylig besøgte mosteren og blev chokeret over, hvor beskidt der var i hjemmet.</a:t>
            </a:r>
          </a:p>
          <a:p>
            <a:pPr lvl="0" defTabSz="622300">
              <a:lnSpc>
                <a:spcPct val="90000"/>
              </a:lnSpc>
              <a:spcBef>
                <a:spcPct val="0"/>
              </a:spcBef>
              <a:spcAft>
                <a:spcPct val="35000"/>
              </a:spcAft>
            </a:pPr>
            <a:endParaRPr lang="da-DK" sz="2000" dirty="0">
              <a:solidFill>
                <a:schemeClr val="bg2"/>
              </a:solidFill>
            </a:endParaRPr>
          </a:p>
          <a:p>
            <a:pPr lvl="0" defTabSz="622300">
              <a:lnSpc>
                <a:spcPct val="90000"/>
              </a:lnSpc>
              <a:spcBef>
                <a:spcPct val="0"/>
              </a:spcBef>
              <a:spcAft>
                <a:spcPct val="35000"/>
              </a:spcAft>
            </a:pPr>
            <a:r>
              <a:rPr lang="da-DK" sz="2000" dirty="0">
                <a:solidFill>
                  <a:schemeClr val="bg2"/>
                </a:solidFill>
              </a:rPr>
              <a:t>Da fagpersonen, hun taler med, spørger mere ind til situationen, kommer det frem, at mosteren heller ikke spiser så meget, som hun plejer, og at hun desuden ikke deltager i sociale aktiviteter i samme grad som før. Hun har ikke før haft behov for hjælp og har haft en velfungerende hverdag sammen med sin mand, som hun mistede for et halvt år siden.</a:t>
            </a:r>
          </a:p>
          <a:p>
            <a:pPr lvl="0" defTabSz="622300">
              <a:lnSpc>
                <a:spcPct val="90000"/>
              </a:lnSpc>
              <a:spcBef>
                <a:spcPct val="0"/>
              </a:spcBef>
              <a:spcAft>
                <a:spcPct val="35000"/>
              </a:spcAft>
            </a:pPr>
            <a:endParaRPr lang="da-DK" sz="2000" dirty="0">
              <a:solidFill>
                <a:schemeClr val="bg2"/>
              </a:solidFill>
            </a:endParaRPr>
          </a:p>
          <a:p>
            <a:pPr lvl="0" defTabSz="622300">
              <a:lnSpc>
                <a:spcPct val="90000"/>
              </a:lnSpc>
              <a:spcBef>
                <a:spcPct val="0"/>
              </a:spcBef>
              <a:spcAft>
                <a:spcPct val="35000"/>
              </a:spcAft>
            </a:pPr>
            <a:r>
              <a:rPr lang="da-DK" sz="2000" dirty="0">
                <a:solidFill>
                  <a:schemeClr val="bg2"/>
                </a:solidFill>
              </a:rPr>
              <a:t>I forbindelse med en indledende helhedsvurdering af Kirsten, konkluderes det, at Kirstens funktionsevne på kort tid er blevet væsentligt nedsat. Hun kan derfor have gavn af et rehabiliteringsforløb. Der bliver tilknyttet en forløbsansvarlig, som sætter gang i en tværfaglig udredning af Kirstens samlede rehabiliterings- og hjælpebehov.</a:t>
            </a:r>
          </a:p>
        </p:txBody>
      </p:sp>
    </p:spTree>
    <p:extLst>
      <p:ext uri="{BB962C8B-B14F-4D97-AF65-F5344CB8AC3E}">
        <p14:creationId xmlns:p14="http://schemas.microsoft.com/office/powerpoint/2010/main" val="253891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DE6A8A2B-46FD-4E38-8765-F4A122AE3871}"/>
              </a:ext>
            </a:extLst>
          </p:cNvPr>
          <p:cNvSpPr txBox="1"/>
          <p:nvPr/>
        </p:nvSpPr>
        <p:spPr>
          <a:xfrm>
            <a:off x="0" y="0"/>
            <a:ext cx="12192000" cy="6858000"/>
          </a:xfrm>
          <a:prstGeom prst="rect">
            <a:avLst/>
          </a:prstGeom>
          <a:solidFill>
            <a:schemeClr val="bg2"/>
          </a:solidFill>
        </p:spPr>
        <p:txBody>
          <a:bodyPr wrap="square" lIns="0" tIns="0" rIns="0" bIns="0" rtlCol="0">
            <a:spAutoFit/>
          </a:bodyPr>
          <a:lstStyle/>
          <a:p>
            <a:endParaRPr lang="da-DK" sz="2000" dirty="0" err="1"/>
          </a:p>
        </p:txBody>
      </p:sp>
      <p:sp>
        <p:nvSpPr>
          <p:cNvPr id="3" name="Tekstfelt 2">
            <a:extLst>
              <a:ext uri="{FF2B5EF4-FFF2-40B4-BE49-F238E27FC236}">
                <a16:creationId xmlns:a16="http://schemas.microsoft.com/office/drawing/2014/main" id="{EA5FD8EA-4402-4F69-B289-F55A62B99C88}"/>
              </a:ext>
            </a:extLst>
          </p:cNvPr>
          <p:cNvSpPr txBox="1"/>
          <p:nvPr/>
        </p:nvSpPr>
        <p:spPr>
          <a:xfrm>
            <a:off x="729466" y="1315092"/>
            <a:ext cx="10438544" cy="3447098"/>
          </a:xfrm>
          <a:prstGeom prst="rect">
            <a:avLst/>
          </a:prstGeom>
          <a:noFill/>
        </p:spPr>
        <p:txBody>
          <a:bodyPr wrap="square" lIns="0" tIns="0" rIns="0" bIns="0" rtlCol="0">
            <a:spAutoFit/>
          </a:bodyPr>
          <a:lstStyle/>
          <a:p>
            <a:pPr lvl="0">
              <a:buFont typeface="Wingdings" panose="05000000000000000000" pitchFamily="2" charset="2"/>
              <a:buChar char="§"/>
            </a:pPr>
            <a:r>
              <a:rPr lang="da-DK" sz="2800" dirty="0">
                <a:solidFill>
                  <a:schemeClr val="bg1"/>
                </a:solidFill>
              </a:rPr>
              <a:t>Hvilke fagpersoner vurderer I vil være relevante at inddrage i den tværfaglige udredning – og hvorfor?</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kan de forskellige fagpersoner bidrage med i Kirstens situation?</a:t>
            </a:r>
          </a:p>
          <a:p>
            <a:pPr lvl="0">
              <a:buFont typeface="Wingdings" panose="05000000000000000000" pitchFamily="2" charset="2"/>
              <a:buChar char="§"/>
            </a:pPr>
            <a:endParaRPr lang="da-DK" sz="2800" dirty="0">
              <a:solidFill>
                <a:schemeClr val="bg1"/>
              </a:solidFill>
            </a:endParaRPr>
          </a:p>
          <a:p>
            <a:pPr lvl="0">
              <a:buFont typeface="Wingdings" panose="05000000000000000000" pitchFamily="2" charset="2"/>
              <a:buChar char="§"/>
            </a:pPr>
            <a:r>
              <a:rPr lang="da-DK" sz="2800" dirty="0">
                <a:solidFill>
                  <a:schemeClr val="bg1"/>
                </a:solidFill>
              </a:rPr>
              <a:t>Hvad vil I gøre for at sikre, at udredningen tager udgangspunkt i borgerens perspektiv?</a:t>
            </a:r>
          </a:p>
        </p:txBody>
      </p:sp>
      <p:sp>
        <p:nvSpPr>
          <p:cNvPr id="5" name="Tekstfelt 4">
            <a:extLst>
              <a:ext uri="{FF2B5EF4-FFF2-40B4-BE49-F238E27FC236}">
                <a16:creationId xmlns:a16="http://schemas.microsoft.com/office/drawing/2014/main" id="{F47476A2-937F-4E82-B345-C9BF7C072947}"/>
              </a:ext>
            </a:extLst>
          </p:cNvPr>
          <p:cNvSpPr txBox="1"/>
          <p:nvPr/>
        </p:nvSpPr>
        <p:spPr>
          <a:xfrm>
            <a:off x="729466" y="575935"/>
            <a:ext cx="5774076" cy="492443"/>
          </a:xfrm>
          <a:prstGeom prst="rect">
            <a:avLst/>
          </a:prstGeom>
          <a:noFill/>
        </p:spPr>
        <p:txBody>
          <a:bodyPr wrap="square" lIns="0" tIns="0" rIns="0" bIns="0" rtlCol="0">
            <a:spAutoFit/>
          </a:bodyPr>
          <a:lstStyle/>
          <a:p>
            <a:pPr lvl="0"/>
            <a:r>
              <a:rPr lang="da-DK" sz="3200" b="1" dirty="0">
                <a:solidFill>
                  <a:prstClr val="white"/>
                </a:solidFill>
              </a:rPr>
              <a:t>SPØRGSMÅL - CASE</a:t>
            </a:r>
            <a:endParaRPr lang="da-DK" sz="2000" dirty="0"/>
          </a:p>
        </p:txBody>
      </p:sp>
    </p:spTree>
    <p:extLst>
      <p:ext uri="{BB962C8B-B14F-4D97-AF65-F5344CB8AC3E}">
        <p14:creationId xmlns:p14="http://schemas.microsoft.com/office/powerpoint/2010/main" val="1738452214"/>
      </p:ext>
    </p:extLst>
  </p:cSld>
  <p:clrMapOvr>
    <a:masterClrMapping/>
  </p:clrMapOvr>
</p:sld>
</file>

<file path=ppt/theme/theme1.xml><?xml version="1.0" encoding="utf-8"?>
<a:theme xmlns:a="http://schemas.openxmlformats.org/drawingml/2006/main" name="Sundhedsstyrelsen PowerPoint skabelon">
  <a:themeElements>
    <a:clrScheme name="Sundhedsstyrelsen - Mørk grøn">
      <a:dk1>
        <a:sysClr val="windowText" lastClr="000000"/>
      </a:dk1>
      <a:lt1>
        <a:sysClr val="window" lastClr="FFFFFF"/>
      </a:lt1>
      <a:dk2>
        <a:srgbClr val="99EFD7"/>
      </a:dk2>
      <a:lt2>
        <a:srgbClr val="005045"/>
      </a:lt2>
      <a:accent1>
        <a:srgbClr val="003F36"/>
      </a:accent1>
      <a:accent2>
        <a:srgbClr val="00D79B"/>
      </a:accent2>
      <a:accent3>
        <a:srgbClr val="005C8D"/>
      </a:accent3>
      <a:accent4>
        <a:srgbClr val="BEE3FF"/>
      </a:accent4>
      <a:accent5>
        <a:srgbClr val="441B3C"/>
      </a:accent5>
      <a:accent6>
        <a:srgbClr val="FF7896"/>
      </a:accent6>
      <a:hlink>
        <a:srgbClr val="00D79B"/>
      </a:hlink>
      <a:folHlink>
        <a:srgbClr val="005045"/>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6041</Words>
  <Application>Microsoft Office PowerPoint</Application>
  <PresentationFormat>Widescreen</PresentationFormat>
  <Paragraphs>437</Paragraphs>
  <Slides>40</Slides>
  <Notes>37</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40</vt:i4>
      </vt:variant>
    </vt:vector>
  </HeadingPairs>
  <TitlesOfParts>
    <vt:vector size="46" baseType="lpstr">
      <vt:lpstr>Raleway</vt:lpstr>
      <vt:lpstr>Wingdings</vt:lpstr>
      <vt:lpstr>Raleway ExtraBold</vt:lpstr>
      <vt:lpstr>Raleway Light</vt:lpstr>
      <vt:lpstr>Arial</vt:lpstr>
      <vt:lpstr>Sundhedsstyrelsen PowerPoint skabelon</vt:lpstr>
      <vt:lpstr> Mødepakke: Rehabilitering på ældreområdet  Oplæg til fælles faglig dialog</vt:lpstr>
      <vt:lpstr>Temaer</vt:lpstr>
      <vt:lpstr>Rehabiliteringsmodellen</vt:lpstr>
      <vt:lpstr>Personcentreret rehabilitering</vt:lpstr>
      <vt:lpstr>Personcentreret rehabilitering</vt:lpstr>
      <vt:lpstr>Tværfaglig udredning</vt:lpstr>
      <vt:lpstr>Tværfaglig udredning</vt:lpstr>
      <vt:lpstr>PowerPoint-præsentation</vt:lpstr>
      <vt:lpstr>PowerPoint-præsentation</vt:lpstr>
      <vt:lpstr>PowerPoint-præsentation</vt:lpstr>
      <vt:lpstr>Målsætning</vt:lpstr>
      <vt:lpstr>Målsætning</vt:lpstr>
      <vt:lpstr>Redskab: SMART mål</vt:lpstr>
      <vt:lpstr>PowerPoint-præsentation</vt:lpstr>
      <vt:lpstr>PowerPoint-præsentation</vt:lpstr>
      <vt:lpstr>PowerPoint-præsentation</vt:lpstr>
      <vt:lpstr>Meningsfulde hverdagsliv</vt:lpstr>
      <vt:lpstr>Meningsfulde hverdagsliv</vt:lpstr>
      <vt:lpstr>PowerPoint-præsentation</vt:lpstr>
      <vt:lpstr>PowerPoint-præsentation</vt:lpstr>
      <vt:lpstr>PowerPoint-præsentation</vt:lpstr>
      <vt:lpstr>Motivation</vt:lpstr>
      <vt:lpstr>Motivation</vt:lpstr>
      <vt:lpstr>PowerPoint-præsentation</vt:lpstr>
      <vt:lpstr>PowerPoint-præsentation</vt:lpstr>
      <vt:lpstr>PowerPoint-præsentation</vt:lpstr>
      <vt:lpstr>Tværfagligt samarbejde</vt:lpstr>
      <vt:lpstr>Tværfagligt samarbejde</vt:lpstr>
      <vt:lpstr>PowerPoint-præsentation</vt:lpstr>
      <vt:lpstr>PowerPoint-præsentation</vt:lpstr>
      <vt:lpstr>PowerPoint-præsentation</vt:lpstr>
      <vt:lpstr>Samarbejde med pårørende</vt:lpstr>
      <vt:lpstr>Pårørende</vt:lpstr>
      <vt:lpstr>Pårørende</vt:lpstr>
      <vt:lpstr>Hverdagen efter forløbet </vt:lpstr>
      <vt:lpstr>Hverdagen efter forløbet </vt:lpstr>
      <vt:lpstr>Hverdagen efter forløbet – eksempler</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2023-08-23T08:49:44Z</dcterms:created>
  <dcterms:modified xsi:type="dcterms:W3CDTF">2023-11-23T13:43:26Z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