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9" r:id="rId20"/>
    <p:sldId id="273" r:id="rId21"/>
    <p:sldId id="274" r:id="rId22"/>
    <p:sldId id="275" r:id="rId23"/>
    <p:sldId id="276" r:id="rId24"/>
    <p:sldId id="277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Raleway Thin Bold"/>
                <a:ea typeface="Raleway Thin Bold"/>
                <a:cs typeface="Raleway Thin Bold"/>
                <a:sym typeface="Raleway Thin Bold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ctr"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1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 – stor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 om 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 om fakta</a:t>
            </a:r>
          </a:p>
        </p:txBody>
      </p:sp>
      <p:sp>
        <p:nvSpPr>
          <p:cNvPr id="10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skrivels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Tilskrivelse</a:t>
            </a:r>
          </a:p>
        </p:txBody>
      </p:sp>
      <p:sp>
        <p:nvSpPr>
          <p:cNvPr id="116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254000" indent="0" defTabSz="609538">
              <a:lnSpc>
                <a:spcPct val="100000"/>
              </a:lnSpc>
              <a:spcBef>
                <a:spcPts val="0"/>
              </a:spcBef>
              <a:buSzTx/>
              <a:buNone/>
              <a:defRPr sz="3300" spc="-66">
                <a:latin typeface="ID00 Serif"/>
                <a:ea typeface="ID00 Serif"/>
                <a:cs typeface="ID00 Serif"/>
                <a:sym typeface="ID00 Serif"/>
              </a:defRPr>
            </a:lvl1pPr>
            <a:lvl2pPr marL="254000" indent="457200" defTabSz="609538">
              <a:lnSpc>
                <a:spcPct val="100000"/>
              </a:lnSpc>
              <a:spcBef>
                <a:spcPts val="0"/>
              </a:spcBef>
              <a:buSzTx/>
              <a:buNone/>
              <a:defRPr sz="3300" spc="-66">
                <a:latin typeface="ID00 Serif"/>
                <a:ea typeface="ID00 Serif"/>
                <a:cs typeface="ID00 Serif"/>
                <a:sym typeface="ID00 Serif"/>
              </a:defRPr>
            </a:lvl2pPr>
            <a:lvl3pPr marL="254000" indent="914400" defTabSz="609538">
              <a:lnSpc>
                <a:spcPct val="100000"/>
              </a:lnSpc>
              <a:spcBef>
                <a:spcPts val="0"/>
              </a:spcBef>
              <a:buSzTx/>
              <a:buNone/>
              <a:defRPr sz="3300" spc="-66">
                <a:latin typeface="ID00 Serif"/>
                <a:ea typeface="ID00 Serif"/>
                <a:cs typeface="ID00 Serif"/>
                <a:sym typeface="ID00 Serif"/>
              </a:defRPr>
            </a:lvl3pPr>
            <a:lvl4pPr marL="254000" indent="1371600" defTabSz="609538">
              <a:lnSpc>
                <a:spcPct val="100000"/>
              </a:lnSpc>
              <a:spcBef>
                <a:spcPts val="0"/>
              </a:spcBef>
              <a:buSzTx/>
              <a:buNone/>
              <a:defRPr sz="3300" spc="-66">
                <a:latin typeface="ID00 Serif"/>
                <a:ea typeface="ID00 Serif"/>
                <a:cs typeface="ID00 Serif"/>
                <a:sym typeface="ID00 Serif"/>
              </a:defRPr>
            </a:lvl4pPr>
            <a:lvl5pPr marL="254000" indent="1828800" defTabSz="609538">
              <a:lnSpc>
                <a:spcPct val="100000"/>
              </a:lnSpc>
              <a:spcBef>
                <a:spcPts val="0"/>
              </a:spcBef>
              <a:buSzTx/>
              <a:buNone/>
              <a:defRPr sz="3300" spc="-66">
                <a:latin typeface="ID00 Serif"/>
                <a:ea typeface="ID00 Serif"/>
                <a:cs typeface="ID00 Serif"/>
                <a:sym typeface="ID00 Serif"/>
              </a:defRPr>
            </a:lvl5pPr>
          </a:lstStyle>
          <a:p>
            <a:r>
              <a:t>“Vigtigt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led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led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led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led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 algn="ctr"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Raleway Thin Bold"/>
                <a:ea typeface="Raleway Thin Bold"/>
                <a:cs typeface="Raleway Thin Bold"/>
                <a:sym typeface="Raleway Thin Bold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2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Titel på lysbillede</a:t>
            </a:r>
          </a:p>
        </p:txBody>
      </p:sp>
      <p:sp>
        <p:nvSpPr>
          <p:cNvPr id="3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61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6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på afsnit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på afsnit</a:t>
            </a:r>
          </a:p>
        </p:txBody>
      </p:sp>
      <p:sp>
        <p:nvSpPr>
          <p:cNvPr id="7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på dagsorden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på dagsorden</a:t>
            </a:r>
          </a:p>
        </p:txBody>
      </p:sp>
      <p:sp>
        <p:nvSpPr>
          <p:cNvPr id="89" name="Undertitel på dagsord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dagsorden</a:t>
            </a:r>
          </a:p>
        </p:txBody>
      </p:sp>
      <p:sp>
        <p:nvSpPr>
          <p:cNvPr id="90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3000" spc="-29">
                <a:latin typeface="ID00 Serif"/>
                <a:ea typeface="ID00 Serif"/>
                <a:cs typeface="ID00 Serif"/>
                <a:sym typeface="ID00 Serif"/>
              </a:defRPr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3000" spc="-29">
                <a:latin typeface="ID00 Serif"/>
                <a:ea typeface="ID00 Serif"/>
                <a:cs typeface="ID00 Serif"/>
                <a:sym typeface="ID00 Serif"/>
              </a:defRPr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3000" spc="-29">
                <a:latin typeface="ID00 Serif"/>
                <a:ea typeface="ID00 Serif"/>
                <a:cs typeface="ID00 Serif"/>
                <a:sym typeface="ID00 Serif"/>
              </a:defRPr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3000" spc="-29">
                <a:latin typeface="ID00 Serif"/>
                <a:ea typeface="ID00 Serif"/>
                <a:cs typeface="ID00 Serif"/>
                <a:sym typeface="ID00 Serif"/>
              </a:defRPr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3000" spc="-29">
                <a:latin typeface="ID00 Serif"/>
                <a:ea typeface="ID00 Serif"/>
                <a:cs typeface="ID00 Serif"/>
                <a:sym typeface="ID00 Serif"/>
              </a:defRPr>
            </a:lvl5pPr>
          </a:lstStyle>
          <a:p>
            <a:r>
              <a:t>Emner på dagsorden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 på lysbillede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3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67" y="-4492030"/>
            <a:ext cx="17939934" cy="2528279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ialog med unge om deres liv under coronaepidemien"/>
          <p:cNvSpPr txBox="1"/>
          <p:nvPr/>
        </p:nvSpPr>
        <p:spPr>
          <a:xfrm>
            <a:off x="7715148" y="9042175"/>
            <a:ext cx="15132949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</a:lstStyle>
          <a:p>
            <a:r>
              <a:t>Dialog med unge om deres liv under coronaepidemien</a:t>
            </a:r>
          </a:p>
        </p:txBody>
      </p:sp>
      <p:pic>
        <p:nvPicPr>
          <p:cNvPr id="155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85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kst"/>
          <p:cNvSpPr txBox="1"/>
          <p:nvPr/>
        </p:nvSpPr>
        <p:spPr>
          <a:xfrm>
            <a:off x="11779148" y="6627317"/>
            <a:ext cx="825704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57" name="Inspirationsmateriale til grundskolens udskolingselever"/>
          <p:cNvSpPr txBox="1"/>
          <p:nvPr/>
        </p:nvSpPr>
        <p:spPr>
          <a:xfrm>
            <a:off x="7742847" y="9886949"/>
            <a:ext cx="1250698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800">
                <a:solidFill>
                  <a:srgbClr val="AFDFF9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Inspirationsmateriale til grundskolens udskolingselever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Er er noget, der bekymrer jer særligt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Er er noget, der bekymrer jer særligt?</a:t>
            </a:r>
          </a:p>
        </p:txBody>
      </p:sp>
      <p:sp>
        <p:nvSpPr>
          <p:cNvPr id="208" name="Uddybning…"/>
          <p:cNvSpPr txBox="1"/>
          <p:nvPr/>
        </p:nvSpPr>
        <p:spPr>
          <a:xfrm>
            <a:off x="5649910" y="5801188"/>
            <a:ext cx="16268110" cy="2760101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Tænker I på, at I kan miste kontakten med venner, eller at nogle kan blive syge?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der andre ting, I spekulerer over i forbindelse med corona?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ar I prøvet at være i isolation pga. mistanke om, at I var smittede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Har I prøvet at være i isolation pga. mistanke om, at I var smittede?</a:t>
            </a:r>
          </a:p>
        </p:txBody>
      </p:sp>
      <p:sp>
        <p:nvSpPr>
          <p:cNvPr id="214" name="Uddybning…"/>
          <p:cNvSpPr txBox="1"/>
          <p:nvPr/>
        </p:nvSpPr>
        <p:spPr>
          <a:xfrm>
            <a:off x="5649910" y="5801188"/>
            <a:ext cx="16268110" cy="3314287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rPr dirty="0" err="1"/>
              <a:t>Uddybning</a:t>
            </a:r>
            <a:endParaRPr sz="1100" dirty="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Hvor</a:t>
            </a:r>
            <a:r>
              <a:rPr dirty="0"/>
              <a:t> mange </a:t>
            </a:r>
            <a:r>
              <a:rPr dirty="0" err="1"/>
              <a:t>dage</a:t>
            </a:r>
            <a:r>
              <a:rPr dirty="0"/>
              <a:t>? Var I </a:t>
            </a:r>
            <a:r>
              <a:rPr dirty="0" err="1"/>
              <a:t>alene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isolation </a:t>
            </a:r>
            <a:r>
              <a:rPr dirty="0" err="1"/>
              <a:t>sammen</a:t>
            </a:r>
            <a:r>
              <a:rPr dirty="0"/>
              <a:t> med </a:t>
            </a:r>
            <a:r>
              <a:rPr dirty="0" err="1"/>
              <a:t>familien</a:t>
            </a:r>
            <a:r>
              <a:rPr dirty="0"/>
              <a:t>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Hvad</a:t>
            </a:r>
            <a:r>
              <a:rPr dirty="0"/>
              <a:t> var det </a:t>
            </a:r>
            <a:r>
              <a:rPr dirty="0" err="1"/>
              <a:t>sværeste</a:t>
            </a:r>
            <a:r>
              <a:rPr dirty="0"/>
              <a:t>? </a:t>
            </a:r>
            <a:r>
              <a:rPr dirty="0" err="1"/>
              <a:t>Fx</a:t>
            </a:r>
            <a:r>
              <a:rPr dirty="0"/>
              <a:t> </a:t>
            </a:r>
            <a:r>
              <a:rPr dirty="0" err="1"/>
              <a:t>frygten</a:t>
            </a:r>
            <a:r>
              <a:rPr dirty="0"/>
              <a:t> for at </a:t>
            </a:r>
            <a:r>
              <a:rPr dirty="0" err="1"/>
              <a:t>gå</a:t>
            </a:r>
            <a:r>
              <a:rPr dirty="0"/>
              <a:t> </a:t>
            </a:r>
            <a:r>
              <a:rPr dirty="0" err="1"/>
              <a:t>glip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noget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skolen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med </a:t>
            </a:r>
            <a:r>
              <a:rPr dirty="0" err="1"/>
              <a:t>vennerne</a:t>
            </a:r>
            <a:r>
              <a:rPr dirty="0"/>
              <a:t>? </a:t>
            </a:r>
            <a:br>
              <a:rPr dirty="0"/>
            </a:br>
            <a:r>
              <a:rPr dirty="0"/>
              <a:t>At </a:t>
            </a:r>
            <a:r>
              <a:rPr dirty="0" err="1"/>
              <a:t>blive</a:t>
            </a:r>
            <a:r>
              <a:rPr dirty="0"/>
              <a:t> set </a:t>
            </a:r>
            <a:r>
              <a:rPr dirty="0" err="1"/>
              <a:t>ned</a:t>
            </a:r>
            <a:r>
              <a:rPr dirty="0"/>
              <a:t> på, </a:t>
            </a:r>
            <a:r>
              <a:rPr dirty="0" err="1"/>
              <a:t>fordi</a:t>
            </a:r>
            <a:r>
              <a:rPr dirty="0"/>
              <a:t> man var </a:t>
            </a:r>
            <a:r>
              <a:rPr dirty="0" err="1"/>
              <a:t>smittet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Under nedlukningen af skolen skulle I følge undervisningen hjemmefra.  Hvordan var det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Under nedlukningen af skolen skulle I følge undervisningen hjemmefra. </a:t>
            </a:r>
            <a:br/>
            <a:r>
              <a:t>Hvordan var det?</a:t>
            </a:r>
          </a:p>
        </p:txBody>
      </p:sp>
      <p:sp>
        <p:nvSpPr>
          <p:cNvPr id="220" name="Uddybning…"/>
          <p:cNvSpPr txBox="1"/>
          <p:nvPr/>
        </p:nvSpPr>
        <p:spPr>
          <a:xfrm>
            <a:off x="5649910" y="5801188"/>
            <a:ext cx="16268110" cy="2798152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Tænker I på, at I kan miste kontakten med venner, eller at nogle kan blive syge?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der andre ting, I spekulerer over i forbindelse med corona?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Har I prøvet at være i isolation pga. mistanke om, at I var smittede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Har I prøvet at være i isolation pga. mistanke om, at I var smittede?</a:t>
            </a:r>
          </a:p>
        </p:txBody>
      </p:sp>
      <p:sp>
        <p:nvSpPr>
          <p:cNvPr id="226" name="Uddybning…"/>
          <p:cNvSpPr txBox="1"/>
          <p:nvPr/>
        </p:nvSpPr>
        <p:spPr>
          <a:xfrm>
            <a:off x="5649910" y="5801188"/>
            <a:ext cx="16268110" cy="3482463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rPr dirty="0" err="1"/>
              <a:t>Uddybning</a:t>
            </a:r>
            <a:endParaRPr sz="1100" dirty="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Hvor</a:t>
            </a:r>
            <a:r>
              <a:rPr dirty="0"/>
              <a:t> mange </a:t>
            </a:r>
            <a:r>
              <a:rPr dirty="0" err="1"/>
              <a:t>dage</a:t>
            </a:r>
            <a:r>
              <a:rPr dirty="0"/>
              <a:t>? Var I </a:t>
            </a:r>
            <a:r>
              <a:rPr dirty="0" err="1"/>
              <a:t>alene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isolation </a:t>
            </a:r>
            <a:r>
              <a:rPr dirty="0" err="1"/>
              <a:t>sammen</a:t>
            </a:r>
            <a:r>
              <a:rPr dirty="0"/>
              <a:t> med </a:t>
            </a:r>
            <a:r>
              <a:rPr dirty="0" err="1"/>
              <a:t>familien</a:t>
            </a:r>
            <a:r>
              <a:rPr dirty="0"/>
              <a:t>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Hvad</a:t>
            </a:r>
            <a:r>
              <a:rPr dirty="0"/>
              <a:t> var det </a:t>
            </a:r>
            <a:r>
              <a:rPr dirty="0" err="1"/>
              <a:t>sværeste</a:t>
            </a:r>
            <a:r>
              <a:rPr dirty="0"/>
              <a:t>? </a:t>
            </a:r>
            <a:r>
              <a:rPr dirty="0" err="1"/>
              <a:t>Fx</a:t>
            </a:r>
            <a:r>
              <a:rPr dirty="0"/>
              <a:t> </a:t>
            </a:r>
            <a:r>
              <a:rPr dirty="0" err="1"/>
              <a:t>frygten</a:t>
            </a:r>
            <a:r>
              <a:rPr dirty="0"/>
              <a:t> for at </a:t>
            </a:r>
            <a:r>
              <a:rPr dirty="0" err="1"/>
              <a:t>gå</a:t>
            </a:r>
            <a:r>
              <a:rPr dirty="0"/>
              <a:t> </a:t>
            </a:r>
            <a:r>
              <a:rPr dirty="0" err="1"/>
              <a:t>glip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noget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skolen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med </a:t>
            </a:r>
            <a:r>
              <a:rPr dirty="0" err="1"/>
              <a:t>vennerne</a:t>
            </a:r>
            <a:r>
              <a:rPr dirty="0"/>
              <a:t>? </a:t>
            </a:r>
            <a:br>
              <a:rPr dirty="0"/>
            </a:br>
            <a:r>
              <a:rPr dirty="0"/>
              <a:t>At </a:t>
            </a:r>
            <a:r>
              <a:rPr dirty="0" err="1"/>
              <a:t>blive</a:t>
            </a:r>
            <a:r>
              <a:rPr dirty="0"/>
              <a:t> set </a:t>
            </a:r>
            <a:r>
              <a:rPr dirty="0" err="1"/>
              <a:t>ned</a:t>
            </a:r>
            <a:r>
              <a:rPr dirty="0"/>
              <a:t> på, </a:t>
            </a:r>
            <a:r>
              <a:rPr dirty="0" err="1"/>
              <a:t>fordi</a:t>
            </a:r>
            <a:r>
              <a:rPr dirty="0"/>
              <a:t> man var </a:t>
            </a:r>
            <a:r>
              <a:rPr dirty="0" err="1"/>
              <a:t>smittet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Under nedlukningen af skolen skulle I følge undervisningen hjemmefra.  Hvordan var det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Under nedlukningen af skolen skulle I følge undervisningen hjemmefra. </a:t>
            </a:r>
            <a:br/>
            <a:r>
              <a:t>Hvordan var det?</a:t>
            </a:r>
          </a:p>
        </p:txBody>
      </p:sp>
      <p:sp>
        <p:nvSpPr>
          <p:cNvPr id="232" name="Uddybning…"/>
          <p:cNvSpPr txBox="1"/>
          <p:nvPr/>
        </p:nvSpPr>
        <p:spPr>
          <a:xfrm>
            <a:off x="5649910" y="5801188"/>
            <a:ext cx="16268110" cy="4002419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Var der nogen, I kunne bede om hjælp?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 tit havde I kontakt med jeres lærere?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det faglige noget, der bekymrer jer her under corona?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Hvordan kan det gøres bedre, hvis skolen igen skal lukke ned?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Hvordan kan I få et godt (skole)år på trods af restriktionerne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Hvordan kan I få et godt (skole)år på trods af restriktionerne?</a:t>
            </a:r>
          </a:p>
        </p:txBody>
      </p:sp>
      <p:sp>
        <p:nvSpPr>
          <p:cNvPr id="238" name="Uddybning…"/>
          <p:cNvSpPr txBox="1"/>
          <p:nvPr/>
        </p:nvSpPr>
        <p:spPr>
          <a:xfrm>
            <a:off x="5649910" y="5801188"/>
            <a:ext cx="16268110" cy="4493006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endParaRPr lang="da-DK" dirty="0"/>
          </a:p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endParaRPr lang="da-DK" dirty="0"/>
          </a:p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rPr dirty="0" err="1"/>
              <a:t>Uddybning</a:t>
            </a:r>
            <a:endParaRPr sz="1100" dirty="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/>
              <a:t>Kan I lave </a:t>
            </a:r>
            <a:r>
              <a:rPr dirty="0" err="1"/>
              <a:t>lektiegrupper</a:t>
            </a:r>
            <a:r>
              <a:rPr dirty="0"/>
              <a:t>, </a:t>
            </a:r>
            <a:r>
              <a:rPr dirty="0" err="1"/>
              <a:t>så</a:t>
            </a:r>
            <a:r>
              <a:rPr dirty="0"/>
              <a:t> I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mødes</a:t>
            </a:r>
            <a:r>
              <a:rPr dirty="0"/>
              <a:t> </a:t>
            </a:r>
            <a:r>
              <a:rPr dirty="0" err="1"/>
              <a:t>både</a:t>
            </a:r>
            <a:r>
              <a:rPr dirty="0"/>
              <a:t> </a:t>
            </a:r>
            <a:r>
              <a:rPr dirty="0" err="1"/>
              <a:t>fagligt</a:t>
            </a:r>
            <a:r>
              <a:rPr dirty="0"/>
              <a:t> og for </a:t>
            </a:r>
            <a:r>
              <a:rPr dirty="0" err="1"/>
              <a:t>sjov</a:t>
            </a:r>
            <a:r>
              <a:rPr dirty="0"/>
              <a:t>? 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Hvilke</a:t>
            </a:r>
            <a:r>
              <a:rPr dirty="0"/>
              <a:t> </a:t>
            </a:r>
            <a:r>
              <a:rPr dirty="0" err="1"/>
              <a:t>arrangementer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I lave </a:t>
            </a:r>
            <a:r>
              <a:rPr dirty="0" err="1"/>
              <a:t>udendørs</a:t>
            </a:r>
            <a:r>
              <a:rPr dirty="0"/>
              <a:t>, </a:t>
            </a:r>
            <a:r>
              <a:rPr dirty="0" err="1"/>
              <a:t>så</a:t>
            </a:r>
            <a:r>
              <a:rPr dirty="0"/>
              <a:t> </a:t>
            </a:r>
            <a:r>
              <a:rPr dirty="0" err="1"/>
              <a:t>flere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være</a:t>
            </a:r>
            <a:r>
              <a:rPr dirty="0"/>
              <a:t> </a:t>
            </a:r>
            <a:r>
              <a:rPr dirty="0" err="1"/>
              <a:t>sammen</a:t>
            </a:r>
            <a:r>
              <a:rPr dirty="0"/>
              <a:t>? </a:t>
            </a:r>
            <a:br>
              <a:rPr dirty="0"/>
            </a:br>
            <a:r>
              <a:rPr dirty="0"/>
              <a:t>(</a:t>
            </a:r>
            <a:r>
              <a:rPr dirty="0" err="1"/>
              <a:t>Fx</a:t>
            </a:r>
            <a:r>
              <a:rPr dirty="0"/>
              <a:t> bålmad, </a:t>
            </a:r>
            <a:r>
              <a:rPr dirty="0" err="1"/>
              <a:t>gåture</a:t>
            </a:r>
            <a:r>
              <a:rPr dirty="0"/>
              <a:t> med </a:t>
            </a:r>
            <a:r>
              <a:rPr dirty="0" err="1"/>
              <a:t>venner</a:t>
            </a:r>
            <a:r>
              <a:rPr dirty="0"/>
              <a:t>, </a:t>
            </a:r>
            <a:r>
              <a:rPr dirty="0" err="1"/>
              <a:t>fodbold</a:t>
            </a:r>
            <a:r>
              <a:rPr dirty="0"/>
              <a:t> </a:t>
            </a:r>
            <a:r>
              <a:rPr dirty="0" err="1"/>
              <a:t>m.v</a:t>
            </a:r>
            <a:r>
              <a:rPr dirty="0"/>
              <a:t>.)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/>
              <a:t>Kan det </a:t>
            </a:r>
            <a:r>
              <a:rPr dirty="0" err="1"/>
              <a:t>virtuelle</a:t>
            </a:r>
            <a:r>
              <a:rPr dirty="0"/>
              <a:t> rum </a:t>
            </a:r>
            <a:r>
              <a:rPr dirty="0" err="1"/>
              <a:t>bruges</a:t>
            </a:r>
            <a:r>
              <a:rPr dirty="0"/>
              <a:t> mere? (</a:t>
            </a:r>
            <a:r>
              <a:rPr dirty="0" err="1"/>
              <a:t>SoMe</a:t>
            </a:r>
            <a:r>
              <a:rPr dirty="0"/>
              <a:t>, </a:t>
            </a:r>
            <a:r>
              <a:rPr dirty="0" err="1"/>
              <a:t>virtuelle</a:t>
            </a:r>
            <a:r>
              <a:rPr dirty="0"/>
              <a:t> </a:t>
            </a:r>
            <a:r>
              <a:rPr dirty="0" err="1"/>
              <a:t>lektiegrupper</a:t>
            </a:r>
            <a:r>
              <a:rPr dirty="0"/>
              <a:t>, Discord, Messenger </a:t>
            </a:r>
            <a:r>
              <a:rPr dirty="0" err="1"/>
              <a:t>m.fl</a:t>
            </a:r>
            <a:r>
              <a:rPr dirty="0"/>
              <a:t>.)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endParaRPr dirty="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53693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Har I gode erfaringer fra denne tid eller nye måder at være sammen på,  som I også kan bruge, når coronaepidemien er overstået?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Har I gode erfaringer fra denne tid eller nye måder at være sammen</a:t>
            </a:r>
            <a:r>
              <a:rPr spc="-63"/>
              <a:t> </a:t>
            </a:r>
            <a:r>
              <a:t>på, </a:t>
            </a:r>
            <a:br/>
            <a:r>
              <a:t>som I også kan bruge, når coronaepidemien er overstået?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kolens coronatiltag"/>
          <p:cNvSpPr txBox="1"/>
          <p:nvPr/>
        </p:nvSpPr>
        <p:spPr>
          <a:xfrm>
            <a:off x="12140672" y="5686262"/>
            <a:ext cx="102656" cy="153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600" spc="-232">
                <a:solidFill>
                  <a:srgbClr val="23AE84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lvl1pPr>
          </a:lstStyle>
          <a:p>
            <a:endParaRPr dirty="0"/>
          </a:p>
        </p:txBody>
      </p:sp>
      <p:pic>
        <p:nvPicPr>
          <p:cNvPr id="246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3E97D82-ED4C-4746-9733-93ED3ADB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2129617"/>
            <a:ext cx="12259628" cy="85023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18C7187-7E0A-4EE6-A6E6-841BA7E8B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17" y="2278531"/>
            <a:ext cx="11588620" cy="97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63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kolens coronatiltag"/>
          <p:cNvSpPr txBox="1"/>
          <p:nvPr/>
        </p:nvSpPr>
        <p:spPr>
          <a:xfrm>
            <a:off x="4998669" y="5537199"/>
            <a:ext cx="1438666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600" spc="-232">
                <a:solidFill>
                  <a:srgbClr val="23AE84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lvl1pPr>
          </a:lstStyle>
          <a:p>
            <a:r>
              <a:t>Skolens coronatiltag </a:t>
            </a:r>
          </a:p>
        </p:txBody>
      </p:sp>
      <p:pic>
        <p:nvPicPr>
          <p:cNvPr id="246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7074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plevelser med corona"/>
          <p:cNvSpPr txBox="1"/>
          <p:nvPr/>
        </p:nvSpPr>
        <p:spPr>
          <a:xfrm>
            <a:off x="4211980" y="5537199"/>
            <a:ext cx="15960040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1600" spc="-232">
                <a:solidFill>
                  <a:srgbClr val="23AE84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lvl1pPr>
          </a:lstStyle>
          <a:p>
            <a:r>
              <a:t>Oplevelser med corona</a:t>
            </a:r>
          </a:p>
        </p:txBody>
      </p:sp>
      <p:pic>
        <p:nvPicPr>
          <p:cNvPr id="160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98" y="5369388"/>
            <a:ext cx="1889528" cy="182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Hvad har skolen gjort for at undgå spredning af coronasmitte? Fx nye regler eller opstilling af flasker med håndsprit.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23AE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Hvad har skolen gjort for at undgå spredning af coronasmitte? Fx nye regler eller opstilling af flasker med håndsprit.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98" y="5369388"/>
            <a:ext cx="1889528" cy="182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Ville I have lavet reglerne anderledes? Hvordan?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23AE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Ville I have lavet reglerne anderledes? Hvordan?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98" y="5369388"/>
            <a:ext cx="1889528" cy="182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Har I forslag til, hvilke arrangementer I virkelig gerne ville have,  at skolen gennemfører trods coronaen – selvfølgelig på en corona-sikker måde?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23AE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Har I forslag til, hvilke arrangementer I virkelig gerne ville have, </a:t>
            </a:r>
            <a:br/>
            <a:r>
              <a:t>at skolen gennemfører trods coronaen – selvfølgelig på en corona-sikker måde?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98" y="5369388"/>
            <a:ext cx="1889528" cy="182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Har I forslag til hvordan?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23AE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Har I forslag til hvordan?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98" y="5369388"/>
            <a:ext cx="1889528" cy="182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Billede" descr="Bille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Har I andre forslag, der kan gøre skoledagen bedre lige nu, hvor alting  er meget anderledes?"/>
          <p:cNvSpPr txBox="1"/>
          <p:nvPr/>
        </p:nvSpPr>
        <p:spPr>
          <a:xfrm>
            <a:off x="5649910" y="5369388"/>
            <a:ext cx="16268110" cy="1828007"/>
          </a:xfrm>
          <a:prstGeom prst="rect">
            <a:avLst/>
          </a:prstGeom>
          <a:solidFill>
            <a:srgbClr val="23AE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Har I andre forslag, der kan gøre skoledagen bedre lige nu, hvor alting </a:t>
            </a:r>
            <a:br/>
            <a:r>
              <a:t>er meget anderledes?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4534296"/>
            <a:ext cx="1889444" cy="1827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Hvordan har I det i denne coronatid?"/>
          <p:cNvSpPr txBox="1"/>
          <p:nvPr/>
        </p:nvSpPr>
        <p:spPr>
          <a:xfrm>
            <a:off x="5649910" y="4534296"/>
            <a:ext cx="16268110" cy="1828008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indent="508000" algn="l" defTabSz="12700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Hvordan har I det i denne coronatid?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Hvordan holder I kontakten med de venner og familiemedlemmer,…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Hvordan holder I kontakten med de venner og familiemedlemmer, </a:t>
            </a:r>
          </a:p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som I ikke kan være sammen med fysisk pga. corona?</a:t>
            </a:r>
          </a:p>
        </p:txBody>
      </p:sp>
      <p:sp>
        <p:nvSpPr>
          <p:cNvPr id="172" name="Uddybning…"/>
          <p:cNvSpPr txBox="1"/>
          <p:nvPr/>
        </p:nvSpPr>
        <p:spPr>
          <a:xfrm>
            <a:off x="5649910" y="5801188"/>
            <a:ext cx="16268110" cy="3679115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Kan I få det til at fungere med den virtuelle kontakt?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der noget, I savner ved den virtuelle kontakt?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der også nogle gode ting ved at se færre forskellige mennesker, fx at man knytter sig mere til nogle få, eller at man oplever mindre socialt pres?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I perioder har I haft mere tid pga. skolenedlukning m.v. Er der nogen, der har brugt tiden til at få nye interesser, fx at gå ture, læse bøger, tegne eller spille musik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I perioder har I haft mere tid pga. skolenedlukning m.v. Er der nogen, der har brugt tiden til at få nye interesser, fx at gå ture, læse bøger, tegne eller spille musik?</a:t>
            </a:r>
          </a:p>
        </p:txBody>
      </p:sp>
      <p:sp>
        <p:nvSpPr>
          <p:cNvPr id="178" name="Uddybning…"/>
          <p:cNvSpPr txBox="1"/>
          <p:nvPr/>
        </p:nvSpPr>
        <p:spPr>
          <a:xfrm>
            <a:off x="5649910" y="5801188"/>
            <a:ext cx="16268110" cy="3679115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Hvad har I brugt den ekstra tid til?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Hvordan lavede I struktur i jeres hverdag?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Kan I stadig lave jeres fritidsinteresser?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Hvordan tackler I corona-reglerne om at holde afstand, spritte…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Hvordan tackler I corona-reglerne om at holde afstand, spritte</a:t>
            </a:r>
          </a:p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hænder, bære mundbind og blive hjemme, når I har symptomer?</a:t>
            </a:r>
          </a:p>
        </p:txBody>
      </p:sp>
      <p:sp>
        <p:nvSpPr>
          <p:cNvPr id="184" name="Uddybning…"/>
          <p:cNvSpPr txBox="1"/>
          <p:nvPr/>
        </p:nvSpPr>
        <p:spPr>
          <a:xfrm>
            <a:off x="5649910" y="5801188"/>
            <a:ext cx="16268110" cy="3679115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rPr dirty="0" err="1"/>
              <a:t>Uddybning</a:t>
            </a:r>
            <a:endParaRPr sz="1100" dirty="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Hvorfor</a:t>
            </a:r>
            <a:r>
              <a:rPr dirty="0"/>
              <a:t> </a:t>
            </a:r>
            <a:r>
              <a:rPr dirty="0" err="1"/>
              <a:t>sker</a:t>
            </a:r>
            <a:r>
              <a:rPr dirty="0"/>
              <a:t> det </a:t>
            </a:r>
            <a:r>
              <a:rPr dirty="0" err="1"/>
              <a:t>indimellem</a:t>
            </a:r>
            <a:r>
              <a:rPr dirty="0"/>
              <a:t>, at I </a:t>
            </a:r>
            <a:r>
              <a:rPr i="1" dirty="0" err="1"/>
              <a:t>ikke</a:t>
            </a:r>
            <a:r>
              <a:rPr dirty="0"/>
              <a:t> </a:t>
            </a:r>
            <a:r>
              <a:rPr dirty="0" err="1"/>
              <a:t>overholder</a:t>
            </a:r>
            <a:r>
              <a:rPr dirty="0"/>
              <a:t> </a:t>
            </a:r>
            <a:r>
              <a:rPr dirty="0" err="1"/>
              <a:t>reglerne</a:t>
            </a:r>
            <a:r>
              <a:rPr dirty="0"/>
              <a:t>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Hvor</a:t>
            </a:r>
            <a:r>
              <a:rPr dirty="0"/>
              <a:t> mange </a:t>
            </a:r>
            <a:r>
              <a:rPr dirty="0" err="1"/>
              <a:t>kender</a:t>
            </a:r>
            <a:r>
              <a:rPr dirty="0"/>
              <a:t> I, </a:t>
            </a:r>
            <a:r>
              <a:rPr dirty="0" err="1"/>
              <a:t>som</a:t>
            </a:r>
            <a:r>
              <a:rPr dirty="0"/>
              <a:t> er </a:t>
            </a:r>
            <a:r>
              <a:rPr dirty="0" err="1"/>
              <a:t>nødt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overholde</a:t>
            </a:r>
            <a:r>
              <a:rPr dirty="0"/>
              <a:t> </a:t>
            </a:r>
            <a:r>
              <a:rPr dirty="0" err="1"/>
              <a:t>reglerne</a:t>
            </a:r>
            <a:r>
              <a:rPr dirty="0"/>
              <a:t>, </a:t>
            </a:r>
            <a:r>
              <a:rPr dirty="0" err="1"/>
              <a:t>fordi</a:t>
            </a:r>
            <a:r>
              <a:rPr dirty="0"/>
              <a:t> de </a:t>
            </a:r>
            <a:r>
              <a:rPr dirty="0" err="1"/>
              <a:t>udsatte</a:t>
            </a:r>
            <a:r>
              <a:rPr dirty="0"/>
              <a:t> og </a:t>
            </a:r>
            <a:br>
              <a:rPr dirty="0"/>
            </a:br>
            <a:r>
              <a:rPr dirty="0" err="1"/>
              <a:t>derfor</a:t>
            </a:r>
            <a:r>
              <a:rPr dirty="0"/>
              <a:t>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tåle</a:t>
            </a:r>
            <a:r>
              <a:rPr dirty="0"/>
              <a:t> at </a:t>
            </a:r>
            <a:r>
              <a:rPr dirty="0" err="1"/>
              <a:t>blive</a:t>
            </a:r>
            <a:r>
              <a:rPr dirty="0"/>
              <a:t> </a:t>
            </a:r>
            <a:r>
              <a:rPr dirty="0" err="1"/>
              <a:t>smittede</a:t>
            </a:r>
            <a:r>
              <a:rPr dirty="0"/>
              <a:t>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rPr dirty="0" err="1"/>
              <a:t>Hvad</a:t>
            </a:r>
            <a:r>
              <a:rPr dirty="0"/>
              <a:t> </a:t>
            </a:r>
            <a:r>
              <a:rPr dirty="0" err="1"/>
              <a:t>kunne</a:t>
            </a:r>
            <a:r>
              <a:rPr dirty="0"/>
              <a:t> </a:t>
            </a:r>
            <a:r>
              <a:rPr dirty="0" err="1"/>
              <a:t>få</a:t>
            </a:r>
            <a:r>
              <a:rPr dirty="0"/>
              <a:t> </a:t>
            </a:r>
            <a:r>
              <a:rPr dirty="0" err="1"/>
              <a:t>jer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tage</a:t>
            </a:r>
            <a:r>
              <a:rPr dirty="0"/>
              <a:t> corona-</a:t>
            </a:r>
            <a:r>
              <a:rPr dirty="0" err="1"/>
              <a:t>reglerne</a:t>
            </a:r>
            <a:r>
              <a:rPr dirty="0"/>
              <a:t> mere </a:t>
            </a:r>
            <a:r>
              <a:rPr dirty="0" err="1"/>
              <a:t>alvorligt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Hvorfor er det tit svært at sige fra, hvis en person ikke holder afstand, gerne vil give et kram eller lignende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Hvorfor er det tit svært at sige fra, hvis en person ikke holder afstand, gerne vil give et kram eller lignende?</a:t>
            </a:r>
          </a:p>
        </p:txBody>
      </p:sp>
      <p:sp>
        <p:nvSpPr>
          <p:cNvPr id="190" name="Uddybning…"/>
          <p:cNvSpPr txBox="1"/>
          <p:nvPr/>
        </p:nvSpPr>
        <p:spPr>
          <a:xfrm>
            <a:off x="5649910" y="5801188"/>
            <a:ext cx="16268110" cy="3271227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I bange for, hvordan personen vil reagere, hvis I siger fra, fx synes, at I overdriver </a:t>
            </a:r>
            <a:br/>
            <a:r>
              <a:t>eller er hysteriske?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det, fordi I ikke har lyst til afvise personen?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Hvordan har I det med, at der er nogle ting, I ikke kan gøre i…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Hvordan har I det med, at der er nogle ting, I ikke kan gøre i </a:t>
            </a:r>
          </a:p>
          <a:p>
            <a: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øjeblikket? Fx at feste, kramme og kysse med venner.</a:t>
            </a:r>
          </a:p>
        </p:txBody>
      </p:sp>
      <p:sp>
        <p:nvSpPr>
          <p:cNvPr id="196" name="Uddybning…"/>
          <p:cNvSpPr txBox="1"/>
          <p:nvPr/>
        </p:nvSpPr>
        <p:spPr>
          <a:xfrm>
            <a:off x="5649910" y="5801188"/>
            <a:ext cx="16268110" cy="1999242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Er I bange for at gå glip af noget?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600" y="12414161"/>
            <a:ext cx="3330942" cy="2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Billede" descr="Bill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43" y="986982"/>
            <a:ext cx="3231657" cy="75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illede" descr="Billed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8189" y="3985088"/>
            <a:ext cx="1889443" cy="182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Hvordan påvirker corona jeres humør?"/>
          <p:cNvSpPr txBox="1"/>
          <p:nvPr/>
        </p:nvSpPr>
        <p:spPr>
          <a:xfrm>
            <a:off x="5649910" y="3985088"/>
            <a:ext cx="16268110" cy="1828007"/>
          </a:xfrm>
          <a:prstGeom prst="rect">
            <a:avLst/>
          </a:prstGeom>
          <a:solidFill>
            <a:srgbClr val="F7A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>
            <a:lvl1pPr marL="254000" algn="l" defTabSz="609538">
              <a:defRPr sz="3300" spc="-66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lvl1pPr>
          </a:lstStyle>
          <a:p>
            <a:r>
              <a:t>Hvordan påvirker corona jeres humør?</a:t>
            </a:r>
          </a:p>
        </p:txBody>
      </p:sp>
      <p:sp>
        <p:nvSpPr>
          <p:cNvPr id="202" name="Uddybning…"/>
          <p:cNvSpPr txBox="1"/>
          <p:nvPr/>
        </p:nvSpPr>
        <p:spPr>
          <a:xfrm>
            <a:off x="5649910" y="5801188"/>
            <a:ext cx="16268110" cy="3271227"/>
          </a:xfrm>
          <a:prstGeom prst="rect">
            <a:avLst/>
          </a:prstGeom>
          <a:solidFill>
            <a:srgbClr val="F7CA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/>
          <a:lstStyle/>
          <a:p>
            <a:pPr indent="254000" algn="l" defTabSz="825500">
              <a:defRPr sz="3000">
                <a:solidFill>
                  <a:srgbClr val="000000"/>
                </a:solidFill>
                <a:latin typeface="Raleway Thin Bold"/>
                <a:ea typeface="Raleway Thin Bold"/>
                <a:cs typeface="Raleway Thin Bold"/>
                <a:sym typeface="Raleway Thin Bold"/>
              </a:defRPr>
            </a:pPr>
            <a:r>
              <a:t>Uddybning</a:t>
            </a:r>
            <a:endParaRPr sz="1100"/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Mange taler om ‘sult’ efter et kram, kedsomhed m.v.  Er det noget I genkender?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Har I tit dage, hvor I keder jer? Hvordan tackler I kedsomhed?</a:t>
            </a:r>
          </a:p>
          <a:p>
            <a:pPr marL="762000" indent="-381000" algn="l" defTabSz="825500">
              <a:spcBef>
                <a:spcPts val="1800"/>
              </a:spcBef>
              <a:buSzPct val="100000"/>
              <a:buChar char="•"/>
              <a:defRPr sz="3000" spc="-29">
                <a:solidFill>
                  <a:srgbClr val="000000"/>
                </a:solidFill>
                <a:latin typeface="ID00 Serif"/>
                <a:ea typeface="ID00 Serif"/>
                <a:cs typeface="ID00 Serif"/>
                <a:sym typeface="ID00 Serif"/>
              </a:defRPr>
            </a:pPr>
            <a:r>
              <a:t>Føler I jer mindre stressede, fordi der er mere ro og tid til eftertanke?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855</Words>
  <Application>Microsoft Office PowerPoint</Application>
  <PresentationFormat>Brugerdefineret</PresentationFormat>
  <Paragraphs>70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0" baseType="lpstr">
      <vt:lpstr>Helvetica Neue</vt:lpstr>
      <vt:lpstr>Helvetica Neue Medium</vt:lpstr>
      <vt:lpstr>ID00 Serif</vt:lpstr>
      <vt:lpstr>Raleway ExtraBold</vt:lpstr>
      <vt:lpstr>Raleway Thin Bold</vt:lpstr>
      <vt:lpstr>21_BasicWhite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 Koch Aabel</dc:creator>
  <cp:lastModifiedBy>Daniel Hermansen</cp:lastModifiedBy>
  <cp:revision>5</cp:revision>
  <dcterms:modified xsi:type="dcterms:W3CDTF">2020-12-01T15:05:31Z</dcterms:modified>
</cp:coreProperties>
</file>