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4"/>
  </p:sldMasterIdLst>
  <p:notesMasterIdLst>
    <p:notesMasterId r:id="rId32"/>
  </p:notesMasterIdLst>
  <p:handoutMasterIdLst>
    <p:handoutMasterId r:id="rId33"/>
  </p:handoutMasterIdLst>
  <p:sldIdLst>
    <p:sldId id="256" r:id="rId5"/>
    <p:sldId id="4654" r:id="rId6"/>
    <p:sldId id="4711" r:id="rId7"/>
    <p:sldId id="4638" r:id="rId8"/>
    <p:sldId id="4691" r:id="rId9"/>
    <p:sldId id="4703" r:id="rId10"/>
    <p:sldId id="4682" r:id="rId11"/>
    <p:sldId id="4653" r:id="rId12"/>
    <p:sldId id="4718" r:id="rId13"/>
    <p:sldId id="4701" r:id="rId14"/>
    <p:sldId id="4700" r:id="rId15"/>
    <p:sldId id="4726" r:id="rId16"/>
    <p:sldId id="4655" r:id="rId17"/>
    <p:sldId id="4704" r:id="rId18"/>
    <p:sldId id="4696" r:id="rId19"/>
    <p:sldId id="4727" r:id="rId20"/>
    <p:sldId id="4656" r:id="rId21"/>
    <p:sldId id="4697" r:id="rId22"/>
    <p:sldId id="4642" r:id="rId23"/>
    <p:sldId id="4728" r:id="rId24"/>
    <p:sldId id="4657" r:id="rId25"/>
    <p:sldId id="4708" r:id="rId26"/>
    <p:sldId id="4643" r:id="rId27"/>
    <p:sldId id="4729" r:id="rId28"/>
    <p:sldId id="4705" r:id="rId29"/>
    <p:sldId id="4695" r:id="rId30"/>
    <p:sldId id="4662" r:id="rId31"/>
  </p:sldIdLst>
  <p:sldSz cx="12192000" cy="6858000"/>
  <p:notesSz cx="6797675" cy="9926638"/>
  <p:embeddedFontLst>
    <p:embeddedFont>
      <p:font typeface="Raleway" pitchFamily="2" charset="77"/>
      <p:regular r:id="rId34"/>
      <p:bold r:id="rId35"/>
      <p:italic r:id="rId36"/>
      <p:boldItalic r:id="rId37"/>
    </p:embeddedFont>
    <p:embeddedFont>
      <p:font typeface="Raleway ExtraBold" pitchFamily="2" charset="77"/>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06"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Forfatte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5046"/>
    <a:srgbClr val="001E8C"/>
    <a:srgbClr val="5A7691"/>
    <a:srgbClr val="DA8800"/>
    <a:srgbClr val="000000"/>
    <a:srgbClr val="E6E6E6"/>
    <a:srgbClr val="003F36"/>
    <a:srgbClr val="5C8A9A"/>
    <a:srgbClr val="003356"/>
    <a:srgbClr val="001F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91" autoAdjust="0"/>
    <p:restoredTop sz="91748"/>
  </p:normalViewPr>
  <p:slideViewPr>
    <p:cSldViewPr snapToGrid="0">
      <p:cViewPr varScale="1">
        <p:scale>
          <a:sx n="97" d="100"/>
          <a:sy n="97" d="100"/>
        </p:scale>
        <p:origin x="696" y="192"/>
      </p:cViewPr>
      <p:guideLst>
        <p:guide pos="506"/>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1" y="9428585"/>
            <a:ext cx="2945659" cy="498055"/>
          </a:xfrm>
          <a:prstGeom prst="rect">
            <a:avLst/>
          </a:prstGeom>
        </p:spPr>
        <p:txBody>
          <a:bodyPr vert="horz" lIns="91294" tIns="45647" rIns="91294" bIns="45647" rtlCol="0" anchor="b"/>
          <a:lstStyle>
            <a:lvl1pPr algn="l">
              <a:defRPr sz="1200"/>
            </a:lvl1pPr>
          </a:lstStyle>
          <a:p>
            <a:endParaRPr lang="en-GB" dirty="0">
              <a:latin typeface="Raleway" pitchFamily="2" charset="0"/>
            </a:endParaRPr>
          </a:p>
        </p:txBody>
      </p:sp>
      <p:sp>
        <p:nvSpPr>
          <p:cNvPr id="7" name="Slide Number Placeholder 6"/>
          <p:cNvSpPr>
            <a:spLocks noGrp="1"/>
          </p:cNvSpPr>
          <p:nvPr>
            <p:ph type="sldNum" sz="quarter" idx="3"/>
          </p:nvPr>
        </p:nvSpPr>
        <p:spPr>
          <a:xfrm>
            <a:off x="3850443" y="9428585"/>
            <a:ext cx="2945659" cy="498055"/>
          </a:xfrm>
          <a:prstGeom prst="rect">
            <a:avLst/>
          </a:prstGeom>
        </p:spPr>
        <p:txBody>
          <a:bodyPr vert="horz" lIns="91294" tIns="45647" rIns="91294" bIns="45647" rtlCol="0" anchor="b"/>
          <a:lstStyle>
            <a:lvl1pPr algn="r">
              <a:defRPr sz="1200"/>
            </a:lvl1pPr>
          </a:lstStyle>
          <a:p>
            <a:fld id="{5D8382C0-1D05-4229-918E-CDD7B7E48B4A}" type="slidenum">
              <a:rPr lang="en-GB" smtClean="0">
                <a:latin typeface="Raleway" pitchFamily="2" charset="0"/>
              </a:rPr>
              <a:t>‹nr.›</a:t>
            </a:fld>
            <a:endParaRPr lang="en-GB" dirty="0">
              <a:latin typeface="Raleway" pitchFamily="2" charset="0"/>
            </a:endParaRPr>
          </a:p>
        </p:txBody>
      </p:sp>
      <p:sp>
        <p:nvSpPr>
          <p:cNvPr id="8" name="Date Placeholder 7"/>
          <p:cNvSpPr>
            <a:spLocks noGrp="1"/>
          </p:cNvSpPr>
          <p:nvPr>
            <p:ph type="dt" sz="quarter" idx="1"/>
          </p:nvPr>
        </p:nvSpPr>
        <p:spPr>
          <a:xfrm>
            <a:off x="3850443" y="0"/>
            <a:ext cx="2945659" cy="498056"/>
          </a:xfrm>
          <a:prstGeom prst="rect">
            <a:avLst/>
          </a:prstGeom>
        </p:spPr>
        <p:txBody>
          <a:bodyPr vert="horz" lIns="91294" tIns="45647" rIns="91294" bIns="45647" rtlCol="0"/>
          <a:lstStyle>
            <a:lvl1pPr algn="r">
              <a:defRPr sz="1200"/>
            </a:lvl1pPr>
          </a:lstStyle>
          <a:p>
            <a:fld id="{13F6AEEE-E778-402E-8B8F-9A98AED26EB8}" type="datetimeFigureOut">
              <a:rPr lang="en-GB" smtClean="0">
                <a:latin typeface="Raleway" pitchFamily="2" charset="0"/>
              </a:rPr>
              <a:t>07/05/2025</a:t>
            </a:fld>
            <a:endParaRPr lang="en-GB" dirty="0">
              <a:latin typeface="Raleway" pitchFamily="2" charset="0"/>
            </a:endParaRPr>
          </a:p>
        </p:txBody>
      </p:sp>
      <p:sp>
        <p:nvSpPr>
          <p:cNvPr id="9" name="Header Placeholder 8"/>
          <p:cNvSpPr>
            <a:spLocks noGrp="1"/>
          </p:cNvSpPr>
          <p:nvPr>
            <p:ph type="hdr" sz="quarter"/>
          </p:nvPr>
        </p:nvSpPr>
        <p:spPr>
          <a:xfrm>
            <a:off x="1" y="0"/>
            <a:ext cx="2945659" cy="498056"/>
          </a:xfrm>
          <a:prstGeom prst="rect">
            <a:avLst/>
          </a:prstGeom>
        </p:spPr>
        <p:txBody>
          <a:bodyPr vert="horz" lIns="91294" tIns="45647" rIns="91294" bIns="45647" rtlCol="0"/>
          <a:lstStyle>
            <a:lvl1pPr algn="l">
              <a:defRPr sz="1200"/>
            </a:lvl1pPr>
          </a:lstStyle>
          <a:p>
            <a:endParaRPr lang="en-GB" dirty="0">
              <a:latin typeface="Raleway" pitchFamily="2" charset="0"/>
            </a:endParaRPr>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79768" y="4777195"/>
            <a:ext cx="5438140" cy="3908613"/>
          </a:xfrm>
          <a:prstGeom prst="rect">
            <a:avLst/>
          </a:prstGeom>
        </p:spPr>
        <p:txBody>
          <a:bodyPr vert="horz" lIns="91294" tIns="45647" rIns="91294" bIns="45647"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p:cNvSpPr>
            <a:spLocks noGrp="1"/>
          </p:cNvSpPr>
          <p:nvPr>
            <p:ph type="dt" idx="1"/>
          </p:nvPr>
        </p:nvSpPr>
        <p:spPr>
          <a:xfrm>
            <a:off x="3850443" y="0"/>
            <a:ext cx="2945659" cy="498056"/>
          </a:xfrm>
          <a:prstGeom prst="rect">
            <a:avLst/>
          </a:prstGeom>
        </p:spPr>
        <p:txBody>
          <a:bodyPr vert="horz" lIns="91294" tIns="45647" rIns="91294" bIns="45647" rtlCol="0"/>
          <a:lstStyle>
            <a:lvl1pPr algn="r">
              <a:defRPr sz="1000">
                <a:latin typeface="Raleway" pitchFamily="2" charset="0"/>
              </a:defRPr>
            </a:lvl1pPr>
          </a:lstStyle>
          <a:p>
            <a:fld id="{1386E511-D742-4EFE-90B5-C9FC42762E0F}" type="datetimeFigureOut">
              <a:rPr lang="en-GB" smtClean="0"/>
              <a:pPr/>
              <a:t>07/05/2025</a:t>
            </a:fld>
            <a:endParaRPr lang="en-GB" dirty="0"/>
          </a:p>
        </p:txBody>
      </p:sp>
      <p:sp>
        <p:nvSpPr>
          <p:cNvPr id="10" name="Slide Number Placeholder 9"/>
          <p:cNvSpPr>
            <a:spLocks noGrp="1"/>
          </p:cNvSpPr>
          <p:nvPr>
            <p:ph type="sldNum" sz="quarter" idx="5"/>
          </p:nvPr>
        </p:nvSpPr>
        <p:spPr>
          <a:xfrm>
            <a:off x="3850443" y="9428585"/>
            <a:ext cx="2945659" cy="498055"/>
          </a:xfrm>
          <a:prstGeom prst="rect">
            <a:avLst/>
          </a:prstGeom>
        </p:spPr>
        <p:txBody>
          <a:bodyPr vert="horz" lIns="91294" tIns="45647" rIns="91294" bIns="45647" rtlCol="0" anchor="b"/>
          <a:lstStyle>
            <a:lvl1pPr algn="r">
              <a:defRPr sz="1000">
                <a:latin typeface="Raleway" pitchFamily="2" charset="0"/>
              </a:defRPr>
            </a:lvl1pPr>
          </a:lstStyle>
          <a:p>
            <a:fld id="{A16CFAD1-D197-4A88-B173-A6412E995EE5}" type="slidenum">
              <a:rPr lang="en-GB" smtClean="0"/>
              <a:pPr/>
              <a:t>‹nr.›</a:t>
            </a:fld>
            <a:endParaRPr lang="en-GB" dirty="0"/>
          </a:p>
        </p:txBody>
      </p:sp>
      <p:sp>
        <p:nvSpPr>
          <p:cNvPr id="11" name="Footer Placeholder 10"/>
          <p:cNvSpPr>
            <a:spLocks noGrp="1"/>
          </p:cNvSpPr>
          <p:nvPr>
            <p:ph type="ftr" sz="quarter" idx="4"/>
          </p:nvPr>
        </p:nvSpPr>
        <p:spPr>
          <a:xfrm>
            <a:off x="1" y="9428585"/>
            <a:ext cx="2945659" cy="498055"/>
          </a:xfrm>
          <a:prstGeom prst="rect">
            <a:avLst/>
          </a:prstGeom>
        </p:spPr>
        <p:txBody>
          <a:bodyPr vert="horz" lIns="91294" tIns="45647" rIns="91294" bIns="45647" rtlCol="0" anchor="b"/>
          <a:lstStyle>
            <a:lvl1pPr algn="l">
              <a:defRPr sz="1000">
                <a:latin typeface="Raleway" pitchFamily="2" charset="0"/>
              </a:defRPr>
            </a:lvl1pPr>
          </a:lstStyle>
          <a:p>
            <a:endParaRPr lang="en-GB" dirty="0"/>
          </a:p>
        </p:txBody>
      </p:sp>
      <p:sp>
        <p:nvSpPr>
          <p:cNvPr id="12" name="Slide Image Placeholder 11"/>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294" tIns="45647" rIns="91294" bIns="45647" rtlCol="0" anchor="ctr"/>
          <a:lstStyle/>
          <a:p>
            <a:endParaRPr lang="en-GB"/>
          </a:p>
        </p:txBody>
      </p:sp>
      <p:sp>
        <p:nvSpPr>
          <p:cNvPr id="13" name="Header Placeholder 12"/>
          <p:cNvSpPr>
            <a:spLocks noGrp="1"/>
          </p:cNvSpPr>
          <p:nvPr>
            <p:ph type="hdr" sz="quarter"/>
          </p:nvPr>
        </p:nvSpPr>
        <p:spPr>
          <a:xfrm>
            <a:off x="1" y="0"/>
            <a:ext cx="2945659" cy="498056"/>
          </a:xfrm>
          <a:prstGeom prst="rect">
            <a:avLst/>
          </a:prstGeom>
        </p:spPr>
        <p:txBody>
          <a:bodyPr vert="horz" lIns="91294" tIns="45647" rIns="91294" bIns="45647" rtlCol="0"/>
          <a:lstStyle>
            <a:lvl1pPr algn="l">
              <a:defRPr sz="1000">
                <a:latin typeface="Raleway" pitchFamily="2" charset="0"/>
              </a:defRPr>
            </a:lvl1pPr>
          </a:lstStyle>
          <a:p>
            <a:endParaRPr lang="en-GB" dirty="0"/>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aleway" pitchFamily="2" charset="0"/>
        <a:ea typeface="+mn-ea"/>
        <a:cs typeface="+mn-cs"/>
      </a:defRPr>
    </a:lvl1pPr>
    <a:lvl2pPr marL="457200" algn="l" defTabSz="914400" rtl="0" eaLnBrk="1" latinLnBrk="0" hangingPunct="1">
      <a:defRPr sz="1200" kern="1200">
        <a:solidFill>
          <a:schemeClr val="tx1"/>
        </a:solidFill>
        <a:latin typeface="Raleway" pitchFamily="2" charset="0"/>
        <a:ea typeface="+mn-ea"/>
        <a:cs typeface="+mn-cs"/>
      </a:defRPr>
    </a:lvl2pPr>
    <a:lvl3pPr marL="914400" algn="l" defTabSz="914400" rtl="0" eaLnBrk="1" latinLnBrk="0" hangingPunct="1">
      <a:defRPr sz="1200" kern="1200">
        <a:solidFill>
          <a:schemeClr val="tx1"/>
        </a:solidFill>
        <a:latin typeface="Raleway" pitchFamily="2" charset="0"/>
        <a:ea typeface="+mn-ea"/>
        <a:cs typeface="+mn-cs"/>
      </a:defRPr>
    </a:lvl3pPr>
    <a:lvl4pPr marL="1371600" algn="l" defTabSz="914400" rtl="0" eaLnBrk="1" latinLnBrk="0" hangingPunct="1">
      <a:defRPr sz="1200" kern="1200">
        <a:solidFill>
          <a:schemeClr val="tx1"/>
        </a:solidFill>
        <a:latin typeface="Raleway" pitchFamily="2" charset="0"/>
        <a:ea typeface="+mn-ea"/>
        <a:cs typeface="+mn-cs"/>
      </a:defRPr>
    </a:lvl4pPr>
    <a:lvl5pPr marL="1828800" algn="l" defTabSz="914400" rtl="0" eaLnBrk="1" latinLnBrk="0" hangingPunct="1">
      <a:defRPr sz="1200" kern="1200">
        <a:solidFill>
          <a:schemeClr val="tx1"/>
        </a:solidFill>
        <a:latin typeface="Raleway"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1</a:t>
            </a:fld>
            <a:endParaRPr lang="en-GB"/>
          </a:p>
        </p:txBody>
      </p:sp>
    </p:spTree>
    <p:extLst>
      <p:ext uri="{BB962C8B-B14F-4D97-AF65-F5344CB8AC3E}">
        <p14:creationId xmlns:p14="http://schemas.microsoft.com/office/powerpoint/2010/main" val="3360595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FC648-1EEE-D01B-5B58-89387022993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A97DAD7-CCC2-9491-A7C3-78EC858696C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B909F74-EEEF-1526-950E-596374038964}"/>
              </a:ext>
            </a:extLst>
          </p:cNvPr>
          <p:cNvSpPr>
            <a:spLocks noGrp="1"/>
          </p:cNvSpPr>
          <p:nvPr>
            <p:ph type="body" idx="1"/>
          </p:nvPr>
        </p:nvSpPr>
        <p:spPr/>
        <p:txBody>
          <a:bodyPr/>
          <a:lstStyle/>
          <a:p>
            <a:endParaRPr lang="da-DK"/>
          </a:p>
          <a:p>
            <a:endParaRPr lang="da-DK"/>
          </a:p>
        </p:txBody>
      </p:sp>
      <p:sp>
        <p:nvSpPr>
          <p:cNvPr id="4" name="Pladsholder til slidenummer 3">
            <a:extLst>
              <a:ext uri="{FF2B5EF4-FFF2-40B4-BE49-F238E27FC236}">
                <a16:creationId xmlns:a16="http://schemas.microsoft.com/office/drawing/2014/main" id="{D97BF3A2-FC8E-EE01-145A-48628648AD93}"/>
              </a:ext>
            </a:extLst>
          </p:cNvPr>
          <p:cNvSpPr>
            <a:spLocks noGrp="1"/>
          </p:cNvSpPr>
          <p:nvPr>
            <p:ph type="sldNum" sz="quarter" idx="5"/>
          </p:nvPr>
        </p:nvSpPr>
        <p:spPr/>
        <p:txBody>
          <a:bodyPr/>
          <a:lstStyle/>
          <a:p>
            <a:fld id="{A16CFAD1-D197-4A88-B173-A6412E995EE5}" type="slidenum">
              <a:rPr lang="en-GB" smtClean="0"/>
              <a:pPr/>
              <a:t>10</a:t>
            </a:fld>
            <a:endParaRPr lang="en-GB"/>
          </a:p>
        </p:txBody>
      </p:sp>
    </p:spTree>
    <p:extLst>
      <p:ext uri="{BB962C8B-B14F-4D97-AF65-F5344CB8AC3E}">
        <p14:creationId xmlns:p14="http://schemas.microsoft.com/office/powerpoint/2010/main" val="3404874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11</a:t>
            </a:fld>
            <a:endParaRPr lang="en-GB"/>
          </a:p>
        </p:txBody>
      </p:sp>
    </p:spTree>
    <p:extLst>
      <p:ext uri="{BB962C8B-B14F-4D97-AF65-F5344CB8AC3E}">
        <p14:creationId xmlns:p14="http://schemas.microsoft.com/office/powerpoint/2010/main" val="3733757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t>https</a:t>
            </a:r>
            <a:r>
              <a:rPr lang="da-DK" dirty="0"/>
              <a:t>://sst.23video.com/</a:t>
            </a:r>
            <a:r>
              <a:rPr lang="da-DK" dirty="0" err="1"/>
              <a:t>secret</a:t>
            </a:r>
            <a:r>
              <a:rPr lang="da-DK" dirty="0"/>
              <a:t>/112386200/947a2904e42018d2e1b477a8d066bb2f</a:t>
            </a:r>
          </a:p>
          <a:p>
            <a:endParaRPr lang="da-DK" dirty="0"/>
          </a:p>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12</a:t>
            </a:fld>
            <a:endParaRPr lang="en-GB"/>
          </a:p>
        </p:txBody>
      </p:sp>
    </p:spTree>
    <p:extLst>
      <p:ext uri="{BB962C8B-B14F-4D97-AF65-F5344CB8AC3E}">
        <p14:creationId xmlns:p14="http://schemas.microsoft.com/office/powerpoint/2010/main" val="2706562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sym typeface="Wingdings" panose="05000000000000000000" pitchFamily="2" charset="2"/>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13</a:t>
            </a:fld>
            <a:endParaRPr lang="en-GB"/>
          </a:p>
        </p:txBody>
      </p:sp>
    </p:spTree>
    <p:extLst>
      <p:ext uri="{BB962C8B-B14F-4D97-AF65-F5344CB8AC3E}">
        <p14:creationId xmlns:p14="http://schemas.microsoft.com/office/powerpoint/2010/main" val="1290526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FC648-1EEE-D01B-5B58-89387022993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A97DAD7-CCC2-9491-A7C3-78EC858696C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B909F74-EEEF-1526-950E-596374038964}"/>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D97BF3A2-FC8E-EE01-145A-48628648AD93}"/>
              </a:ext>
            </a:extLst>
          </p:cNvPr>
          <p:cNvSpPr>
            <a:spLocks noGrp="1"/>
          </p:cNvSpPr>
          <p:nvPr>
            <p:ph type="sldNum" sz="quarter" idx="5"/>
          </p:nvPr>
        </p:nvSpPr>
        <p:spPr/>
        <p:txBody>
          <a:bodyPr/>
          <a:lstStyle/>
          <a:p>
            <a:fld id="{A16CFAD1-D197-4A88-B173-A6412E995EE5}" type="slidenum">
              <a:rPr lang="en-GB" smtClean="0"/>
              <a:pPr/>
              <a:t>14</a:t>
            </a:fld>
            <a:endParaRPr lang="en-GB"/>
          </a:p>
        </p:txBody>
      </p:sp>
    </p:spTree>
    <p:extLst>
      <p:ext uri="{BB962C8B-B14F-4D97-AF65-F5344CB8AC3E}">
        <p14:creationId xmlns:p14="http://schemas.microsoft.com/office/powerpoint/2010/main" val="2971636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solidFill>
                <a:schemeClr val="bg1"/>
              </a:solidFill>
            </a:endParaRPr>
          </a:p>
          <a:p>
            <a:endParaRPr lang="da-DK">
              <a:solidFill>
                <a:schemeClr val="bg1"/>
              </a:solidFill>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15</a:t>
            </a:fld>
            <a:endParaRPr lang="en-GB"/>
          </a:p>
        </p:txBody>
      </p:sp>
    </p:spTree>
    <p:extLst>
      <p:ext uri="{BB962C8B-B14F-4D97-AF65-F5344CB8AC3E}">
        <p14:creationId xmlns:p14="http://schemas.microsoft.com/office/powerpoint/2010/main" val="2339784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https</a:t>
            </a:r>
            <a:r>
              <a:rPr lang="da-DK" dirty="0"/>
              <a:t>://sst.23video.com/</a:t>
            </a:r>
            <a:r>
              <a:rPr lang="da-DK" dirty="0" err="1"/>
              <a:t>secret</a:t>
            </a:r>
            <a:r>
              <a:rPr lang="da-DK" dirty="0"/>
              <a:t>/112386484/f2979eb29d6ea59aad9514120c9efbd7</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16</a:t>
            </a:fld>
            <a:endParaRPr lang="en-GB"/>
          </a:p>
        </p:txBody>
      </p:sp>
    </p:spTree>
    <p:extLst>
      <p:ext uri="{BB962C8B-B14F-4D97-AF65-F5344CB8AC3E}">
        <p14:creationId xmlns:p14="http://schemas.microsoft.com/office/powerpoint/2010/main" val="751721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17</a:t>
            </a:fld>
            <a:endParaRPr lang="en-GB"/>
          </a:p>
        </p:txBody>
      </p:sp>
    </p:spTree>
    <p:extLst>
      <p:ext uri="{BB962C8B-B14F-4D97-AF65-F5344CB8AC3E}">
        <p14:creationId xmlns:p14="http://schemas.microsoft.com/office/powerpoint/2010/main" val="1126389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18</a:t>
            </a:fld>
            <a:endParaRPr lang="en-GB"/>
          </a:p>
        </p:txBody>
      </p:sp>
    </p:spTree>
    <p:extLst>
      <p:ext uri="{BB962C8B-B14F-4D97-AF65-F5344CB8AC3E}">
        <p14:creationId xmlns:p14="http://schemas.microsoft.com/office/powerpoint/2010/main" val="1790073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sym typeface="Wingdings" panose="05000000000000000000" pitchFamily="2" charset="2"/>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19</a:t>
            </a:fld>
            <a:endParaRPr lang="en-GB"/>
          </a:p>
        </p:txBody>
      </p:sp>
    </p:spTree>
    <p:extLst>
      <p:ext uri="{BB962C8B-B14F-4D97-AF65-F5344CB8AC3E}">
        <p14:creationId xmlns:p14="http://schemas.microsoft.com/office/powerpoint/2010/main" val="2594243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2</a:t>
            </a:fld>
            <a:endParaRPr lang="en-GB"/>
          </a:p>
        </p:txBody>
      </p:sp>
    </p:spTree>
    <p:extLst>
      <p:ext uri="{BB962C8B-B14F-4D97-AF65-F5344CB8AC3E}">
        <p14:creationId xmlns:p14="http://schemas.microsoft.com/office/powerpoint/2010/main" val="2024161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https</a:t>
            </a:r>
            <a:r>
              <a:rPr lang="da-DK" dirty="0"/>
              <a:t>://sst.23video.com/</a:t>
            </a:r>
            <a:r>
              <a:rPr lang="da-DK" dirty="0" err="1"/>
              <a:t>secret</a:t>
            </a:r>
            <a:r>
              <a:rPr lang="da-DK" dirty="0"/>
              <a:t>/112386153/4c5d1a39e2eb508542dae9f4b3c20444</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20</a:t>
            </a:fld>
            <a:endParaRPr lang="en-GB" dirty="0"/>
          </a:p>
        </p:txBody>
      </p:sp>
    </p:spTree>
    <p:extLst>
      <p:ext uri="{BB962C8B-B14F-4D97-AF65-F5344CB8AC3E}">
        <p14:creationId xmlns:p14="http://schemas.microsoft.com/office/powerpoint/2010/main" val="838490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21</a:t>
            </a:fld>
            <a:endParaRPr lang="en-GB"/>
          </a:p>
        </p:txBody>
      </p:sp>
    </p:spTree>
    <p:extLst>
      <p:ext uri="{BB962C8B-B14F-4D97-AF65-F5344CB8AC3E}">
        <p14:creationId xmlns:p14="http://schemas.microsoft.com/office/powerpoint/2010/main" val="876079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22</a:t>
            </a:fld>
            <a:endParaRPr lang="en-GB"/>
          </a:p>
        </p:txBody>
      </p:sp>
    </p:spTree>
    <p:extLst>
      <p:ext uri="{BB962C8B-B14F-4D97-AF65-F5344CB8AC3E}">
        <p14:creationId xmlns:p14="http://schemas.microsoft.com/office/powerpoint/2010/main" val="204279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a:p>
            <a:endParaRPr lang="da-DK"/>
          </a:p>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23</a:t>
            </a:fld>
            <a:endParaRPr lang="en-GB"/>
          </a:p>
        </p:txBody>
      </p:sp>
    </p:spTree>
    <p:extLst>
      <p:ext uri="{BB962C8B-B14F-4D97-AF65-F5344CB8AC3E}">
        <p14:creationId xmlns:p14="http://schemas.microsoft.com/office/powerpoint/2010/main" val="3846019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https</a:t>
            </a:r>
            <a:r>
              <a:rPr lang="da-DK" dirty="0"/>
              <a:t>://sst.23video.com/</a:t>
            </a:r>
            <a:r>
              <a:rPr lang="da-DK" dirty="0" err="1"/>
              <a:t>secret</a:t>
            </a:r>
            <a:r>
              <a:rPr lang="da-DK" dirty="0"/>
              <a:t>/112386127/169f6f0c8029d6b04bcd953080a188d4</a:t>
            </a:r>
          </a:p>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24</a:t>
            </a:fld>
            <a:endParaRPr lang="en-GB"/>
          </a:p>
        </p:txBody>
      </p:sp>
    </p:spTree>
    <p:extLst>
      <p:ext uri="{BB962C8B-B14F-4D97-AF65-F5344CB8AC3E}">
        <p14:creationId xmlns:p14="http://schemas.microsoft.com/office/powerpoint/2010/main" val="3474301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25</a:t>
            </a:fld>
            <a:endParaRPr lang="en-GB"/>
          </a:p>
        </p:txBody>
      </p:sp>
    </p:spTree>
    <p:extLst>
      <p:ext uri="{BB962C8B-B14F-4D97-AF65-F5344CB8AC3E}">
        <p14:creationId xmlns:p14="http://schemas.microsoft.com/office/powerpoint/2010/main" val="1985383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a:p>
            <a:endParaRPr lang="da-DK"/>
          </a:p>
          <a:p>
            <a:pPr marL="228600" indent="-228600">
              <a:buAutoNum type="arabicPeriod"/>
            </a:pPr>
            <a:endParaRPr lang="da-DK"/>
          </a:p>
          <a:p>
            <a:pPr marL="228600" indent="-228600">
              <a:buAutoNum type="arabicPeriod"/>
            </a:pPr>
            <a:endParaRPr lang="da-DK"/>
          </a:p>
          <a:p>
            <a:pPr marL="228600" indent="-228600">
              <a:buAutoNum type="arabicPeriod"/>
            </a:pPr>
            <a:endParaRPr lang="da-DK"/>
          </a:p>
          <a:p>
            <a:pPr marL="228600" indent="-228600">
              <a:buAutoNum type="arabicPeriod"/>
            </a:pPr>
            <a:endParaRPr lang="da-DK"/>
          </a:p>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26</a:t>
            </a:fld>
            <a:endParaRPr lang="en-GB"/>
          </a:p>
        </p:txBody>
      </p:sp>
    </p:spTree>
    <p:extLst>
      <p:ext uri="{BB962C8B-B14F-4D97-AF65-F5344CB8AC3E}">
        <p14:creationId xmlns:p14="http://schemas.microsoft.com/office/powerpoint/2010/main" val="2619129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 </a:t>
            </a:r>
          </a:p>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27</a:t>
            </a:fld>
            <a:endParaRPr lang="en-GB"/>
          </a:p>
        </p:txBody>
      </p:sp>
    </p:spTree>
    <p:extLst>
      <p:ext uri="{BB962C8B-B14F-4D97-AF65-F5344CB8AC3E}">
        <p14:creationId xmlns:p14="http://schemas.microsoft.com/office/powerpoint/2010/main" val="2579569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a:solidFill>
                <a:schemeClr val="tx1"/>
              </a:solidFill>
              <a:latin typeface="Raleway" pitchFamily="2" charset="77"/>
              <a:ea typeface="+mn-ea"/>
              <a:cs typeface="+mn-cs"/>
            </a:endParaRPr>
          </a:p>
          <a:p>
            <a:endParaRPr lang="da-DK"/>
          </a:p>
          <a:p>
            <a:endParaRPr lang="da-DK"/>
          </a:p>
          <a:p>
            <a:endParaRPr lang="da-DK" sz="1200" kern="1200">
              <a:solidFill>
                <a:schemeClr val="tx1"/>
              </a:solidFill>
              <a:latin typeface="Raleway" pitchFamily="2" charset="77"/>
              <a:ea typeface="+mn-ea"/>
              <a:cs typeface="+mn-cs"/>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3</a:t>
            </a:fld>
            <a:endParaRPr lang="en-GB"/>
          </a:p>
        </p:txBody>
      </p:sp>
    </p:spTree>
    <p:extLst>
      <p:ext uri="{BB962C8B-B14F-4D97-AF65-F5344CB8AC3E}">
        <p14:creationId xmlns:p14="http://schemas.microsoft.com/office/powerpoint/2010/main" val="2024161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latin typeface="Raleway"/>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4</a:t>
            </a:fld>
            <a:endParaRPr lang="en-GB"/>
          </a:p>
        </p:txBody>
      </p:sp>
    </p:spTree>
    <p:extLst>
      <p:ext uri="{BB962C8B-B14F-4D97-AF65-F5344CB8AC3E}">
        <p14:creationId xmlns:p14="http://schemas.microsoft.com/office/powerpoint/2010/main" val="2317280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5</a:t>
            </a:fld>
            <a:endParaRPr lang="en-GB"/>
          </a:p>
        </p:txBody>
      </p:sp>
    </p:spTree>
    <p:extLst>
      <p:ext uri="{BB962C8B-B14F-4D97-AF65-F5344CB8AC3E}">
        <p14:creationId xmlns:p14="http://schemas.microsoft.com/office/powerpoint/2010/main" val="2546835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6</a:t>
            </a:fld>
            <a:endParaRPr lang="en-GB"/>
          </a:p>
        </p:txBody>
      </p:sp>
    </p:spTree>
    <p:extLst>
      <p:ext uri="{BB962C8B-B14F-4D97-AF65-F5344CB8AC3E}">
        <p14:creationId xmlns:p14="http://schemas.microsoft.com/office/powerpoint/2010/main" val="680613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br>
              <a:rPr lang="da-DK"/>
            </a:br>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7</a:t>
            </a:fld>
            <a:endParaRPr lang="en-GB"/>
          </a:p>
        </p:txBody>
      </p:sp>
    </p:spTree>
    <p:extLst>
      <p:ext uri="{BB962C8B-B14F-4D97-AF65-F5344CB8AC3E}">
        <p14:creationId xmlns:p14="http://schemas.microsoft.com/office/powerpoint/2010/main" val="3254126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https</a:t>
            </a:r>
            <a:r>
              <a:rPr lang="da-DK" dirty="0"/>
              <a:t>://sst.23video.com/</a:t>
            </a:r>
            <a:r>
              <a:rPr lang="da-DK" dirty="0" err="1"/>
              <a:t>secret</a:t>
            </a:r>
            <a:r>
              <a:rPr lang="da-DK" dirty="0"/>
              <a:t>/112386423/eb302ea5cdebbe9597efe9d1fc563c61</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8</a:t>
            </a:fld>
            <a:endParaRPr lang="en-GB"/>
          </a:p>
        </p:txBody>
      </p:sp>
    </p:spTree>
    <p:extLst>
      <p:ext uri="{BB962C8B-B14F-4D97-AF65-F5344CB8AC3E}">
        <p14:creationId xmlns:p14="http://schemas.microsoft.com/office/powerpoint/2010/main" val="1626587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a:p>
            <a:endParaRPr lang="da-DK"/>
          </a:p>
          <a:p>
            <a:endParaRPr lang="da-DK"/>
          </a:p>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9</a:t>
            </a:fld>
            <a:endParaRPr lang="en-GB"/>
          </a:p>
        </p:txBody>
      </p:sp>
    </p:spTree>
    <p:extLst>
      <p:ext uri="{BB962C8B-B14F-4D97-AF65-F5344CB8AC3E}">
        <p14:creationId xmlns:p14="http://schemas.microsoft.com/office/powerpoint/2010/main" val="34509523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bg>
      <p:bgRef idx="1001">
        <a:schemeClr val="bg2"/>
      </p:bgRef>
    </p:bg>
    <p:spTree>
      <p:nvGrpSpPr>
        <p:cNvPr id="1" name=""/>
        <p:cNvGrpSpPr/>
        <p:nvPr/>
      </p:nvGrpSpPr>
      <p:grpSpPr>
        <a:xfrm>
          <a:off x="0" y="0"/>
          <a:ext cx="0" cy="0"/>
          <a:chOff x="0" y="0"/>
          <a:chExt cx="0" cy="0"/>
        </a:xfrm>
      </p:grpSpPr>
      <p:sp>
        <p:nvSpPr>
          <p:cNvPr id="4" name="Date_GeneralDate"/>
          <p:cNvSpPr>
            <a:spLocks noGrp="1"/>
          </p:cNvSpPr>
          <p:nvPr>
            <p:ph type="dt" sz="half" idx="10"/>
          </p:nvPr>
        </p:nvSpPr>
        <p:spPr>
          <a:xfrm>
            <a:off x="431999" y="5883332"/>
            <a:ext cx="4021200" cy="180000"/>
          </a:xfrm>
        </p:spPr>
        <p:txBody>
          <a:bodyPr/>
          <a:lstStyle>
            <a:lvl1pPr>
              <a:defRPr lang="en-GB" sz="1500" dirty="0">
                <a:solidFill>
                  <a:schemeClr val="bg1"/>
                </a:solidFill>
              </a:defRPr>
            </a:lvl1pPr>
          </a:lstStyle>
          <a:p>
            <a:fld id="{F2CF9434-4206-4AC2-A91A-1DCD05F48644}" type="datetime2">
              <a:rPr lang="da-DK" smtClean="0"/>
              <a:t>7. maj 2025</a:t>
            </a:fld>
            <a:endParaRPr lang="da-DK" dirty="0"/>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609023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navn</a:t>
            </a:r>
          </a:p>
        </p:txBody>
      </p:sp>
      <p:sp>
        <p:nvSpPr>
          <p:cNvPr id="20" name="Text Placeholder 3">
            <a:extLst>
              <a:ext uri="{FF2B5EF4-FFF2-40B4-BE49-F238E27FC236}">
                <a16:creationId xmlns:a16="http://schemas.microsoft.com/office/drawing/2014/main" id="{F757160F-1609-4C06-9280-500899BD0DF7}"/>
              </a:ext>
            </a:extLst>
          </p:cNvPr>
          <p:cNvSpPr>
            <a:spLocks noGrp="1"/>
          </p:cNvSpPr>
          <p:nvPr>
            <p:ph type="body" sz="quarter" idx="14" hasCustomPrompt="1"/>
          </p:nvPr>
        </p:nvSpPr>
        <p:spPr>
          <a:xfrm>
            <a:off x="432000" y="634364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titel</a:t>
            </a:r>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a:p>
        </p:txBody>
      </p:sp>
      <p:sp>
        <p:nvSpPr>
          <p:cNvPr id="13" name="Title 1">
            <a:extLst>
              <a:ext uri="{FF2B5EF4-FFF2-40B4-BE49-F238E27FC236}">
                <a16:creationId xmlns:a16="http://schemas.microsoft.com/office/drawing/2014/main" id="{9E407387-4E19-55B6-F19D-729DFD7C0F2F}"/>
              </a:ext>
            </a:extLst>
          </p:cNvPr>
          <p:cNvSpPr>
            <a:spLocks noGrp="1"/>
          </p:cNvSpPr>
          <p:nvPr>
            <p:ph type="ctrTitle" hasCustomPrompt="1"/>
          </p:nvPr>
        </p:nvSpPr>
        <p:spPr>
          <a:xfrm>
            <a:off x="432000" y="1122362"/>
            <a:ext cx="6940800" cy="3621600"/>
          </a:xfrm>
        </p:spPr>
        <p:txBody>
          <a:bodyPr anchor="b"/>
          <a:lstStyle>
            <a:lvl1pPr algn="l">
              <a:defRPr sz="5000" b="0">
                <a:solidFill>
                  <a:schemeClr val="bg1"/>
                </a:solidFill>
              </a:defRPr>
            </a:lvl1pPr>
          </a:lstStyle>
          <a:p>
            <a:r>
              <a:rPr lang="da-DK" dirty="0"/>
              <a:t>Overskrift skrives her i flere linjer</a:t>
            </a:r>
          </a:p>
        </p:txBody>
      </p:sp>
      <p:pic>
        <p:nvPicPr>
          <p:cNvPr id="11" name="Billede 10" descr="Et billede, der indeholder Font/skrifttype, Grafik, tekst, skærmbillede&#10;&#10;Indhold genereret af kunstig intelligens kan være forkert.">
            <a:extLst>
              <a:ext uri="{FF2B5EF4-FFF2-40B4-BE49-F238E27FC236}">
                <a16:creationId xmlns:a16="http://schemas.microsoft.com/office/drawing/2014/main" id="{913653D8-073E-CA13-7EFF-6EE177E355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1998" y="349599"/>
            <a:ext cx="1808950" cy="421958"/>
          </a:xfrm>
          <a:prstGeom prst="rect">
            <a:avLst/>
          </a:prstGeom>
        </p:spPr>
      </p:pic>
      <p:pic>
        <p:nvPicPr>
          <p:cNvPr id="7" name="Grafik 6">
            <a:extLst>
              <a:ext uri="{FF2B5EF4-FFF2-40B4-BE49-F238E27FC236}">
                <a16:creationId xmlns:a16="http://schemas.microsoft.com/office/drawing/2014/main" id="{165C35A5-DD70-14A4-A716-9AAF5ADE64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3501" y="5685093"/>
            <a:ext cx="2476500" cy="736600"/>
          </a:xfrm>
          <a:prstGeom prst="rect">
            <a:avLst/>
          </a:prstGeom>
        </p:spPr>
      </p:pic>
    </p:spTree>
    <p:extLst>
      <p:ext uri="{BB962C8B-B14F-4D97-AF65-F5344CB8AC3E}">
        <p14:creationId xmlns:p14="http://schemas.microsoft.com/office/powerpoint/2010/main" val="3422425142"/>
      </p:ext>
    </p:extLst>
  </p:cSld>
  <p:clrMapOvr>
    <a:overrideClrMapping bg1="lt1" tx1="dk1" bg2="lt2" tx2="dk2" accent1="accent1" accent2="accent2" accent3="accent3" accent4="accent4" accent5="accent5" accent6="accent6" hlink="hlink" folHlink="folHlink"/>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32000" y="1900800"/>
            <a:ext cx="8398800" cy="4197600"/>
          </a:xfrm>
          <a:prstGeom prst="rect">
            <a:avLst/>
          </a:prstGeom>
        </p:spPr>
        <p:txBody>
          <a:bodyPr/>
          <a:lstStyle>
            <a:lvl1pPr>
              <a:defRPr/>
            </a:lvl1pPr>
          </a:lstStyle>
          <a:p>
            <a:pPr lvl="0"/>
            <a:r>
              <a:rPr lang="da-DK" noProof="0" dirty="0"/>
              <a:t>Klik og indsæt tekst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9" name="Pladsholder til slidenummer 8">
            <a:extLst>
              <a:ext uri="{FF2B5EF4-FFF2-40B4-BE49-F238E27FC236}">
                <a16:creationId xmlns:a16="http://schemas.microsoft.com/office/drawing/2014/main" id="{1D3B4A91-55A6-4D67-ABB6-CF93E760822A}"/>
              </a:ext>
            </a:extLst>
          </p:cNvPr>
          <p:cNvSpPr>
            <a:spLocks noGrp="1"/>
          </p:cNvSpPr>
          <p:nvPr>
            <p:ph type="sldNum" sz="quarter" idx="12"/>
          </p:nvPr>
        </p:nvSpPr>
        <p:spPr/>
        <p:txBody>
          <a:bodyPr/>
          <a:lstStyle/>
          <a:p>
            <a:r>
              <a:rPr lang="da-DK"/>
              <a:t>Side </a:t>
            </a:r>
            <a:fld id="{24C8C45C-947F-4981-8B3F-4F32E973C901}" type="slidenum">
              <a:rPr lang="da-DK" smtClean="0"/>
              <a:pPr/>
              <a:t>‹nr.›</a:t>
            </a:fld>
            <a:endParaRPr lang="da-DK"/>
          </a:p>
        </p:txBody>
      </p:sp>
      <p:sp>
        <p:nvSpPr>
          <p:cNvPr id="7" name="Pladsholder til dato 6" hidden="1">
            <a:extLst>
              <a:ext uri="{FF2B5EF4-FFF2-40B4-BE49-F238E27FC236}">
                <a16:creationId xmlns:a16="http://schemas.microsoft.com/office/drawing/2014/main" id="{5A08C27B-7A27-47B8-9CF1-252CB4F48163}"/>
              </a:ext>
            </a:extLst>
          </p:cNvPr>
          <p:cNvSpPr>
            <a:spLocks noGrp="1"/>
          </p:cNvSpPr>
          <p:nvPr>
            <p:ph type="dt" sz="half" idx="10"/>
          </p:nvPr>
        </p:nvSpPr>
        <p:spPr/>
        <p:txBody>
          <a:bodyPr/>
          <a:lstStyle/>
          <a:p>
            <a:endParaRPr lang="da-DK"/>
          </a:p>
        </p:txBody>
      </p:sp>
      <p:sp>
        <p:nvSpPr>
          <p:cNvPr id="8" name="Pladsholder til sidefod 7" hidden="1">
            <a:extLst>
              <a:ext uri="{FF2B5EF4-FFF2-40B4-BE49-F238E27FC236}">
                <a16:creationId xmlns:a16="http://schemas.microsoft.com/office/drawing/2014/main" id="{D15E0955-A169-4DAF-A047-BC190CE5F9A0}"/>
              </a:ext>
            </a:extLst>
          </p:cNvPr>
          <p:cNvSpPr>
            <a:spLocks noGrp="1"/>
          </p:cNvSpPr>
          <p:nvPr>
            <p:ph type="ftr" sz="quarter" idx="11"/>
          </p:nvPr>
        </p:nvSpPr>
        <p:spPr/>
        <p:txBody>
          <a:bodyPr/>
          <a:lstStyle/>
          <a:p>
            <a:endParaRPr lang="da-DK"/>
          </a:p>
        </p:txBody>
      </p:sp>
      <p:sp>
        <p:nvSpPr>
          <p:cNvPr id="10" name="Titel 9">
            <a:extLst>
              <a:ext uri="{FF2B5EF4-FFF2-40B4-BE49-F238E27FC236}">
                <a16:creationId xmlns:a16="http://schemas.microsoft.com/office/drawing/2014/main" id="{31978114-E33D-4532-9510-F2E19D31204C}"/>
              </a:ext>
            </a:extLst>
          </p:cNvPr>
          <p:cNvSpPr>
            <a:spLocks noGrp="1"/>
          </p:cNvSpPr>
          <p:nvPr>
            <p:ph type="title" hasCustomPrompt="1"/>
          </p:nvPr>
        </p:nvSpPr>
        <p:spPr>
          <a:xfrm>
            <a:off x="432000" y="632970"/>
            <a:ext cx="8398800" cy="934890"/>
          </a:xfrm>
        </p:spPr>
        <p:txBody>
          <a:bodyPr/>
          <a:lstStyle>
            <a:lvl1pPr>
              <a:defRPr>
                <a:solidFill>
                  <a:srgbClr val="001F34"/>
                </a:solidFill>
                <a:latin typeface="Raleway" pitchFamily="2" charset="0"/>
              </a:defRPr>
            </a:lvl1pPr>
          </a:lstStyle>
          <a:p>
            <a:r>
              <a:rPr lang="da-DK" dirty="0"/>
              <a:t>Overskrift skrives her i en eller to linjer</a:t>
            </a:r>
          </a:p>
        </p:txBody>
      </p:sp>
    </p:spTree>
    <p:extLst>
      <p:ext uri="{BB962C8B-B14F-4D97-AF65-F5344CB8AC3E}">
        <p14:creationId xmlns:p14="http://schemas.microsoft.com/office/powerpoint/2010/main" val="1154529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632970"/>
            <a:ext cx="11328000" cy="934890"/>
          </a:xfrm>
        </p:spPr>
        <p:txBody>
          <a:bodyPr/>
          <a:lstStyle>
            <a:lvl1pPr>
              <a:defRPr/>
            </a:lvl1pPr>
          </a:lstStyle>
          <a:p>
            <a:r>
              <a:rPr lang="da-DK"/>
              <a:t>Overskrift skrives her i en eller to linjer</a:t>
            </a:r>
          </a:p>
        </p:txBody>
      </p:sp>
      <p:sp>
        <p:nvSpPr>
          <p:cNvPr id="3" name="Content Placeholder 2"/>
          <p:cNvSpPr>
            <a:spLocks noGrp="1"/>
          </p:cNvSpPr>
          <p:nvPr>
            <p:ph sz="half" idx="1" hasCustomPrompt="1"/>
          </p:nvPr>
        </p:nvSpPr>
        <p:spPr>
          <a:xfrm>
            <a:off x="431799" y="1900238"/>
            <a:ext cx="5484199" cy="4197350"/>
          </a:xfrm>
          <a:prstGeom prst="rect">
            <a:avLst/>
          </a:prstGeom>
        </p:spPr>
        <p:txBody>
          <a:bodyPr/>
          <a:lstStyle>
            <a:lvl1pPr>
              <a:defRPr/>
            </a:lvl1pPr>
          </a:lstStyle>
          <a:p>
            <a:pPr lvl="0"/>
            <a:r>
              <a:rPr lang="da-DK" noProof="0" dirty="0"/>
              <a:t>Klik og indsæt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6275999" y="1900238"/>
            <a:ext cx="5484201" cy="4197350"/>
          </a:xfrm>
          <a:prstGeom prst="rect">
            <a:avLst/>
          </a:prstGeom>
        </p:spPr>
        <p:txBody>
          <a:bodyPr/>
          <a:lstStyle>
            <a:lvl1pPr>
              <a:defRPr/>
            </a:lvl1pPr>
          </a:lstStyle>
          <a:p>
            <a:pPr lvl="0"/>
            <a:r>
              <a:rPr lang="da-DK" noProof="0"/>
              <a:t>Klik og indsæt tekst</a:t>
            </a:r>
          </a:p>
          <a:p>
            <a:pPr lvl="1"/>
            <a:r>
              <a:rPr lang="da-DK"/>
              <a:t>Andet niveau</a:t>
            </a:r>
          </a:p>
          <a:p>
            <a:pPr lvl="2"/>
            <a:r>
              <a:rPr lang="da-DK"/>
              <a:t>Tredje niveau</a:t>
            </a:r>
          </a:p>
          <a:p>
            <a:pPr lvl="3"/>
            <a:r>
              <a:rPr lang="da-DK"/>
              <a:t>Fjerde niveau</a:t>
            </a:r>
          </a:p>
          <a:p>
            <a:pPr lvl="4"/>
            <a:r>
              <a:rPr lang="da-DK"/>
              <a:t>Femte niveau</a:t>
            </a:r>
          </a:p>
        </p:txBody>
      </p:sp>
      <p:sp>
        <p:nvSpPr>
          <p:cNvPr id="12" name="Pladsholder til slidenummer 11">
            <a:extLst>
              <a:ext uri="{FF2B5EF4-FFF2-40B4-BE49-F238E27FC236}">
                <a16:creationId xmlns:a16="http://schemas.microsoft.com/office/drawing/2014/main" id="{99C76138-CD40-4E65-845F-F511C78E0565}"/>
              </a:ext>
            </a:extLst>
          </p:cNvPr>
          <p:cNvSpPr>
            <a:spLocks noGrp="1"/>
          </p:cNvSpPr>
          <p:nvPr>
            <p:ph type="sldNum" sz="quarter" idx="12"/>
          </p:nvPr>
        </p:nvSpPr>
        <p:spPr/>
        <p:txBody>
          <a:bodyPr/>
          <a:lstStyle/>
          <a:p>
            <a:r>
              <a:rPr lang="da-DK"/>
              <a:t>Side </a:t>
            </a:r>
            <a:fld id="{24C8C45C-947F-4981-8B3F-4F32E973C901}" type="slidenum">
              <a:rPr lang="da-DK" smtClean="0"/>
              <a:pPr/>
              <a:t>‹nr.›</a:t>
            </a:fld>
            <a:endParaRPr lang="da-DK"/>
          </a:p>
        </p:txBody>
      </p:sp>
      <p:sp>
        <p:nvSpPr>
          <p:cNvPr id="10" name="Pladsholder til dato 9" hidden="1">
            <a:extLst>
              <a:ext uri="{FF2B5EF4-FFF2-40B4-BE49-F238E27FC236}">
                <a16:creationId xmlns:a16="http://schemas.microsoft.com/office/drawing/2014/main" id="{F3B39126-D198-41DB-88AB-6C4F5438657B}"/>
              </a:ext>
            </a:extLst>
          </p:cNvPr>
          <p:cNvSpPr>
            <a:spLocks noGrp="1"/>
          </p:cNvSpPr>
          <p:nvPr>
            <p:ph type="dt" sz="half" idx="10"/>
          </p:nvPr>
        </p:nvSpPr>
        <p:spPr/>
        <p:txBody>
          <a:bodyPr/>
          <a:lstStyle/>
          <a:p>
            <a:endParaRPr lang="da-DK"/>
          </a:p>
        </p:txBody>
      </p:sp>
      <p:sp>
        <p:nvSpPr>
          <p:cNvPr id="11" name="Pladsholder til sidefod 10" hidden="1">
            <a:extLst>
              <a:ext uri="{FF2B5EF4-FFF2-40B4-BE49-F238E27FC236}">
                <a16:creationId xmlns:a16="http://schemas.microsoft.com/office/drawing/2014/main" id="{3F8442AA-4FE0-47EA-8B79-6D112F429168}"/>
              </a:ext>
            </a:extLst>
          </p:cNvPr>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3333517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holdsobjekt til billeder">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A6B7885-DDAE-450C-B00C-E86812F046A2}"/>
              </a:ext>
            </a:extLst>
          </p:cNvPr>
          <p:cNvSpPr/>
          <p:nvPr userDrawn="1"/>
        </p:nvSpPr>
        <p:spPr>
          <a:xfrm>
            <a:off x="6275998" y="0"/>
            <a:ext cx="60948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itle 1"/>
          <p:cNvSpPr>
            <a:spLocks noGrp="1"/>
          </p:cNvSpPr>
          <p:nvPr>
            <p:ph type="title" hasCustomPrompt="1"/>
          </p:nvPr>
        </p:nvSpPr>
        <p:spPr>
          <a:xfrm>
            <a:off x="432000" y="632970"/>
            <a:ext cx="5299200" cy="934890"/>
          </a:xfrm>
        </p:spPr>
        <p:txBody>
          <a:bodyPr/>
          <a:lstStyle>
            <a:lvl1pPr>
              <a:defRPr sz="3000">
                <a:solidFill>
                  <a:srgbClr val="001F34"/>
                </a:solidFill>
                <a:latin typeface="Raleway" pitchFamily="2" charset="0"/>
              </a:defRPr>
            </a:lvl1pPr>
          </a:lstStyle>
          <a:p>
            <a:r>
              <a:rPr lang="da-DK" dirty="0"/>
              <a:t>Overskrift skrives her i en eller to linjer</a:t>
            </a:r>
          </a:p>
        </p:txBody>
      </p:sp>
      <p:sp>
        <p:nvSpPr>
          <p:cNvPr id="3" name="Content Placeholder 2"/>
          <p:cNvSpPr>
            <a:spLocks noGrp="1"/>
          </p:cNvSpPr>
          <p:nvPr>
            <p:ph sz="half" idx="1" hasCustomPrompt="1"/>
          </p:nvPr>
        </p:nvSpPr>
        <p:spPr>
          <a:xfrm>
            <a:off x="431799" y="1900238"/>
            <a:ext cx="5299200" cy="4197350"/>
          </a:xfrm>
          <a:prstGeom prst="rect">
            <a:avLst/>
          </a:prstGeom>
        </p:spPr>
        <p:txBody>
          <a:bodyPr/>
          <a:lstStyle>
            <a:lvl1pPr>
              <a:defRPr/>
            </a:lvl1pPr>
          </a:lstStyle>
          <a:p>
            <a:pPr lvl="0"/>
            <a:r>
              <a:rPr lang="da-DK" noProof="0"/>
              <a:t>Klik og indsæt tekst</a:t>
            </a:r>
          </a:p>
          <a:p>
            <a:pPr lvl="1"/>
            <a:r>
              <a:rPr lang="da-DK"/>
              <a:t>Andet niveau</a:t>
            </a:r>
          </a:p>
          <a:p>
            <a:pPr lvl="2"/>
            <a:r>
              <a:rPr lang="da-DK"/>
              <a:t>Tredje niveau</a:t>
            </a:r>
          </a:p>
          <a:p>
            <a:pPr lvl="3"/>
            <a:r>
              <a:rPr lang="da-DK"/>
              <a:t>Fjerde niveau</a:t>
            </a:r>
          </a:p>
          <a:p>
            <a:pPr lvl="4"/>
            <a:r>
              <a:rPr lang="da-DK"/>
              <a:t>Femte niveau</a:t>
            </a:r>
          </a:p>
        </p:txBody>
      </p:sp>
      <p:sp>
        <p:nvSpPr>
          <p:cNvPr id="5" name="Picture Placeholder 3">
            <a:extLst>
              <a:ext uri="{FF2B5EF4-FFF2-40B4-BE49-F238E27FC236}">
                <a16:creationId xmlns:a16="http://schemas.microsoft.com/office/drawing/2014/main" id="{5347FED5-0CD2-4FA7-BE6E-68D8065A4ECE}"/>
              </a:ext>
            </a:extLst>
          </p:cNvPr>
          <p:cNvSpPr>
            <a:spLocks noGrp="1"/>
          </p:cNvSpPr>
          <p:nvPr>
            <p:ph type="pic" sz="quarter" idx="17" hasCustomPrompt="1"/>
          </p:nvPr>
        </p:nvSpPr>
        <p:spPr>
          <a:xfrm>
            <a:off x="6275998" y="0"/>
            <a:ext cx="6094800" cy="6858000"/>
          </a:xfrm>
        </p:spPr>
        <p:txBody>
          <a:bodyPr tIns="612000" anchor="ctr" anchorCtr="0"/>
          <a:lstStyle>
            <a:lvl1pPr marL="0" indent="0" algn="ctr">
              <a:buNone/>
              <a:defRPr/>
            </a:lvl1pPr>
          </a:lstStyle>
          <a:p>
            <a:r>
              <a:rPr lang="da-DK"/>
              <a:t>Klik på ikonet og indsæt billede</a:t>
            </a:r>
          </a:p>
        </p:txBody>
      </p:sp>
      <p:sp>
        <p:nvSpPr>
          <p:cNvPr id="13" name="Pladsholder til slidenummer 12">
            <a:extLst>
              <a:ext uri="{FF2B5EF4-FFF2-40B4-BE49-F238E27FC236}">
                <a16:creationId xmlns:a16="http://schemas.microsoft.com/office/drawing/2014/main" id="{A51774A5-FED9-4538-B2CB-565EACF9A76D}"/>
              </a:ext>
            </a:extLst>
          </p:cNvPr>
          <p:cNvSpPr>
            <a:spLocks noGrp="1"/>
          </p:cNvSpPr>
          <p:nvPr>
            <p:ph type="sldNum" sz="quarter" idx="16"/>
          </p:nvPr>
        </p:nvSpPr>
        <p:spPr/>
        <p:txBody>
          <a:bodyPr/>
          <a:lstStyle/>
          <a:p>
            <a:r>
              <a:rPr lang="da-DK"/>
              <a:t>Side </a:t>
            </a:r>
            <a:fld id="{24C8C45C-947F-4981-8B3F-4F32E973C901}" type="slidenum">
              <a:rPr lang="da-DK" smtClean="0"/>
              <a:pPr/>
              <a:t>‹nr.›</a:t>
            </a:fld>
            <a:endParaRPr lang="da-DK"/>
          </a:p>
        </p:txBody>
      </p:sp>
      <p:sp>
        <p:nvSpPr>
          <p:cNvPr id="11" name="Pladsholder til dato 10" hidden="1">
            <a:extLst>
              <a:ext uri="{FF2B5EF4-FFF2-40B4-BE49-F238E27FC236}">
                <a16:creationId xmlns:a16="http://schemas.microsoft.com/office/drawing/2014/main" id="{111A1756-A0E7-4C52-9A32-CA3EB8559D08}"/>
              </a:ext>
            </a:extLst>
          </p:cNvPr>
          <p:cNvSpPr>
            <a:spLocks noGrp="1"/>
          </p:cNvSpPr>
          <p:nvPr>
            <p:ph type="dt" sz="half" idx="14"/>
          </p:nvPr>
        </p:nvSpPr>
        <p:spPr/>
        <p:txBody>
          <a:bodyPr/>
          <a:lstStyle/>
          <a:p>
            <a:endParaRPr lang="da-DK"/>
          </a:p>
        </p:txBody>
      </p:sp>
      <p:sp>
        <p:nvSpPr>
          <p:cNvPr id="12" name="Pladsholder til sidefod 11" hidden="1">
            <a:extLst>
              <a:ext uri="{FF2B5EF4-FFF2-40B4-BE49-F238E27FC236}">
                <a16:creationId xmlns:a16="http://schemas.microsoft.com/office/drawing/2014/main" id="{9B0D835E-06D6-410D-B17D-472F6616F431}"/>
              </a:ext>
            </a:extLst>
          </p:cNvPr>
          <p:cNvSpPr>
            <a:spLocks noGrp="1"/>
          </p:cNvSpPr>
          <p:nvPr>
            <p:ph type="ftr" sz="quarter" idx="15"/>
          </p:nvPr>
        </p:nvSpPr>
        <p:spPr/>
        <p:txBody>
          <a:bodyPr/>
          <a:lstStyle/>
          <a:p>
            <a:endParaRPr lang="da-DK"/>
          </a:p>
        </p:txBody>
      </p:sp>
      <p:sp>
        <p:nvSpPr>
          <p:cNvPr id="10" name="Text Placeholder Ikoner">
            <a:extLst>
              <a:ext uri="{FF2B5EF4-FFF2-40B4-BE49-F238E27FC236}">
                <a16:creationId xmlns:a16="http://schemas.microsoft.com/office/drawing/2014/main" id="{F3423F88-ABA9-453B-96CA-8105B8687026}"/>
              </a:ext>
            </a:extLst>
          </p:cNvPr>
          <p:cNvSpPr>
            <a:spLocks noGrp="1"/>
          </p:cNvSpPr>
          <p:nvPr>
            <p:ph type="body" sz="quarter" idx="18" hasCustomPrompt="1"/>
          </p:nvPr>
        </p:nvSpPr>
        <p:spPr>
          <a:xfrm>
            <a:off x="11360400" y="6433592"/>
            <a:ext cx="399600" cy="100800"/>
          </a:xfrm>
          <a:blipFill>
            <a:blip r:embed="rId2"/>
            <a:stretch>
              <a:fillRect/>
            </a:stretch>
          </a:blipFill>
        </p:spPr>
        <p:txBody>
          <a:bodyPr/>
          <a:lstStyle>
            <a:lvl1pPr marL="0" indent="0">
              <a:buNone/>
              <a:defRPr sz="100">
                <a:noFill/>
              </a:defRPr>
            </a:lvl1pPr>
          </a:lstStyle>
          <a:p>
            <a:pPr lvl="0"/>
            <a:r>
              <a:rPr lang="en-US"/>
              <a:t>.</a:t>
            </a:r>
            <a:endParaRPr lang="da-DK"/>
          </a:p>
        </p:txBody>
      </p:sp>
    </p:spTree>
    <p:extLst>
      <p:ext uri="{BB962C8B-B14F-4D97-AF65-F5344CB8AC3E}">
        <p14:creationId xmlns:p14="http://schemas.microsoft.com/office/powerpoint/2010/main" val="2642512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Indholdsobjekter på baggrun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A6B7885-DDAE-450C-B00C-E86812F046A2}"/>
              </a:ext>
            </a:extLst>
          </p:cNvPr>
          <p:cNvSpPr/>
          <p:nvPr userDrawn="1"/>
        </p:nvSpPr>
        <p:spPr>
          <a:xfrm>
            <a:off x="6097200" y="0"/>
            <a:ext cx="60948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itle 1"/>
          <p:cNvSpPr>
            <a:spLocks noGrp="1"/>
          </p:cNvSpPr>
          <p:nvPr>
            <p:ph type="title" hasCustomPrompt="1"/>
          </p:nvPr>
        </p:nvSpPr>
        <p:spPr>
          <a:xfrm>
            <a:off x="432000" y="632970"/>
            <a:ext cx="5299200" cy="934890"/>
          </a:xfrm>
        </p:spPr>
        <p:txBody>
          <a:bodyPr/>
          <a:lstStyle>
            <a:lvl1pPr>
              <a:defRPr b="0"/>
            </a:lvl1pPr>
          </a:lstStyle>
          <a:p>
            <a:r>
              <a:rPr lang="da-DK" dirty="0"/>
              <a:t>Overskrift skrives her i en eller to linjer</a:t>
            </a:r>
          </a:p>
        </p:txBody>
      </p:sp>
      <p:sp>
        <p:nvSpPr>
          <p:cNvPr id="3" name="Content Placeholder 2"/>
          <p:cNvSpPr>
            <a:spLocks noGrp="1"/>
          </p:cNvSpPr>
          <p:nvPr>
            <p:ph sz="half" idx="1" hasCustomPrompt="1"/>
          </p:nvPr>
        </p:nvSpPr>
        <p:spPr>
          <a:xfrm>
            <a:off x="431799" y="1900238"/>
            <a:ext cx="5299200" cy="4197350"/>
          </a:xfrm>
          <a:prstGeom prst="rect">
            <a:avLst/>
          </a:prstGeom>
        </p:spPr>
        <p:txBody>
          <a:bodyPr/>
          <a:lstStyle>
            <a:lvl1pPr>
              <a:defRPr/>
            </a:lvl1pPr>
          </a:lstStyle>
          <a:p>
            <a:pPr lvl="0"/>
            <a:r>
              <a:rPr lang="da-DK" noProof="0"/>
              <a:t>Klik og indsæt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271200" y="182880"/>
            <a:ext cx="5745600" cy="5926712"/>
          </a:xfrm>
          <a:prstGeom prst="rect">
            <a:avLst/>
          </a:prstGeom>
        </p:spPr>
        <p:txBody>
          <a:bodyPr/>
          <a:lstStyle>
            <a:lvl1pPr>
              <a:defRPr/>
            </a:lvl1pPr>
          </a:lstStyle>
          <a:p>
            <a:pPr lvl="0"/>
            <a:r>
              <a:rPr lang="da-DK" noProof="0"/>
              <a:t>Klik og indsæt tabel eller graf</a:t>
            </a:r>
          </a:p>
          <a:p>
            <a:pPr lvl="1"/>
            <a:r>
              <a:rPr lang="da-DK"/>
              <a:t>Andet niveau</a:t>
            </a:r>
          </a:p>
          <a:p>
            <a:pPr lvl="2"/>
            <a:r>
              <a:rPr lang="da-DK"/>
              <a:t>Tredje niveau</a:t>
            </a:r>
          </a:p>
          <a:p>
            <a:pPr lvl="3"/>
            <a:r>
              <a:rPr lang="da-DK"/>
              <a:t>Fjerde niveau</a:t>
            </a:r>
          </a:p>
          <a:p>
            <a:pPr lvl="4"/>
            <a:r>
              <a:rPr lang="da-DK"/>
              <a:t>Femte niveau</a:t>
            </a:r>
          </a:p>
        </p:txBody>
      </p:sp>
      <p:sp>
        <p:nvSpPr>
          <p:cNvPr id="9" name="Ikoner">
            <a:extLst>
              <a:ext uri="{FF2B5EF4-FFF2-40B4-BE49-F238E27FC236}">
                <a16:creationId xmlns:a16="http://schemas.microsoft.com/office/drawing/2014/main" id="{6EA125FF-4EB2-4137-A13A-E01C5CAD6766}"/>
              </a:ext>
            </a:extLst>
          </p:cNvPr>
          <p:cNvSpPr>
            <a:spLocks noEditPoints="1"/>
          </p:cNvSpPr>
          <p:nvPr userDrawn="1"/>
        </p:nvSpPr>
        <p:spPr bwMode="auto">
          <a:xfrm>
            <a:off x="11360253" y="6433592"/>
            <a:ext cx="399747" cy="100408"/>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da-DK"/>
          </a:p>
        </p:txBody>
      </p:sp>
      <p:sp>
        <p:nvSpPr>
          <p:cNvPr id="13" name="Pladsholder til slidenummer 12">
            <a:extLst>
              <a:ext uri="{FF2B5EF4-FFF2-40B4-BE49-F238E27FC236}">
                <a16:creationId xmlns:a16="http://schemas.microsoft.com/office/drawing/2014/main" id="{C93FE44B-8E32-4C27-94AF-F71D14C85D35}"/>
              </a:ext>
            </a:extLst>
          </p:cNvPr>
          <p:cNvSpPr>
            <a:spLocks noGrp="1"/>
          </p:cNvSpPr>
          <p:nvPr>
            <p:ph type="sldNum" sz="quarter" idx="12"/>
          </p:nvPr>
        </p:nvSpPr>
        <p:spPr/>
        <p:txBody>
          <a:bodyPr/>
          <a:lstStyle/>
          <a:p>
            <a:r>
              <a:rPr lang="da-DK"/>
              <a:t>Side </a:t>
            </a:r>
            <a:fld id="{24C8C45C-947F-4981-8B3F-4F32E973C901}" type="slidenum">
              <a:rPr lang="da-DK" smtClean="0"/>
              <a:pPr/>
              <a:t>‹nr.›</a:t>
            </a:fld>
            <a:endParaRPr lang="da-DK"/>
          </a:p>
        </p:txBody>
      </p:sp>
      <p:sp>
        <p:nvSpPr>
          <p:cNvPr id="11" name="Pladsholder til dato 10" hidden="1">
            <a:extLst>
              <a:ext uri="{FF2B5EF4-FFF2-40B4-BE49-F238E27FC236}">
                <a16:creationId xmlns:a16="http://schemas.microsoft.com/office/drawing/2014/main" id="{8797082D-BCBF-4A53-BC27-DAFA0D88F346}"/>
              </a:ext>
            </a:extLst>
          </p:cNvPr>
          <p:cNvSpPr>
            <a:spLocks noGrp="1"/>
          </p:cNvSpPr>
          <p:nvPr>
            <p:ph type="dt" sz="half" idx="10"/>
          </p:nvPr>
        </p:nvSpPr>
        <p:spPr/>
        <p:txBody>
          <a:bodyPr/>
          <a:lstStyle/>
          <a:p>
            <a:endParaRPr lang="da-DK"/>
          </a:p>
        </p:txBody>
      </p:sp>
      <p:sp>
        <p:nvSpPr>
          <p:cNvPr id="12" name="Pladsholder til sidefod 11" hidden="1">
            <a:extLst>
              <a:ext uri="{FF2B5EF4-FFF2-40B4-BE49-F238E27FC236}">
                <a16:creationId xmlns:a16="http://schemas.microsoft.com/office/drawing/2014/main" id="{4D9FF13F-592A-4460-ACB8-9F49BEF11615}"/>
              </a:ext>
            </a:extLst>
          </p:cNvPr>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3274869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Indholdsobjekter på baggrunde">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6BC38EB6-9EC0-43F9-9816-E002D7CCA3D8}"/>
              </a:ext>
            </a:extLst>
          </p:cNvPr>
          <p:cNvSpPr/>
          <p:nvPr userDrawn="1"/>
        </p:nvSpPr>
        <p:spPr>
          <a:xfrm>
            <a:off x="1" y="0"/>
            <a:ext cx="6094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8" name="Rektangel 7">
            <a:extLst>
              <a:ext uri="{FF2B5EF4-FFF2-40B4-BE49-F238E27FC236}">
                <a16:creationId xmlns:a16="http://schemas.microsoft.com/office/drawing/2014/main" id="{5A6B7885-DDAE-450C-B00C-E86812F046A2}"/>
              </a:ext>
            </a:extLst>
          </p:cNvPr>
          <p:cNvSpPr/>
          <p:nvPr userDrawn="1"/>
        </p:nvSpPr>
        <p:spPr>
          <a:xfrm>
            <a:off x="6094801" y="0"/>
            <a:ext cx="60972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itle 1"/>
          <p:cNvSpPr>
            <a:spLocks noGrp="1"/>
          </p:cNvSpPr>
          <p:nvPr>
            <p:ph type="title" hasCustomPrompt="1"/>
          </p:nvPr>
        </p:nvSpPr>
        <p:spPr>
          <a:xfrm>
            <a:off x="432000" y="632970"/>
            <a:ext cx="5297448" cy="934890"/>
          </a:xfrm>
        </p:spPr>
        <p:txBody>
          <a:bodyPr/>
          <a:lstStyle>
            <a:lvl1pPr>
              <a:defRPr b="0">
                <a:solidFill>
                  <a:schemeClr val="bg1"/>
                </a:solidFill>
              </a:defRPr>
            </a:lvl1pPr>
          </a:lstStyle>
          <a:p>
            <a:r>
              <a:rPr lang="da-DK" dirty="0"/>
              <a:t>Overskrift skrives her i en eller to linjer</a:t>
            </a:r>
          </a:p>
        </p:txBody>
      </p:sp>
      <p:sp>
        <p:nvSpPr>
          <p:cNvPr id="3" name="Content Placeholder 2"/>
          <p:cNvSpPr>
            <a:spLocks noGrp="1"/>
          </p:cNvSpPr>
          <p:nvPr>
            <p:ph sz="half" idx="1" hasCustomPrompt="1"/>
          </p:nvPr>
        </p:nvSpPr>
        <p:spPr>
          <a:xfrm>
            <a:off x="6271200" y="182880"/>
            <a:ext cx="5745507" cy="5926712"/>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da-DK" noProof="0"/>
              <a:t>Klik og indsæt tabel eller graf</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4" name="Content Placeholder 3"/>
          <p:cNvSpPr>
            <a:spLocks noGrp="1"/>
          </p:cNvSpPr>
          <p:nvPr>
            <p:ph sz="half" idx="2" hasCustomPrompt="1"/>
          </p:nvPr>
        </p:nvSpPr>
        <p:spPr>
          <a:xfrm>
            <a:off x="432000" y="1900800"/>
            <a:ext cx="5297448" cy="419792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noProof="0"/>
              <a:t>Klik og indsæt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9" name="Ikoner">
            <a:extLst>
              <a:ext uri="{FF2B5EF4-FFF2-40B4-BE49-F238E27FC236}">
                <a16:creationId xmlns:a16="http://schemas.microsoft.com/office/drawing/2014/main" id="{6EA125FF-4EB2-4137-A13A-E01C5CAD6766}"/>
              </a:ext>
            </a:extLst>
          </p:cNvPr>
          <p:cNvSpPr>
            <a:spLocks noEditPoints="1"/>
          </p:cNvSpPr>
          <p:nvPr userDrawn="1"/>
        </p:nvSpPr>
        <p:spPr bwMode="auto">
          <a:xfrm>
            <a:off x="11360253" y="6433592"/>
            <a:ext cx="399747" cy="100408"/>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da-DK"/>
          </a:p>
        </p:txBody>
      </p:sp>
      <p:sp>
        <p:nvSpPr>
          <p:cNvPr id="13" name="Pladsholder til slidenummer 12">
            <a:extLst>
              <a:ext uri="{FF2B5EF4-FFF2-40B4-BE49-F238E27FC236}">
                <a16:creationId xmlns:a16="http://schemas.microsoft.com/office/drawing/2014/main" id="{C93FE44B-8E32-4C27-94AF-F71D14C85D35}"/>
              </a:ext>
            </a:extLst>
          </p:cNvPr>
          <p:cNvSpPr>
            <a:spLocks noGrp="1"/>
          </p:cNvSpPr>
          <p:nvPr>
            <p:ph type="sldNum" sz="quarter" idx="12"/>
          </p:nvPr>
        </p:nvSpPr>
        <p:spPr/>
        <p:txBody>
          <a:bodyPr/>
          <a:lstStyle>
            <a:lvl1pPr>
              <a:defRPr>
                <a:solidFill>
                  <a:schemeClr val="bg1"/>
                </a:solidFill>
              </a:defRPr>
            </a:lvl1pPr>
          </a:lstStyle>
          <a:p>
            <a:r>
              <a:rPr lang="da-DK"/>
              <a:t>Side </a:t>
            </a:r>
            <a:fld id="{24C8C45C-947F-4981-8B3F-4F32E973C901}" type="slidenum">
              <a:rPr lang="da-DK" smtClean="0"/>
              <a:pPr/>
              <a:t>‹nr.›</a:t>
            </a:fld>
            <a:endParaRPr lang="da-DK"/>
          </a:p>
        </p:txBody>
      </p:sp>
      <p:sp>
        <p:nvSpPr>
          <p:cNvPr id="11" name="Pladsholder til dato 10" hidden="1">
            <a:extLst>
              <a:ext uri="{FF2B5EF4-FFF2-40B4-BE49-F238E27FC236}">
                <a16:creationId xmlns:a16="http://schemas.microsoft.com/office/drawing/2014/main" id="{8797082D-BCBF-4A53-BC27-DAFA0D88F346}"/>
              </a:ext>
            </a:extLst>
          </p:cNvPr>
          <p:cNvSpPr>
            <a:spLocks noGrp="1"/>
          </p:cNvSpPr>
          <p:nvPr>
            <p:ph type="dt" sz="half" idx="10"/>
          </p:nvPr>
        </p:nvSpPr>
        <p:spPr/>
        <p:txBody>
          <a:bodyPr/>
          <a:lstStyle/>
          <a:p>
            <a:endParaRPr lang="da-DK"/>
          </a:p>
        </p:txBody>
      </p:sp>
      <p:sp>
        <p:nvSpPr>
          <p:cNvPr id="12" name="Pladsholder til sidefod 11" hidden="1">
            <a:extLst>
              <a:ext uri="{FF2B5EF4-FFF2-40B4-BE49-F238E27FC236}">
                <a16:creationId xmlns:a16="http://schemas.microsoft.com/office/drawing/2014/main" id="{4D9FF13F-592A-4460-ACB8-9F49BEF11615}"/>
              </a:ext>
            </a:extLst>
          </p:cNvPr>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2213386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arvet baggrund og indholdsobjekt">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05DCBE45-A41D-BA93-FA19-3C1089CFF1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6096000" cy="6858001"/>
          </a:xfrm>
          <a:prstGeom prst="rect">
            <a:avLst/>
          </a:prstGeom>
        </p:spPr>
      </p:pic>
      <p:sp>
        <p:nvSpPr>
          <p:cNvPr id="2" name="Title 1"/>
          <p:cNvSpPr>
            <a:spLocks noGrp="1"/>
          </p:cNvSpPr>
          <p:nvPr>
            <p:ph type="title" hasCustomPrompt="1"/>
          </p:nvPr>
        </p:nvSpPr>
        <p:spPr>
          <a:xfrm>
            <a:off x="6454800" y="632970"/>
            <a:ext cx="5299200" cy="934890"/>
          </a:xfrm>
        </p:spPr>
        <p:txBody>
          <a:bodyPr/>
          <a:lstStyle>
            <a:lvl1pPr>
              <a:lnSpc>
                <a:spcPct val="89000"/>
              </a:lnSpc>
              <a:defRPr sz="3000" b="0">
                <a:solidFill>
                  <a:schemeClr val="accent1"/>
                </a:solidFill>
              </a:defRPr>
            </a:lvl1pPr>
          </a:lstStyle>
          <a:p>
            <a:r>
              <a:rPr lang="da-DK" dirty="0"/>
              <a:t>Overskrift skrives her i en eller to linjer</a:t>
            </a:r>
          </a:p>
        </p:txBody>
      </p:sp>
      <p:sp>
        <p:nvSpPr>
          <p:cNvPr id="3" name="Content Placeholder 2"/>
          <p:cNvSpPr>
            <a:spLocks noGrp="1"/>
          </p:cNvSpPr>
          <p:nvPr>
            <p:ph sz="half" idx="1" hasCustomPrompt="1"/>
          </p:nvPr>
        </p:nvSpPr>
        <p:spPr>
          <a:xfrm>
            <a:off x="6454800" y="1900238"/>
            <a:ext cx="5299200" cy="4197350"/>
          </a:xfrm>
          <a:prstGeom prst="rect">
            <a:avLst/>
          </a:prstGeo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da-DK" noProof="0"/>
              <a:t>Klik og indsæt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13" name="Pladsholder til slidenummer 12">
            <a:extLst>
              <a:ext uri="{FF2B5EF4-FFF2-40B4-BE49-F238E27FC236}">
                <a16:creationId xmlns:a16="http://schemas.microsoft.com/office/drawing/2014/main" id="{C5C33635-6099-4D0D-AB14-EA159BE88583}"/>
              </a:ext>
            </a:extLst>
          </p:cNvPr>
          <p:cNvSpPr>
            <a:spLocks noGrp="1"/>
          </p:cNvSpPr>
          <p:nvPr>
            <p:ph type="sldNum" sz="quarter" idx="12"/>
          </p:nvPr>
        </p:nvSpPr>
        <p:spPr/>
        <p:txBody>
          <a:bodyPr/>
          <a:lstStyle>
            <a:lvl1pPr>
              <a:defRPr>
                <a:solidFill>
                  <a:schemeClr val="accent1"/>
                </a:solidFill>
              </a:defRPr>
            </a:lvl1pPr>
          </a:lstStyle>
          <a:p>
            <a:r>
              <a:rPr lang="da-DK"/>
              <a:t>Side </a:t>
            </a:r>
            <a:fld id="{24C8C45C-947F-4981-8B3F-4F32E973C901}" type="slidenum">
              <a:rPr lang="da-DK" smtClean="0"/>
              <a:pPr/>
              <a:t>‹nr.›</a:t>
            </a:fld>
            <a:endParaRPr lang="da-DK"/>
          </a:p>
        </p:txBody>
      </p:sp>
      <p:sp>
        <p:nvSpPr>
          <p:cNvPr id="11" name="Pladsholder til dato 10" hidden="1">
            <a:extLst>
              <a:ext uri="{FF2B5EF4-FFF2-40B4-BE49-F238E27FC236}">
                <a16:creationId xmlns:a16="http://schemas.microsoft.com/office/drawing/2014/main" id="{0E64D43B-1701-4143-A634-F2184E644080}"/>
              </a:ext>
            </a:extLst>
          </p:cNvPr>
          <p:cNvSpPr>
            <a:spLocks noGrp="1"/>
          </p:cNvSpPr>
          <p:nvPr>
            <p:ph type="dt" sz="half" idx="10"/>
          </p:nvPr>
        </p:nvSpPr>
        <p:spPr/>
        <p:txBody>
          <a:bodyPr/>
          <a:lstStyle/>
          <a:p>
            <a:endParaRPr lang="da-DK"/>
          </a:p>
        </p:txBody>
      </p:sp>
      <p:sp>
        <p:nvSpPr>
          <p:cNvPr id="12" name="Pladsholder til sidefod 11" hidden="1">
            <a:extLst>
              <a:ext uri="{FF2B5EF4-FFF2-40B4-BE49-F238E27FC236}">
                <a16:creationId xmlns:a16="http://schemas.microsoft.com/office/drawing/2014/main" id="{A5C4B665-3B2D-4FA3-8EF2-DE6A06F0B308}"/>
              </a:ext>
            </a:extLst>
          </p:cNvPr>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3632123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Farvet baggrund og indholdsobjekt">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05DCBE45-A41D-BA93-FA19-3C1089CFF1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1"/>
            <a:ext cx="6096000" cy="6858001"/>
          </a:xfrm>
          <a:prstGeom prst="rect">
            <a:avLst/>
          </a:prstGeom>
        </p:spPr>
      </p:pic>
      <p:sp>
        <p:nvSpPr>
          <p:cNvPr id="2" name="Title 1"/>
          <p:cNvSpPr>
            <a:spLocks noGrp="1"/>
          </p:cNvSpPr>
          <p:nvPr>
            <p:ph type="title" hasCustomPrompt="1"/>
          </p:nvPr>
        </p:nvSpPr>
        <p:spPr>
          <a:xfrm>
            <a:off x="432000" y="632970"/>
            <a:ext cx="5299200" cy="934890"/>
          </a:xfrm>
        </p:spPr>
        <p:txBody>
          <a:bodyPr/>
          <a:lstStyle>
            <a:lvl1pPr>
              <a:lnSpc>
                <a:spcPct val="89000"/>
              </a:lnSpc>
              <a:defRPr sz="3000" b="0">
                <a:solidFill>
                  <a:schemeClr val="accent1"/>
                </a:solidFill>
              </a:defRPr>
            </a:lvl1pPr>
          </a:lstStyle>
          <a:p>
            <a:r>
              <a:rPr lang="da-DK" dirty="0"/>
              <a:t>Overskrift skrives her i en eller to linjer</a:t>
            </a:r>
          </a:p>
        </p:txBody>
      </p:sp>
      <p:sp>
        <p:nvSpPr>
          <p:cNvPr id="3" name="Content Placeholder 2"/>
          <p:cNvSpPr>
            <a:spLocks noGrp="1"/>
          </p:cNvSpPr>
          <p:nvPr>
            <p:ph sz="half" idx="1" hasCustomPrompt="1"/>
          </p:nvPr>
        </p:nvSpPr>
        <p:spPr>
          <a:xfrm>
            <a:off x="432000" y="1900238"/>
            <a:ext cx="5299200" cy="4197350"/>
          </a:xfrm>
          <a:prstGeom prst="rect">
            <a:avLst/>
          </a:prstGeo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da-DK" noProof="0"/>
              <a:t>Klik og indsæt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9" name="Ikoner">
            <a:extLst>
              <a:ext uri="{FF2B5EF4-FFF2-40B4-BE49-F238E27FC236}">
                <a16:creationId xmlns:a16="http://schemas.microsoft.com/office/drawing/2014/main" id="{6EA125FF-4EB2-4137-A13A-E01C5CAD6766}"/>
              </a:ext>
            </a:extLst>
          </p:cNvPr>
          <p:cNvSpPr>
            <a:spLocks noEditPoints="1"/>
          </p:cNvSpPr>
          <p:nvPr userDrawn="1"/>
        </p:nvSpPr>
        <p:spPr bwMode="auto">
          <a:xfrm>
            <a:off x="11360253" y="6433592"/>
            <a:ext cx="399747" cy="100408"/>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da-DK"/>
          </a:p>
        </p:txBody>
      </p:sp>
      <p:sp>
        <p:nvSpPr>
          <p:cNvPr id="13" name="Pladsholder til slidenummer 12">
            <a:extLst>
              <a:ext uri="{FF2B5EF4-FFF2-40B4-BE49-F238E27FC236}">
                <a16:creationId xmlns:a16="http://schemas.microsoft.com/office/drawing/2014/main" id="{C5C33635-6099-4D0D-AB14-EA159BE88583}"/>
              </a:ext>
            </a:extLst>
          </p:cNvPr>
          <p:cNvSpPr>
            <a:spLocks noGrp="1"/>
          </p:cNvSpPr>
          <p:nvPr>
            <p:ph type="sldNum" sz="quarter" idx="12"/>
          </p:nvPr>
        </p:nvSpPr>
        <p:spPr/>
        <p:txBody>
          <a:bodyPr/>
          <a:lstStyle>
            <a:lvl1pPr>
              <a:defRPr>
                <a:solidFill>
                  <a:schemeClr val="accent1"/>
                </a:solidFill>
              </a:defRPr>
            </a:lvl1pPr>
          </a:lstStyle>
          <a:p>
            <a:r>
              <a:rPr lang="da-DK"/>
              <a:t>Side </a:t>
            </a:r>
            <a:fld id="{24C8C45C-947F-4981-8B3F-4F32E973C901}" type="slidenum">
              <a:rPr lang="da-DK" smtClean="0"/>
              <a:pPr/>
              <a:t>‹nr.›</a:t>
            </a:fld>
            <a:endParaRPr lang="da-DK"/>
          </a:p>
        </p:txBody>
      </p:sp>
      <p:sp>
        <p:nvSpPr>
          <p:cNvPr id="11" name="Pladsholder til dato 10" hidden="1">
            <a:extLst>
              <a:ext uri="{FF2B5EF4-FFF2-40B4-BE49-F238E27FC236}">
                <a16:creationId xmlns:a16="http://schemas.microsoft.com/office/drawing/2014/main" id="{0E64D43B-1701-4143-A634-F2184E644080}"/>
              </a:ext>
            </a:extLst>
          </p:cNvPr>
          <p:cNvSpPr>
            <a:spLocks noGrp="1"/>
          </p:cNvSpPr>
          <p:nvPr>
            <p:ph type="dt" sz="half" idx="10"/>
          </p:nvPr>
        </p:nvSpPr>
        <p:spPr/>
        <p:txBody>
          <a:bodyPr/>
          <a:lstStyle/>
          <a:p>
            <a:endParaRPr lang="da-DK"/>
          </a:p>
        </p:txBody>
      </p:sp>
      <p:sp>
        <p:nvSpPr>
          <p:cNvPr id="12" name="Pladsholder til sidefod 11" hidden="1">
            <a:extLst>
              <a:ext uri="{FF2B5EF4-FFF2-40B4-BE49-F238E27FC236}">
                <a16:creationId xmlns:a16="http://schemas.microsoft.com/office/drawing/2014/main" id="{A5C4B665-3B2D-4FA3-8EF2-DE6A06F0B308}"/>
              </a:ext>
            </a:extLst>
          </p:cNvPr>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1809569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l og tekst">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6EFDE22D-AEC6-44D1-9036-1CBF65072CEB}"/>
              </a:ext>
            </a:extLst>
          </p:cNvPr>
          <p:cNvSpPr/>
          <p:nvPr userDrawn="1"/>
        </p:nvSpPr>
        <p:spPr>
          <a:xfrm>
            <a:off x="0" y="0"/>
            <a:ext cx="6094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itle 1"/>
          <p:cNvSpPr>
            <a:spLocks noGrp="1"/>
          </p:cNvSpPr>
          <p:nvPr>
            <p:ph type="title" hasCustomPrompt="1"/>
          </p:nvPr>
        </p:nvSpPr>
        <p:spPr>
          <a:xfrm>
            <a:off x="6454800" y="632970"/>
            <a:ext cx="5299200" cy="934890"/>
          </a:xfrm>
        </p:spPr>
        <p:txBody>
          <a:bodyPr/>
          <a:lstStyle>
            <a:lvl1pPr>
              <a:lnSpc>
                <a:spcPct val="89000"/>
              </a:lnSpc>
              <a:defRPr sz="3000" b="0">
                <a:solidFill>
                  <a:schemeClr val="accent1"/>
                </a:solidFill>
              </a:defRPr>
            </a:lvl1pPr>
          </a:lstStyle>
          <a:p>
            <a:r>
              <a:rPr lang="da-DK" dirty="0"/>
              <a:t>Overskrift skrives her i en eller to linjer</a:t>
            </a:r>
          </a:p>
        </p:txBody>
      </p:sp>
      <p:sp>
        <p:nvSpPr>
          <p:cNvPr id="3" name="Content Placeholder 2"/>
          <p:cNvSpPr>
            <a:spLocks noGrp="1"/>
          </p:cNvSpPr>
          <p:nvPr>
            <p:ph sz="half" idx="1" hasCustomPrompt="1"/>
          </p:nvPr>
        </p:nvSpPr>
        <p:spPr>
          <a:xfrm>
            <a:off x="6454800" y="1900238"/>
            <a:ext cx="5299200" cy="4197350"/>
          </a:xfrm>
          <a:prstGeom prst="rect">
            <a:avLst/>
          </a:prstGeo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da-DK" noProof="0"/>
              <a:t>Klik og indsæt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9" name="Ikoner">
            <a:extLst>
              <a:ext uri="{FF2B5EF4-FFF2-40B4-BE49-F238E27FC236}">
                <a16:creationId xmlns:a16="http://schemas.microsoft.com/office/drawing/2014/main" id="{6EA125FF-4EB2-4137-A13A-E01C5CAD6766}"/>
              </a:ext>
            </a:extLst>
          </p:cNvPr>
          <p:cNvSpPr>
            <a:spLocks noEditPoints="1"/>
          </p:cNvSpPr>
          <p:nvPr userDrawn="1"/>
        </p:nvSpPr>
        <p:spPr bwMode="auto">
          <a:xfrm>
            <a:off x="11360253" y="6433592"/>
            <a:ext cx="399747" cy="100408"/>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da-DK"/>
          </a:p>
        </p:txBody>
      </p:sp>
      <p:sp>
        <p:nvSpPr>
          <p:cNvPr id="13" name="Pladsholder til slidenummer 12">
            <a:extLst>
              <a:ext uri="{FF2B5EF4-FFF2-40B4-BE49-F238E27FC236}">
                <a16:creationId xmlns:a16="http://schemas.microsoft.com/office/drawing/2014/main" id="{C5C33635-6099-4D0D-AB14-EA159BE88583}"/>
              </a:ext>
            </a:extLst>
          </p:cNvPr>
          <p:cNvSpPr>
            <a:spLocks noGrp="1"/>
          </p:cNvSpPr>
          <p:nvPr>
            <p:ph type="sldNum" sz="quarter" idx="12"/>
          </p:nvPr>
        </p:nvSpPr>
        <p:spPr/>
        <p:txBody>
          <a:bodyPr/>
          <a:lstStyle>
            <a:lvl1pPr>
              <a:defRPr>
                <a:solidFill>
                  <a:schemeClr val="bg1"/>
                </a:solidFill>
              </a:defRPr>
            </a:lvl1pPr>
          </a:lstStyle>
          <a:p>
            <a:r>
              <a:rPr lang="da-DK"/>
              <a:t>Side </a:t>
            </a:r>
            <a:fld id="{24C8C45C-947F-4981-8B3F-4F32E973C901}" type="slidenum">
              <a:rPr lang="da-DK" smtClean="0"/>
              <a:pPr/>
              <a:t>‹nr.›</a:t>
            </a:fld>
            <a:endParaRPr lang="da-DK"/>
          </a:p>
        </p:txBody>
      </p:sp>
      <p:sp>
        <p:nvSpPr>
          <p:cNvPr id="11" name="Pladsholder til dato 10" hidden="1">
            <a:extLst>
              <a:ext uri="{FF2B5EF4-FFF2-40B4-BE49-F238E27FC236}">
                <a16:creationId xmlns:a16="http://schemas.microsoft.com/office/drawing/2014/main" id="{0E64D43B-1701-4143-A634-F2184E644080}"/>
              </a:ext>
            </a:extLst>
          </p:cNvPr>
          <p:cNvSpPr>
            <a:spLocks noGrp="1"/>
          </p:cNvSpPr>
          <p:nvPr>
            <p:ph type="dt" sz="half" idx="10"/>
          </p:nvPr>
        </p:nvSpPr>
        <p:spPr/>
        <p:txBody>
          <a:bodyPr/>
          <a:lstStyle/>
          <a:p>
            <a:endParaRPr lang="da-DK"/>
          </a:p>
        </p:txBody>
      </p:sp>
      <p:sp>
        <p:nvSpPr>
          <p:cNvPr id="12" name="Pladsholder til sidefod 11" hidden="1">
            <a:extLst>
              <a:ext uri="{FF2B5EF4-FFF2-40B4-BE49-F238E27FC236}">
                <a16:creationId xmlns:a16="http://schemas.microsoft.com/office/drawing/2014/main" id="{A5C4B665-3B2D-4FA3-8EF2-DE6A06F0B308}"/>
              </a:ext>
            </a:extLst>
          </p:cNvPr>
          <p:cNvSpPr>
            <a:spLocks noGrp="1"/>
          </p:cNvSpPr>
          <p:nvPr>
            <p:ph type="ftr" sz="quarter" idx="11"/>
          </p:nvPr>
        </p:nvSpPr>
        <p:spPr/>
        <p:txBody>
          <a:bodyPr/>
          <a:lstStyle/>
          <a:p>
            <a:endParaRPr lang="da-DK"/>
          </a:p>
        </p:txBody>
      </p:sp>
      <p:sp>
        <p:nvSpPr>
          <p:cNvPr id="5" name="Pladsholder til tekst 4">
            <a:extLst>
              <a:ext uri="{FF2B5EF4-FFF2-40B4-BE49-F238E27FC236}">
                <a16:creationId xmlns:a16="http://schemas.microsoft.com/office/drawing/2014/main" id="{98E83D3A-E2DC-4014-A218-F23A5A80480F}"/>
              </a:ext>
            </a:extLst>
          </p:cNvPr>
          <p:cNvSpPr>
            <a:spLocks noGrp="1"/>
          </p:cNvSpPr>
          <p:nvPr>
            <p:ph type="body" sz="quarter" idx="13" hasCustomPrompt="1"/>
          </p:nvPr>
        </p:nvSpPr>
        <p:spPr>
          <a:xfrm>
            <a:off x="431800" y="1900238"/>
            <a:ext cx="5303000" cy="4197350"/>
          </a:xfrm>
        </p:spPr>
        <p:txBody>
          <a:bodyPr>
            <a:normAutofit/>
          </a:bodyPr>
          <a:lstStyle>
            <a:lvl1pPr marL="0" indent="0">
              <a:lnSpc>
                <a:spcPct val="83000"/>
              </a:lnSpc>
              <a:spcBef>
                <a:spcPts val="6000"/>
              </a:spcBef>
              <a:spcAft>
                <a:spcPts val="400"/>
              </a:spcAft>
              <a:buFont typeface="Arial" panose="020B0604020202020204" pitchFamily="34" charset="0"/>
              <a:buChar char="​"/>
              <a:defRPr sz="10000" b="0">
                <a:solidFill>
                  <a:schemeClr val="bg1"/>
                </a:solidFill>
              </a:defRPr>
            </a:lvl1pPr>
            <a:lvl2pPr marL="0" indent="0">
              <a:lnSpc>
                <a:spcPct val="111000"/>
              </a:lnSpc>
              <a:buFont typeface="Arial" panose="020B0604020202020204" pitchFamily="34" charset="0"/>
              <a:buChar char="​"/>
              <a:defRPr>
                <a:solidFill>
                  <a:schemeClr val="bg1"/>
                </a:solidFill>
              </a:defRPr>
            </a:lvl2pPr>
            <a:lvl3pPr marL="180000">
              <a:lnSpc>
                <a:spcPct val="114000"/>
              </a:lnSpc>
              <a:defRPr>
                <a:solidFill>
                  <a:schemeClr val="bg1"/>
                </a:solidFill>
              </a:defRPr>
            </a:lvl3pPr>
            <a:lvl4pPr marL="360000">
              <a:lnSpc>
                <a:spcPct val="114000"/>
              </a:lnSpc>
              <a:defRPr>
                <a:solidFill>
                  <a:schemeClr val="bg1"/>
                </a:solidFill>
              </a:defRPr>
            </a:lvl4pPr>
            <a:lvl5pPr marL="540000">
              <a:lnSpc>
                <a:spcPct val="114000"/>
              </a:lnSpc>
              <a:defRPr>
                <a:solidFill>
                  <a:schemeClr val="bg1"/>
                </a:solidFill>
              </a:defRPr>
            </a:lvl5pPr>
          </a:lstStyle>
          <a:p>
            <a:pPr lvl="0"/>
            <a:r>
              <a:rPr lang="da-DK" dirty="0"/>
              <a:t>Indsæt tal </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Tekstfelt 5">
            <a:extLst>
              <a:ext uri="{FF2B5EF4-FFF2-40B4-BE49-F238E27FC236}">
                <a16:creationId xmlns:a16="http://schemas.microsoft.com/office/drawing/2014/main" id="{A7AB18CA-D15D-4150-802F-9E36348819D9}"/>
              </a:ext>
            </a:extLst>
          </p:cNvPr>
          <p:cNvSpPr txBox="1"/>
          <p:nvPr userDrawn="1"/>
        </p:nvSpPr>
        <p:spPr>
          <a:xfrm>
            <a:off x="-1173717" y="1900238"/>
            <a:ext cx="1040130" cy="1692771"/>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a-DK" sz="1100" dirty="0"/>
              <a:t>For næste tekst niveau vælg ENTER og TAB</a:t>
            </a:r>
          </a:p>
          <a:p>
            <a:pPr marL="0" marR="0" lvl="0" indent="0" algn="r" defTabSz="914400" rtl="0" eaLnBrk="1" fontAlgn="auto" latinLnBrk="0" hangingPunct="1">
              <a:lnSpc>
                <a:spcPct val="100000"/>
              </a:lnSpc>
              <a:spcBef>
                <a:spcPts val="0"/>
              </a:spcBef>
              <a:spcAft>
                <a:spcPts val="0"/>
              </a:spcAft>
              <a:buClrTx/>
              <a:buSzTx/>
              <a:buFontTx/>
              <a:buNone/>
              <a:tabLst/>
              <a:defRPr/>
            </a:pPr>
            <a:endParaRPr lang="da-DK" sz="1100" dirty="0"/>
          </a:p>
          <a:p>
            <a:pPr marL="0" marR="0" lvl="0" indent="0" algn="r" defTabSz="914400" rtl="0" eaLnBrk="1" fontAlgn="auto" latinLnBrk="0" hangingPunct="1">
              <a:lnSpc>
                <a:spcPct val="100000"/>
              </a:lnSpc>
              <a:spcBef>
                <a:spcPts val="0"/>
              </a:spcBef>
              <a:spcAft>
                <a:spcPts val="0"/>
              </a:spcAft>
              <a:buClrTx/>
              <a:buSzTx/>
              <a:buFontTx/>
              <a:buNone/>
              <a:tabLst/>
              <a:defRPr/>
            </a:pPr>
            <a:r>
              <a:rPr lang="da-DK" sz="1100" dirty="0"/>
              <a:t>For at få tal niveauet tilbage skal du vælge ENTER og SHIFT + TAB </a:t>
            </a:r>
          </a:p>
          <a:p>
            <a:pPr algn="r"/>
            <a:endParaRPr lang="da-DK" sz="1100" dirty="0"/>
          </a:p>
        </p:txBody>
      </p:sp>
      <p:pic>
        <p:nvPicPr>
          <p:cNvPr id="4" name="Billede 3">
            <a:extLst>
              <a:ext uri="{FF2B5EF4-FFF2-40B4-BE49-F238E27FC236}">
                <a16:creationId xmlns:a16="http://schemas.microsoft.com/office/drawing/2014/main" id="{DAABE7F8-1F06-472C-9E25-82F6207F40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31101" y="3429000"/>
            <a:ext cx="1897514" cy="2207684"/>
          </a:xfrm>
          <a:prstGeom prst="rect">
            <a:avLst/>
          </a:prstGeom>
        </p:spPr>
      </p:pic>
    </p:spTree>
    <p:extLst>
      <p:ext uri="{BB962C8B-B14F-4D97-AF65-F5344CB8AC3E}">
        <p14:creationId xmlns:p14="http://schemas.microsoft.com/office/powerpoint/2010/main" val="9862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dholdsobjekt til billeder sma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A6B7885-DDAE-450C-B00C-E86812F046A2}"/>
              </a:ext>
            </a:extLst>
          </p:cNvPr>
          <p:cNvSpPr/>
          <p:nvPr userDrawn="1"/>
        </p:nvSpPr>
        <p:spPr>
          <a:xfrm>
            <a:off x="3354998" y="0"/>
            <a:ext cx="883700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itle 1"/>
          <p:cNvSpPr>
            <a:spLocks noGrp="1"/>
          </p:cNvSpPr>
          <p:nvPr>
            <p:ph type="title" hasCustomPrompt="1"/>
          </p:nvPr>
        </p:nvSpPr>
        <p:spPr>
          <a:xfrm>
            <a:off x="432000" y="632970"/>
            <a:ext cx="2563200" cy="934890"/>
          </a:xfrm>
        </p:spPr>
        <p:txBody>
          <a:bodyPr/>
          <a:lstStyle>
            <a:lvl1pPr>
              <a:defRPr b="0"/>
            </a:lvl1pPr>
          </a:lstStyle>
          <a:p>
            <a:r>
              <a:rPr lang="da-DK" dirty="0"/>
              <a:t>Overskrift skrives her i en eller to linjer</a:t>
            </a:r>
          </a:p>
        </p:txBody>
      </p:sp>
      <p:sp>
        <p:nvSpPr>
          <p:cNvPr id="3" name="Content Placeholder 2"/>
          <p:cNvSpPr>
            <a:spLocks noGrp="1"/>
          </p:cNvSpPr>
          <p:nvPr>
            <p:ph sz="half" idx="1" hasCustomPrompt="1"/>
          </p:nvPr>
        </p:nvSpPr>
        <p:spPr>
          <a:xfrm>
            <a:off x="431799" y="1900238"/>
            <a:ext cx="2563200" cy="4197350"/>
          </a:xfrm>
          <a:prstGeom prst="rect">
            <a:avLst/>
          </a:prstGeom>
        </p:spPr>
        <p:txBody>
          <a:bodyPr/>
          <a:lstStyle>
            <a:lvl1pPr>
              <a:defRPr/>
            </a:lvl1pPr>
          </a:lstStyle>
          <a:p>
            <a:pPr lvl="0"/>
            <a:r>
              <a:rPr lang="da-DK" noProof="0"/>
              <a:t>Klik og indsæt tekst</a:t>
            </a:r>
          </a:p>
          <a:p>
            <a:pPr lvl="1"/>
            <a:r>
              <a:rPr lang="da-DK"/>
              <a:t>Andet niveau</a:t>
            </a:r>
          </a:p>
          <a:p>
            <a:pPr lvl="2"/>
            <a:r>
              <a:rPr lang="da-DK"/>
              <a:t>Tredje niveau</a:t>
            </a:r>
          </a:p>
          <a:p>
            <a:pPr lvl="3"/>
            <a:r>
              <a:rPr lang="da-DK"/>
              <a:t>Fjerde niveau</a:t>
            </a:r>
          </a:p>
          <a:p>
            <a:pPr lvl="4"/>
            <a:r>
              <a:rPr lang="da-DK"/>
              <a:t>Femte niveau</a:t>
            </a:r>
          </a:p>
        </p:txBody>
      </p:sp>
      <p:sp>
        <p:nvSpPr>
          <p:cNvPr id="14" name="Text Placeholder Ikoner">
            <a:extLst>
              <a:ext uri="{FF2B5EF4-FFF2-40B4-BE49-F238E27FC236}">
                <a16:creationId xmlns:a16="http://schemas.microsoft.com/office/drawing/2014/main" id="{527BF74F-F718-4318-88F1-B78CF3023F0A}"/>
              </a:ext>
            </a:extLst>
          </p:cNvPr>
          <p:cNvSpPr>
            <a:spLocks noGrp="1"/>
          </p:cNvSpPr>
          <p:nvPr>
            <p:ph type="body" sz="quarter" idx="16" hasCustomPrompt="1"/>
          </p:nvPr>
        </p:nvSpPr>
        <p:spPr>
          <a:xfrm>
            <a:off x="11360400" y="6433592"/>
            <a:ext cx="399600" cy="100800"/>
          </a:xfrm>
          <a:blipFill>
            <a:blip r:embed="rId2"/>
            <a:stretch>
              <a:fillRect/>
            </a:stretch>
          </a:blipFill>
        </p:spPr>
        <p:txBody>
          <a:bodyPr/>
          <a:lstStyle>
            <a:lvl1pPr marL="0" indent="0">
              <a:buNone/>
              <a:defRPr sz="100">
                <a:noFill/>
              </a:defRPr>
            </a:lvl1pPr>
          </a:lstStyle>
          <a:p>
            <a:pPr lvl="0"/>
            <a:r>
              <a:rPr lang="en-US"/>
              <a:t>.</a:t>
            </a:r>
            <a:endParaRPr lang="da-DK"/>
          </a:p>
        </p:txBody>
      </p:sp>
      <p:sp>
        <p:nvSpPr>
          <p:cNvPr id="13" name="Pladsholder til slidenummer 12">
            <a:extLst>
              <a:ext uri="{FF2B5EF4-FFF2-40B4-BE49-F238E27FC236}">
                <a16:creationId xmlns:a16="http://schemas.microsoft.com/office/drawing/2014/main" id="{C93FE44B-8E32-4C27-94AF-F71D14C85D35}"/>
              </a:ext>
            </a:extLst>
          </p:cNvPr>
          <p:cNvSpPr>
            <a:spLocks noGrp="1"/>
          </p:cNvSpPr>
          <p:nvPr>
            <p:ph type="sldNum" sz="quarter" idx="12"/>
          </p:nvPr>
        </p:nvSpPr>
        <p:spPr/>
        <p:txBody>
          <a:bodyPr/>
          <a:lstStyle/>
          <a:p>
            <a:r>
              <a:rPr lang="da-DK"/>
              <a:t>Side </a:t>
            </a:r>
            <a:fld id="{24C8C45C-947F-4981-8B3F-4F32E973C901}" type="slidenum">
              <a:rPr lang="da-DK" smtClean="0"/>
              <a:pPr/>
              <a:t>‹nr.›</a:t>
            </a:fld>
            <a:endParaRPr lang="da-DK"/>
          </a:p>
        </p:txBody>
      </p:sp>
      <p:sp>
        <p:nvSpPr>
          <p:cNvPr id="11" name="Pladsholder til dato 10" hidden="1">
            <a:extLst>
              <a:ext uri="{FF2B5EF4-FFF2-40B4-BE49-F238E27FC236}">
                <a16:creationId xmlns:a16="http://schemas.microsoft.com/office/drawing/2014/main" id="{8797082D-BCBF-4A53-BC27-DAFA0D88F346}"/>
              </a:ext>
            </a:extLst>
          </p:cNvPr>
          <p:cNvSpPr>
            <a:spLocks noGrp="1"/>
          </p:cNvSpPr>
          <p:nvPr>
            <p:ph type="dt" sz="half" idx="10"/>
          </p:nvPr>
        </p:nvSpPr>
        <p:spPr/>
        <p:txBody>
          <a:bodyPr/>
          <a:lstStyle/>
          <a:p>
            <a:endParaRPr lang="da-DK"/>
          </a:p>
        </p:txBody>
      </p:sp>
      <p:sp>
        <p:nvSpPr>
          <p:cNvPr id="12" name="Pladsholder til sidefod 11" hidden="1">
            <a:extLst>
              <a:ext uri="{FF2B5EF4-FFF2-40B4-BE49-F238E27FC236}">
                <a16:creationId xmlns:a16="http://schemas.microsoft.com/office/drawing/2014/main" id="{4D9FF13F-592A-4460-ACB8-9F49BEF11615}"/>
              </a:ext>
            </a:extLst>
          </p:cNvPr>
          <p:cNvSpPr>
            <a:spLocks noGrp="1"/>
          </p:cNvSpPr>
          <p:nvPr>
            <p:ph type="ftr" sz="quarter" idx="11"/>
          </p:nvPr>
        </p:nvSpPr>
        <p:spPr/>
        <p:txBody>
          <a:bodyPr/>
          <a:lstStyle/>
          <a:p>
            <a:endParaRPr lang="da-DK"/>
          </a:p>
        </p:txBody>
      </p:sp>
      <p:pic>
        <p:nvPicPr>
          <p:cNvPr id="15" name="Billede 14">
            <a:extLst>
              <a:ext uri="{FF2B5EF4-FFF2-40B4-BE49-F238E27FC236}">
                <a16:creationId xmlns:a16="http://schemas.microsoft.com/office/drawing/2014/main" id="{BE52F3B3-2A67-B99A-5B0A-E93B2C4D35B9}"/>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3354998" y="0"/>
            <a:ext cx="12192000" cy="6858000"/>
          </a:xfrm>
          <a:prstGeom prst="rect">
            <a:avLst/>
          </a:prstGeom>
        </p:spPr>
      </p:pic>
    </p:spTree>
    <p:extLst>
      <p:ext uri="{BB962C8B-B14F-4D97-AF65-F5344CB8AC3E}">
        <p14:creationId xmlns:p14="http://schemas.microsoft.com/office/powerpoint/2010/main" val="1247472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ndholdsobjekter på baggrund sma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A6B7885-DDAE-450C-B00C-E86812F046A2}"/>
              </a:ext>
            </a:extLst>
          </p:cNvPr>
          <p:cNvSpPr/>
          <p:nvPr userDrawn="1"/>
        </p:nvSpPr>
        <p:spPr>
          <a:xfrm>
            <a:off x="3354998" y="0"/>
            <a:ext cx="8837001"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itle 1"/>
          <p:cNvSpPr>
            <a:spLocks noGrp="1"/>
          </p:cNvSpPr>
          <p:nvPr>
            <p:ph type="title" hasCustomPrompt="1"/>
          </p:nvPr>
        </p:nvSpPr>
        <p:spPr>
          <a:xfrm>
            <a:off x="432000" y="632970"/>
            <a:ext cx="2563200" cy="934890"/>
          </a:xfrm>
        </p:spPr>
        <p:txBody>
          <a:bodyPr/>
          <a:lstStyle>
            <a:lvl1pPr>
              <a:defRPr/>
            </a:lvl1pPr>
          </a:lstStyle>
          <a:p>
            <a:r>
              <a:rPr lang="da-DK"/>
              <a:t>Overskrift skrives her i en eller to linjer</a:t>
            </a:r>
          </a:p>
        </p:txBody>
      </p:sp>
      <p:sp>
        <p:nvSpPr>
          <p:cNvPr id="3" name="Content Placeholder 2"/>
          <p:cNvSpPr>
            <a:spLocks noGrp="1"/>
          </p:cNvSpPr>
          <p:nvPr>
            <p:ph sz="half" idx="1" hasCustomPrompt="1"/>
          </p:nvPr>
        </p:nvSpPr>
        <p:spPr>
          <a:xfrm>
            <a:off x="3537676" y="182881"/>
            <a:ext cx="8479064" cy="5914708"/>
          </a:xfrm>
          <a:prstGeom prst="rect">
            <a:avLst/>
          </a:prstGeom>
        </p:spPr>
        <p:txBody>
          <a:bodyPr/>
          <a:lstStyle>
            <a:lvl1pPr>
              <a:defRPr/>
            </a:lvl1pPr>
          </a:lstStyle>
          <a:p>
            <a:pPr lvl="0"/>
            <a:r>
              <a:rPr lang="da-DK" noProof="0"/>
              <a:t>Klik og indsæt tabel eller graf</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431801" y="1900800"/>
            <a:ext cx="2563400" cy="4197600"/>
          </a:xfrm>
          <a:prstGeom prst="rect">
            <a:avLst/>
          </a:prstGeom>
        </p:spPr>
        <p:txBody>
          <a:bodyPr/>
          <a:lstStyle>
            <a:lvl1pPr>
              <a:defRPr/>
            </a:lvl1pPr>
          </a:lstStyle>
          <a:p>
            <a:pPr lvl="0"/>
            <a:r>
              <a:rPr lang="da-DK" noProof="0"/>
              <a:t>Klik og indsæt tekst</a:t>
            </a:r>
          </a:p>
          <a:p>
            <a:pPr lvl="1"/>
            <a:r>
              <a:rPr lang="da-DK"/>
              <a:t>Andet niveau</a:t>
            </a:r>
          </a:p>
          <a:p>
            <a:pPr lvl="2"/>
            <a:r>
              <a:rPr lang="da-DK"/>
              <a:t>Tredje niveau</a:t>
            </a:r>
          </a:p>
          <a:p>
            <a:pPr lvl="3"/>
            <a:r>
              <a:rPr lang="da-DK"/>
              <a:t>Fjerde niveau</a:t>
            </a:r>
          </a:p>
          <a:p>
            <a:pPr lvl="4"/>
            <a:r>
              <a:rPr lang="da-DK"/>
              <a:t>Femte niveau</a:t>
            </a:r>
          </a:p>
        </p:txBody>
      </p:sp>
      <p:sp>
        <p:nvSpPr>
          <p:cNvPr id="9" name="Ikoner">
            <a:extLst>
              <a:ext uri="{FF2B5EF4-FFF2-40B4-BE49-F238E27FC236}">
                <a16:creationId xmlns:a16="http://schemas.microsoft.com/office/drawing/2014/main" id="{6EA125FF-4EB2-4137-A13A-E01C5CAD6766}"/>
              </a:ext>
            </a:extLst>
          </p:cNvPr>
          <p:cNvSpPr>
            <a:spLocks noEditPoints="1"/>
          </p:cNvSpPr>
          <p:nvPr userDrawn="1"/>
        </p:nvSpPr>
        <p:spPr bwMode="auto">
          <a:xfrm>
            <a:off x="11360253" y="6433592"/>
            <a:ext cx="399747" cy="100408"/>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da-DK"/>
          </a:p>
        </p:txBody>
      </p:sp>
      <p:sp>
        <p:nvSpPr>
          <p:cNvPr id="13" name="Pladsholder til slidenummer 12">
            <a:extLst>
              <a:ext uri="{FF2B5EF4-FFF2-40B4-BE49-F238E27FC236}">
                <a16:creationId xmlns:a16="http://schemas.microsoft.com/office/drawing/2014/main" id="{C93FE44B-8E32-4C27-94AF-F71D14C85D35}"/>
              </a:ext>
            </a:extLst>
          </p:cNvPr>
          <p:cNvSpPr>
            <a:spLocks noGrp="1"/>
          </p:cNvSpPr>
          <p:nvPr>
            <p:ph type="sldNum" sz="quarter" idx="12"/>
          </p:nvPr>
        </p:nvSpPr>
        <p:spPr/>
        <p:txBody>
          <a:bodyPr/>
          <a:lstStyle/>
          <a:p>
            <a:r>
              <a:rPr lang="da-DK"/>
              <a:t>Side </a:t>
            </a:r>
            <a:fld id="{24C8C45C-947F-4981-8B3F-4F32E973C901}" type="slidenum">
              <a:rPr lang="da-DK" smtClean="0"/>
              <a:pPr/>
              <a:t>‹nr.›</a:t>
            </a:fld>
            <a:endParaRPr lang="da-DK"/>
          </a:p>
        </p:txBody>
      </p:sp>
      <p:sp>
        <p:nvSpPr>
          <p:cNvPr id="11" name="Pladsholder til dato 10" hidden="1">
            <a:extLst>
              <a:ext uri="{FF2B5EF4-FFF2-40B4-BE49-F238E27FC236}">
                <a16:creationId xmlns:a16="http://schemas.microsoft.com/office/drawing/2014/main" id="{8797082D-BCBF-4A53-BC27-DAFA0D88F346}"/>
              </a:ext>
            </a:extLst>
          </p:cNvPr>
          <p:cNvSpPr>
            <a:spLocks noGrp="1"/>
          </p:cNvSpPr>
          <p:nvPr>
            <p:ph type="dt" sz="half" idx="10"/>
          </p:nvPr>
        </p:nvSpPr>
        <p:spPr/>
        <p:txBody>
          <a:bodyPr/>
          <a:lstStyle/>
          <a:p>
            <a:endParaRPr lang="da-DK"/>
          </a:p>
        </p:txBody>
      </p:sp>
      <p:sp>
        <p:nvSpPr>
          <p:cNvPr id="12" name="Pladsholder til sidefod 11" hidden="1">
            <a:extLst>
              <a:ext uri="{FF2B5EF4-FFF2-40B4-BE49-F238E27FC236}">
                <a16:creationId xmlns:a16="http://schemas.microsoft.com/office/drawing/2014/main" id="{4D9FF13F-592A-4460-ACB8-9F49BEF11615}"/>
              </a:ext>
            </a:extLst>
          </p:cNvPr>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1445580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slide">
    <p:spTree>
      <p:nvGrpSpPr>
        <p:cNvPr id="1" name=""/>
        <p:cNvGrpSpPr/>
        <p:nvPr/>
      </p:nvGrpSpPr>
      <p:grpSpPr>
        <a:xfrm>
          <a:off x="0" y="0"/>
          <a:ext cx="0" cy="0"/>
          <a:chOff x="0" y="0"/>
          <a:chExt cx="0" cy="0"/>
        </a:xfrm>
      </p:grpSpPr>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708791592"/>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killeside">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014AFF4-321B-47D7-A0CD-0CFE22C65E31}"/>
              </a:ext>
            </a:extLst>
          </p:cNvPr>
          <p:cNvSpPr/>
          <p:nvPr userDrawn="1"/>
        </p:nvSpPr>
        <p:spPr>
          <a:xfrm>
            <a:off x="0" y="0"/>
            <a:ext cx="121932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itle 1"/>
          <p:cNvSpPr>
            <a:spLocks noGrp="1"/>
          </p:cNvSpPr>
          <p:nvPr>
            <p:ph type="ctrTitle" hasCustomPrompt="1"/>
          </p:nvPr>
        </p:nvSpPr>
        <p:spPr>
          <a:xfrm>
            <a:off x="432000" y="614024"/>
            <a:ext cx="6940800" cy="3621600"/>
          </a:xfrm>
        </p:spPr>
        <p:txBody>
          <a:bodyPr anchor="t" anchorCtr="0"/>
          <a:lstStyle>
            <a:lvl1pPr algn="l">
              <a:defRPr sz="5000" b="0">
                <a:solidFill>
                  <a:schemeClr val="bg2"/>
                </a:solidFill>
              </a:defRPr>
            </a:lvl1pPr>
          </a:lstStyle>
          <a:p>
            <a:r>
              <a:rPr lang="da-DK" dirty="0"/>
              <a:t>Overskrift skrives her i flere linjer</a:t>
            </a:r>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5577840"/>
            <a:ext cx="4021200" cy="705802"/>
          </a:xfrm>
          <a:prstGeom prst="rect">
            <a:avLst/>
          </a:prstGeom>
        </p:spPr>
        <p:txBody>
          <a:bodyPr/>
          <a:lstStyle>
            <a:lvl1pPr marL="0" indent="0">
              <a:buNone/>
              <a:defRPr sz="1500">
                <a:solidFill>
                  <a:schemeClr val="bg2"/>
                </a:solidFill>
              </a:defRPr>
            </a:lvl1pPr>
            <a:lvl2pPr marL="216000" indent="0">
              <a:buNone/>
              <a:defRPr/>
            </a:lvl2pPr>
          </a:lstStyle>
          <a:p>
            <a:pPr lvl="0"/>
            <a:r>
              <a:rPr lang="da-DK"/>
              <a:t>Klik og indsæt tekst</a:t>
            </a:r>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a:p>
        </p:txBody>
      </p:sp>
      <p:sp>
        <p:nvSpPr>
          <p:cNvPr id="12" name="Ikoner">
            <a:extLst>
              <a:ext uri="{FF2B5EF4-FFF2-40B4-BE49-F238E27FC236}">
                <a16:creationId xmlns:a16="http://schemas.microsoft.com/office/drawing/2014/main" id="{2A9BEE6D-CFD0-42D9-A84B-7B4DDAE6F481}"/>
              </a:ext>
            </a:extLst>
          </p:cNvPr>
          <p:cNvSpPr>
            <a:spLocks noEditPoints="1"/>
          </p:cNvSpPr>
          <p:nvPr userDrawn="1"/>
        </p:nvSpPr>
        <p:spPr bwMode="auto">
          <a:xfrm>
            <a:off x="432000" y="6433592"/>
            <a:ext cx="399747" cy="100408"/>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684086138"/>
      </p:ext>
    </p:extLst>
  </p:cSld>
  <p:clrMapOvr>
    <a:masterClrMapping/>
  </p:clrMapOvr>
  <p:hf sldNum="0"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killeside med billede">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014AFF4-321B-47D7-A0CD-0CFE22C65E31}"/>
              </a:ext>
            </a:extLst>
          </p:cNvPr>
          <p:cNvSpPr/>
          <p:nvPr userDrawn="1"/>
        </p:nvSpPr>
        <p:spPr>
          <a:xfrm>
            <a:off x="0" y="0"/>
            <a:ext cx="121932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8" name="Picture Placeholder 2">
            <a:extLst>
              <a:ext uri="{FF2B5EF4-FFF2-40B4-BE49-F238E27FC236}">
                <a16:creationId xmlns:a16="http://schemas.microsoft.com/office/drawing/2014/main" id="{D42F2ED6-695B-42D6-BF46-316DB0DA3982}"/>
              </a:ext>
            </a:extLst>
          </p:cNvPr>
          <p:cNvSpPr>
            <a:spLocks noGrp="1"/>
          </p:cNvSpPr>
          <p:nvPr>
            <p:ph type="pic" idx="15" hasCustomPrompt="1"/>
          </p:nvPr>
        </p:nvSpPr>
        <p:spPr>
          <a:xfrm>
            <a:off x="0" y="-1"/>
            <a:ext cx="12189600" cy="6858000"/>
          </a:xfrm>
          <a:prstGeom prst="rect">
            <a:avLst/>
          </a:prstGeom>
          <a:noFill/>
        </p:spPr>
        <p:txBody>
          <a:bodyPr lIns="0" tIns="72000" rIns="144000" bIns="0" anchor="t" anchorCtr="0"/>
          <a:lstStyle>
            <a:lvl1pPr marL="0" indent="0" algn="r">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her på rammen for at tilføje et billede</a:t>
            </a:r>
          </a:p>
        </p:txBody>
      </p:sp>
      <p:sp>
        <p:nvSpPr>
          <p:cNvPr id="2" name="Title 1"/>
          <p:cNvSpPr>
            <a:spLocks noGrp="1"/>
          </p:cNvSpPr>
          <p:nvPr>
            <p:ph type="ctrTitle" hasCustomPrompt="1"/>
          </p:nvPr>
        </p:nvSpPr>
        <p:spPr>
          <a:xfrm>
            <a:off x="432000" y="614024"/>
            <a:ext cx="6940800" cy="3621600"/>
          </a:xfrm>
        </p:spPr>
        <p:txBody>
          <a:bodyPr anchor="t" anchorCtr="0"/>
          <a:lstStyle>
            <a:lvl1pPr algn="l">
              <a:defRPr sz="5000" b="0">
                <a:solidFill>
                  <a:schemeClr val="bg2"/>
                </a:solidFill>
              </a:defRPr>
            </a:lvl1pPr>
          </a:lstStyle>
          <a:p>
            <a:r>
              <a:rPr lang="da-DK" dirty="0"/>
              <a:t>Overskrift skrives her i flere linjer</a:t>
            </a:r>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5577840"/>
            <a:ext cx="4021200" cy="705802"/>
          </a:xfrm>
          <a:prstGeom prst="rect">
            <a:avLst/>
          </a:prstGeom>
        </p:spPr>
        <p:txBody>
          <a:bodyPr/>
          <a:lstStyle>
            <a:lvl1pPr marL="0" indent="0">
              <a:buNone/>
              <a:defRPr sz="1500">
                <a:solidFill>
                  <a:schemeClr val="bg2"/>
                </a:solidFill>
              </a:defRPr>
            </a:lvl1pPr>
            <a:lvl2pPr marL="216000" indent="0">
              <a:buNone/>
              <a:defRPr/>
            </a:lvl2pPr>
          </a:lstStyle>
          <a:p>
            <a:pPr lvl="0"/>
            <a:r>
              <a:rPr lang="da-DK"/>
              <a:t>Klik og indsæt tekst</a:t>
            </a:r>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a:p>
        </p:txBody>
      </p:sp>
      <p:sp>
        <p:nvSpPr>
          <p:cNvPr id="4" name="Text Placeholder Ikoner">
            <a:extLst>
              <a:ext uri="{FF2B5EF4-FFF2-40B4-BE49-F238E27FC236}">
                <a16:creationId xmlns:a16="http://schemas.microsoft.com/office/drawing/2014/main" id="{9DA53165-D918-4619-BB9D-376E8930B3DC}"/>
              </a:ext>
            </a:extLst>
          </p:cNvPr>
          <p:cNvSpPr>
            <a:spLocks noGrp="1"/>
          </p:cNvSpPr>
          <p:nvPr>
            <p:ph type="body" sz="quarter" idx="16" hasCustomPrompt="1"/>
          </p:nvPr>
        </p:nvSpPr>
        <p:spPr>
          <a:xfrm>
            <a:off x="432000" y="6433592"/>
            <a:ext cx="399600" cy="100800"/>
          </a:xfrm>
          <a:blipFill>
            <a:blip r:embed="rId2"/>
            <a:stretch>
              <a:fillRect/>
            </a:stretch>
          </a:blipFill>
        </p:spPr>
        <p:txBody>
          <a:bodyPr/>
          <a:lstStyle>
            <a:lvl1pPr marL="0" indent="0">
              <a:buNone/>
              <a:defRPr sz="100">
                <a:noFill/>
              </a:defRPr>
            </a:lvl1pPr>
          </a:lstStyle>
          <a:p>
            <a:pPr lvl="0"/>
            <a:r>
              <a:rPr lang="en-US"/>
              <a:t>.</a:t>
            </a:r>
            <a:endParaRPr lang="da-DK"/>
          </a:p>
        </p:txBody>
      </p:sp>
    </p:spTree>
    <p:extLst>
      <p:ext uri="{BB962C8B-B14F-4D97-AF65-F5344CB8AC3E}">
        <p14:creationId xmlns:p14="http://schemas.microsoft.com/office/powerpoint/2010/main" val="2982519384"/>
      </p:ext>
    </p:extLst>
  </p:cSld>
  <p:clrMapOvr>
    <a:masterClrMapping/>
  </p:clrMapOvr>
  <p:hf sldNum="0"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gside">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pic>
        <p:nvPicPr>
          <p:cNvPr id="15" name="Sundhed for alle">
            <a:extLst>
              <a:ext uri="{FF2B5EF4-FFF2-40B4-BE49-F238E27FC236}">
                <a16:creationId xmlns:a16="http://schemas.microsoft.com/office/drawing/2014/main" id="{65A81536-7304-43DD-A863-55235CA03E1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16826"/>
            <a:ext cx="1198924" cy="113156"/>
          </a:xfrm>
          <a:prstGeom prst="rect">
            <a:avLst/>
          </a:prstGeom>
        </p:spPr>
      </p:pic>
      <p:sp>
        <p:nvSpPr>
          <p:cNvPr id="11" name="Pladsholder til dato 10" hidden="1">
            <a:extLst>
              <a:ext uri="{FF2B5EF4-FFF2-40B4-BE49-F238E27FC236}">
                <a16:creationId xmlns:a16="http://schemas.microsoft.com/office/drawing/2014/main" id="{BBE9FAEB-EC4D-4143-A8CF-E340BF310BB9}"/>
              </a:ext>
            </a:extLst>
          </p:cNvPr>
          <p:cNvSpPr>
            <a:spLocks noGrp="1"/>
          </p:cNvSpPr>
          <p:nvPr>
            <p:ph type="dt" sz="half" idx="10"/>
          </p:nvPr>
        </p:nvSpPr>
        <p:spPr>
          <a:xfrm>
            <a:off x="0" y="6948000"/>
            <a:ext cx="0" cy="0"/>
          </a:xfrm>
        </p:spPr>
        <p:txBody>
          <a:bodyPr/>
          <a:lstStyle/>
          <a:p>
            <a:endParaRPr lang="da-DK"/>
          </a:p>
        </p:txBody>
      </p:sp>
      <p:sp>
        <p:nvSpPr>
          <p:cNvPr id="12" name="Pladsholder til sidefod 11" hidden="1">
            <a:extLst>
              <a:ext uri="{FF2B5EF4-FFF2-40B4-BE49-F238E27FC236}">
                <a16:creationId xmlns:a16="http://schemas.microsoft.com/office/drawing/2014/main" id="{9B2D7094-41F1-44D8-8A24-ED33D2D6D032}"/>
              </a:ext>
            </a:extLst>
          </p:cNvPr>
          <p:cNvSpPr>
            <a:spLocks noGrp="1"/>
          </p:cNvSpPr>
          <p:nvPr>
            <p:ph type="ftr" sz="quarter" idx="11"/>
          </p:nvPr>
        </p:nvSpPr>
        <p:spPr>
          <a:xfrm>
            <a:off x="0" y="6948000"/>
            <a:ext cx="0" cy="0"/>
          </a:xfrm>
        </p:spPr>
        <p:txBody>
          <a:bodyPr/>
          <a:lstStyle/>
          <a:p>
            <a:endParaRPr lang="da-DK"/>
          </a:p>
        </p:txBody>
      </p:sp>
      <p:sp>
        <p:nvSpPr>
          <p:cNvPr id="13" name="Pladsholder til slidenummer 12" hidden="1">
            <a:extLst>
              <a:ext uri="{FF2B5EF4-FFF2-40B4-BE49-F238E27FC236}">
                <a16:creationId xmlns:a16="http://schemas.microsoft.com/office/drawing/2014/main" id="{97CC701D-01D2-4A62-A417-B4D4659736DB}"/>
              </a:ext>
            </a:extLst>
          </p:cNvPr>
          <p:cNvSpPr>
            <a:spLocks noGrp="1"/>
          </p:cNvSpPr>
          <p:nvPr>
            <p:ph type="sldNum" sz="quarter" idx="12"/>
          </p:nvPr>
        </p:nvSpPr>
        <p:spPr>
          <a:xfrm>
            <a:off x="0" y="6948000"/>
            <a:ext cx="0" cy="0"/>
          </a:xfrm>
        </p:spPr>
        <p:txBody>
          <a:bodyPr/>
          <a:lstStyle>
            <a:lvl1pPr>
              <a:defRPr sz="100">
                <a:noFill/>
              </a:defRPr>
            </a:lvl1pPr>
          </a:lstStyle>
          <a:p>
            <a:r>
              <a:rPr lang="da-DK"/>
              <a:t>Side </a:t>
            </a:r>
            <a:fld id="{24C8C45C-947F-4981-8B3F-4F32E973C901}" type="slidenum">
              <a:rPr lang="da-DK" smtClean="0"/>
              <a:pPr/>
              <a:t>‹nr.›</a:t>
            </a:fld>
            <a:endParaRPr lang="da-DK"/>
          </a:p>
        </p:txBody>
      </p:sp>
      <p:grpSp>
        <p:nvGrpSpPr>
          <p:cNvPr id="21" name="Group 4">
            <a:extLst>
              <a:ext uri="{FF2B5EF4-FFF2-40B4-BE49-F238E27FC236}">
                <a16:creationId xmlns:a16="http://schemas.microsoft.com/office/drawing/2014/main" id="{E956B872-CF93-4AE7-8F83-A6832DF1F1E4}"/>
              </a:ext>
            </a:extLst>
          </p:cNvPr>
          <p:cNvGrpSpPr>
            <a:grpSpLocks noChangeAspect="1"/>
          </p:cNvGrpSpPr>
          <p:nvPr userDrawn="1"/>
        </p:nvGrpSpPr>
        <p:grpSpPr bwMode="auto">
          <a:xfrm>
            <a:off x="1327151" y="2841626"/>
            <a:ext cx="9540875" cy="1082675"/>
            <a:chOff x="836" y="1790"/>
            <a:chExt cx="6010" cy="682"/>
          </a:xfrm>
        </p:grpSpPr>
        <p:sp>
          <p:nvSpPr>
            <p:cNvPr id="23" name="Oval 5">
              <a:extLst>
                <a:ext uri="{FF2B5EF4-FFF2-40B4-BE49-F238E27FC236}">
                  <a16:creationId xmlns:a16="http://schemas.microsoft.com/office/drawing/2014/main" id="{B383918F-ECF9-42D2-9619-65A06E4A0910}"/>
                </a:ext>
              </a:extLst>
            </p:cNvPr>
            <p:cNvSpPr>
              <a:spLocks noChangeArrowheads="1"/>
            </p:cNvSpPr>
            <p:nvPr userDrawn="1"/>
          </p:nvSpPr>
          <p:spPr bwMode="auto">
            <a:xfrm>
              <a:off x="6166" y="1790"/>
              <a:ext cx="680" cy="68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6">
              <a:extLst>
                <a:ext uri="{FF2B5EF4-FFF2-40B4-BE49-F238E27FC236}">
                  <a16:creationId xmlns:a16="http://schemas.microsoft.com/office/drawing/2014/main" id="{F904313C-3A71-4615-942D-446BF3F83FDB}"/>
                </a:ext>
              </a:extLst>
            </p:cNvPr>
            <p:cNvSpPr>
              <a:spLocks/>
            </p:cNvSpPr>
            <p:nvPr userDrawn="1"/>
          </p:nvSpPr>
          <p:spPr bwMode="auto">
            <a:xfrm>
              <a:off x="3582" y="1802"/>
              <a:ext cx="658" cy="659"/>
            </a:xfrm>
            <a:custGeom>
              <a:avLst/>
              <a:gdLst>
                <a:gd name="T0" fmla="*/ 417 w 658"/>
                <a:gd name="T1" fmla="*/ 0 h 659"/>
                <a:gd name="T2" fmla="*/ 241 w 658"/>
                <a:gd name="T3" fmla="*/ 0 h 659"/>
                <a:gd name="T4" fmla="*/ 241 w 658"/>
                <a:gd name="T5" fmla="*/ 241 h 659"/>
                <a:gd name="T6" fmla="*/ 0 w 658"/>
                <a:gd name="T7" fmla="*/ 241 h 659"/>
                <a:gd name="T8" fmla="*/ 0 w 658"/>
                <a:gd name="T9" fmla="*/ 418 h 659"/>
                <a:gd name="T10" fmla="*/ 241 w 658"/>
                <a:gd name="T11" fmla="*/ 418 h 659"/>
                <a:gd name="T12" fmla="*/ 241 w 658"/>
                <a:gd name="T13" fmla="*/ 659 h 659"/>
                <a:gd name="T14" fmla="*/ 417 w 658"/>
                <a:gd name="T15" fmla="*/ 659 h 659"/>
                <a:gd name="T16" fmla="*/ 417 w 658"/>
                <a:gd name="T17" fmla="*/ 418 h 659"/>
                <a:gd name="T18" fmla="*/ 658 w 658"/>
                <a:gd name="T19" fmla="*/ 418 h 659"/>
                <a:gd name="T20" fmla="*/ 658 w 658"/>
                <a:gd name="T21" fmla="*/ 241 h 659"/>
                <a:gd name="T22" fmla="*/ 417 w 658"/>
                <a:gd name="T23" fmla="*/ 241 h 659"/>
                <a:gd name="T24" fmla="*/ 417 w 658"/>
                <a:gd name="T25" fmla="*/ 0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8" h="659">
                  <a:moveTo>
                    <a:pt x="417" y="0"/>
                  </a:moveTo>
                  <a:lnTo>
                    <a:pt x="241" y="0"/>
                  </a:lnTo>
                  <a:lnTo>
                    <a:pt x="241" y="241"/>
                  </a:lnTo>
                  <a:lnTo>
                    <a:pt x="0" y="241"/>
                  </a:lnTo>
                  <a:lnTo>
                    <a:pt x="0" y="418"/>
                  </a:lnTo>
                  <a:lnTo>
                    <a:pt x="241" y="418"/>
                  </a:lnTo>
                  <a:lnTo>
                    <a:pt x="241" y="659"/>
                  </a:lnTo>
                  <a:lnTo>
                    <a:pt x="417" y="659"/>
                  </a:lnTo>
                  <a:lnTo>
                    <a:pt x="417" y="418"/>
                  </a:lnTo>
                  <a:lnTo>
                    <a:pt x="658" y="418"/>
                  </a:lnTo>
                  <a:lnTo>
                    <a:pt x="658" y="241"/>
                  </a:lnTo>
                  <a:lnTo>
                    <a:pt x="417" y="241"/>
                  </a:lnTo>
                  <a:lnTo>
                    <a:pt x="4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7">
              <a:extLst>
                <a:ext uri="{FF2B5EF4-FFF2-40B4-BE49-F238E27FC236}">
                  <a16:creationId xmlns:a16="http://schemas.microsoft.com/office/drawing/2014/main" id="{10B1E4BF-B011-47AF-B12F-0ED252E942F0}"/>
                </a:ext>
              </a:extLst>
            </p:cNvPr>
            <p:cNvSpPr>
              <a:spLocks/>
            </p:cNvSpPr>
            <p:nvPr userDrawn="1"/>
          </p:nvSpPr>
          <p:spPr bwMode="auto">
            <a:xfrm>
              <a:off x="836" y="1790"/>
              <a:ext cx="820" cy="682"/>
            </a:xfrm>
            <a:custGeom>
              <a:avLst/>
              <a:gdLst>
                <a:gd name="T0" fmla="*/ 903 w 1231"/>
                <a:gd name="T1" fmla="*/ 0 h 1021"/>
                <a:gd name="T2" fmla="*/ 615 w 1231"/>
                <a:gd name="T3" fmla="*/ 188 h 1021"/>
                <a:gd name="T4" fmla="*/ 328 w 1231"/>
                <a:gd name="T5" fmla="*/ 0 h 1021"/>
                <a:gd name="T6" fmla="*/ 0 w 1231"/>
                <a:gd name="T7" fmla="*/ 323 h 1021"/>
                <a:gd name="T8" fmla="*/ 615 w 1231"/>
                <a:gd name="T9" fmla="*/ 1021 h 1021"/>
                <a:gd name="T10" fmla="*/ 1231 w 1231"/>
                <a:gd name="T11" fmla="*/ 323 h 1021"/>
                <a:gd name="T12" fmla="*/ 903 w 1231"/>
                <a:gd name="T13" fmla="*/ 0 h 1021"/>
              </a:gdLst>
              <a:ahLst/>
              <a:cxnLst>
                <a:cxn ang="0">
                  <a:pos x="T0" y="T1"/>
                </a:cxn>
                <a:cxn ang="0">
                  <a:pos x="T2" y="T3"/>
                </a:cxn>
                <a:cxn ang="0">
                  <a:pos x="T4" y="T5"/>
                </a:cxn>
                <a:cxn ang="0">
                  <a:pos x="T6" y="T7"/>
                </a:cxn>
                <a:cxn ang="0">
                  <a:pos x="T8" y="T9"/>
                </a:cxn>
                <a:cxn ang="0">
                  <a:pos x="T10" y="T11"/>
                </a:cxn>
                <a:cxn ang="0">
                  <a:pos x="T12" y="T13"/>
                </a:cxn>
              </a:cxnLst>
              <a:rect l="0" t="0" r="r" b="b"/>
              <a:pathLst>
                <a:path w="1231" h="1021">
                  <a:moveTo>
                    <a:pt x="903" y="0"/>
                  </a:moveTo>
                  <a:cubicBezTo>
                    <a:pt x="695" y="0"/>
                    <a:pt x="615" y="188"/>
                    <a:pt x="615" y="188"/>
                  </a:cubicBezTo>
                  <a:cubicBezTo>
                    <a:pt x="615" y="188"/>
                    <a:pt x="536" y="0"/>
                    <a:pt x="328" y="0"/>
                  </a:cubicBezTo>
                  <a:cubicBezTo>
                    <a:pt x="95" y="0"/>
                    <a:pt x="0" y="204"/>
                    <a:pt x="0" y="323"/>
                  </a:cubicBezTo>
                  <a:cubicBezTo>
                    <a:pt x="0" y="565"/>
                    <a:pt x="284" y="866"/>
                    <a:pt x="615" y="1021"/>
                  </a:cubicBezTo>
                  <a:cubicBezTo>
                    <a:pt x="947" y="866"/>
                    <a:pt x="1231" y="565"/>
                    <a:pt x="1231" y="323"/>
                  </a:cubicBezTo>
                  <a:cubicBezTo>
                    <a:pt x="1231" y="204"/>
                    <a:pt x="1136" y="0"/>
                    <a:pt x="90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5687616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2_Kun titel">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BA6E1992-1C4F-9EC9-A039-4A8AAA9DBF0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192000" cy="6858000"/>
          </a:xfrm>
          <a:prstGeom prst="rect">
            <a:avLst/>
          </a:prstGeom>
        </p:spPr>
      </p:pic>
      <p:sp>
        <p:nvSpPr>
          <p:cNvPr id="2" name="Title 1"/>
          <p:cNvSpPr>
            <a:spLocks noGrp="1"/>
          </p:cNvSpPr>
          <p:nvPr>
            <p:ph type="title" hasCustomPrompt="1"/>
          </p:nvPr>
        </p:nvSpPr>
        <p:spPr/>
        <p:txBody>
          <a:bodyPr/>
          <a:lstStyle>
            <a:lvl1pPr>
              <a:defRPr b="0" i="0">
                <a:solidFill>
                  <a:schemeClr val="bg1"/>
                </a:solidFill>
                <a:latin typeface="Raleway" pitchFamily="2" charset="0"/>
              </a:defRPr>
            </a:lvl1pPr>
          </a:lstStyle>
          <a:p>
            <a:r>
              <a:rPr lang="da-DK" dirty="0"/>
              <a:t>Klik for at redigere i master</a:t>
            </a:r>
          </a:p>
        </p:txBody>
      </p:sp>
      <p:sp>
        <p:nvSpPr>
          <p:cNvPr id="8" name="Pladsholder til slidenummer 7">
            <a:extLst>
              <a:ext uri="{FF2B5EF4-FFF2-40B4-BE49-F238E27FC236}">
                <a16:creationId xmlns:a16="http://schemas.microsoft.com/office/drawing/2014/main" id="{13C8E1C6-7A21-4AD7-9D89-1995FCC83029}"/>
              </a:ext>
            </a:extLst>
          </p:cNvPr>
          <p:cNvSpPr>
            <a:spLocks noGrp="1"/>
          </p:cNvSpPr>
          <p:nvPr>
            <p:ph type="sldNum" sz="quarter" idx="12"/>
          </p:nvPr>
        </p:nvSpPr>
        <p:spPr/>
        <p:txBody>
          <a:bodyPr/>
          <a:lstStyle>
            <a:lvl1pPr>
              <a:defRPr>
                <a:solidFill>
                  <a:schemeClr val="bg1"/>
                </a:solidFill>
              </a:defRPr>
            </a:lvl1pPr>
          </a:lstStyle>
          <a:p>
            <a:r>
              <a:rPr lang="da-DK"/>
              <a:t>Side </a:t>
            </a:r>
            <a:fld id="{24C8C45C-947F-4981-8B3F-4F32E973C901}" type="slidenum">
              <a:rPr lang="da-DK" smtClean="0"/>
              <a:pPr/>
              <a:t>‹nr.›</a:t>
            </a:fld>
            <a:endParaRPr lang="da-DK"/>
          </a:p>
        </p:txBody>
      </p:sp>
      <p:sp>
        <p:nvSpPr>
          <p:cNvPr id="6" name="Pladsholder til dato 5" hidden="1">
            <a:extLst>
              <a:ext uri="{FF2B5EF4-FFF2-40B4-BE49-F238E27FC236}">
                <a16:creationId xmlns:a16="http://schemas.microsoft.com/office/drawing/2014/main" id="{09AFB10B-7C58-4EDD-8858-7CC80F1080F5}"/>
              </a:ext>
            </a:extLst>
          </p:cNvPr>
          <p:cNvSpPr>
            <a:spLocks noGrp="1"/>
          </p:cNvSpPr>
          <p:nvPr>
            <p:ph type="dt" sz="half" idx="10"/>
          </p:nvPr>
        </p:nvSpPr>
        <p:spPr/>
        <p:txBody>
          <a:bodyPr/>
          <a:lstStyle/>
          <a:p>
            <a:endParaRPr lang="da-DK"/>
          </a:p>
        </p:txBody>
      </p:sp>
      <p:sp>
        <p:nvSpPr>
          <p:cNvPr id="7" name="Pladsholder til sidefod 6" hidden="1">
            <a:extLst>
              <a:ext uri="{FF2B5EF4-FFF2-40B4-BE49-F238E27FC236}">
                <a16:creationId xmlns:a16="http://schemas.microsoft.com/office/drawing/2014/main" id="{60764CCA-4AD0-4C57-B4E2-79081A01D9A2}"/>
              </a:ext>
            </a:extLst>
          </p:cNvPr>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2263465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1_Kun titel">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BA6E1992-1C4F-9EC9-A039-4A8AAA9DBF0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p:txBody>
          <a:bodyPr/>
          <a:lstStyle>
            <a:lvl1pPr>
              <a:defRPr b="0" i="0">
                <a:solidFill>
                  <a:schemeClr val="bg1"/>
                </a:solidFill>
                <a:latin typeface="Raleway" pitchFamily="2" charset="0"/>
              </a:defRPr>
            </a:lvl1pPr>
          </a:lstStyle>
          <a:p>
            <a:r>
              <a:rPr lang="da-DK" dirty="0"/>
              <a:t>Klik for at redigere i master</a:t>
            </a:r>
          </a:p>
        </p:txBody>
      </p:sp>
      <p:sp>
        <p:nvSpPr>
          <p:cNvPr id="8" name="Pladsholder til slidenummer 7">
            <a:extLst>
              <a:ext uri="{FF2B5EF4-FFF2-40B4-BE49-F238E27FC236}">
                <a16:creationId xmlns:a16="http://schemas.microsoft.com/office/drawing/2014/main" id="{13C8E1C6-7A21-4AD7-9D89-1995FCC83029}"/>
              </a:ext>
            </a:extLst>
          </p:cNvPr>
          <p:cNvSpPr>
            <a:spLocks noGrp="1"/>
          </p:cNvSpPr>
          <p:nvPr>
            <p:ph type="sldNum" sz="quarter" idx="12"/>
          </p:nvPr>
        </p:nvSpPr>
        <p:spPr/>
        <p:txBody>
          <a:bodyPr/>
          <a:lstStyle>
            <a:lvl1pPr>
              <a:defRPr>
                <a:solidFill>
                  <a:schemeClr val="bg1"/>
                </a:solidFill>
              </a:defRPr>
            </a:lvl1pPr>
          </a:lstStyle>
          <a:p>
            <a:r>
              <a:rPr lang="da-DK"/>
              <a:t>Side </a:t>
            </a:r>
            <a:fld id="{24C8C45C-947F-4981-8B3F-4F32E973C901}" type="slidenum">
              <a:rPr lang="da-DK" smtClean="0"/>
              <a:pPr/>
              <a:t>‹nr.›</a:t>
            </a:fld>
            <a:endParaRPr lang="da-DK"/>
          </a:p>
        </p:txBody>
      </p:sp>
      <p:sp>
        <p:nvSpPr>
          <p:cNvPr id="6" name="Pladsholder til dato 5" hidden="1">
            <a:extLst>
              <a:ext uri="{FF2B5EF4-FFF2-40B4-BE49-F238E27FC236}">
                <a16:creationId xmlns:a16="http://schemas.microsoft.com/office/drawing/2014/main" id="{09AFB10B-7C58-4EDD-8858-7CC80F1080F5}"/>
              </a:ext>
            </a:extLst>
          </p:cNvPr>
          <p:cNvSpPr>
            <a:spLocks noGrp="1"/>
          </p:cNvSpPr>
          <p:nvPr>
            <p:ph type="dt" sz="half" idx="10"/>
          </p:nvPr>
        </p:nvSpPr>
        <p:spPr/>
        <p:txBody>
          <a:bodyPr/>
          <a:lstStyle/>
          <a:p>
            <a:endParaRPr lang="da-DK"/>
          </a:p>
        </p:txBody>
      </p:sp>
      <p:sp>
        <p:nvSpPr>
          <p:cNvPr id="7" name="Pladsholder til sidefod 6" hidden="1">
            <a:extLst>
              <a:ext uri="{FF2B5EF4-FFF2-40B4-BE49-F238E27FC236}">
                <a16:creationId xmlns:a16="http://schemas.microsoft.com/office/drawing/2014/main" id="{60764CCA-4AD0-4C57-B4E2-79081A01D9A2}"/>
              </a:ext>
            </a:extLst>
          </p:cNvPr>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715148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pic>
        <p:nvPicPr>
          <p:cNvPr id="4" name="Billede 3" descr="Et billede, der indeholder hvid, grå&#10;&#10;Automatisk genereret beskrivelse">
            <a:extLst>
              <a:ext uri="{FF2B5EF4-FFF2-40B4-BE49-F238E27FC236}">
                <a16:creationId xmlns:a16="http://schemas.microsoft.com/office/drawing/2014/main" id="{BA6E1992-1C4F-9EC9-A039-4A8AAA9DBF0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192000" cy="6858000"/>
          </a:xfrm>
          <a:prstGeom prst="rect">
            <a:avLst/>
          </a:prstGeom>
        </p:spPr>
      </p:pic>
      <p:sp>
        <p:nvSpPr>
          <p:cNvPr id="2" name="Title 1"/>
          <p:cNvSpPr>
            <a:spLocks noGrp="1"/>
          </p:cNvSpPr>
          <p:nvPr>
            <p:ph type="title" hasCustomPrompt="1"/>
          </p:nvPr>
        </p:nvSpPr>
        <p:spPr/>
        <p:txBody>
          <a:bodyPr/>
          <a:lstStyle>
            <a:lvl1pPr>
              <a:defRPr b="0" i="0">
                <a:solidFill>
                  <a:schemeClr val="bg1"/>
                </a:solidFill>
                <a:latin typeface="Raleway" pitchFamily="2" charset="0"/>
              </a:defRPr>
            </a:lvl1pPr>
          </a:lstStyle>
          <a:p>
            <a:r>
              <a:rPr lang="da-DK" dirty="0"/>
              <a:t>Klik for at redigere i master</a:t>
            </a:r>
          </a:p>
        </p:txBody>
      </p:sp>
      <p:sp>
        <p:nvSpPr>
          <p:cNvPr id="8" name="Pladsholder til slidenummer 7">
            <a:extLst>
              <a:ext uri="{FF2B5EF4-FFF2-40B4-BE49-F238E27FC236}">
                <a16:creationId xmlns:a16="http://schemas.microsoft.com/office/drawing/2014/main" id="{13C8E1C6-7A21-4AD7-9D89-1995FCC83029}"/>
              </a:ext>
            </a:extLst>
          </p:cNvPr>
          <p:cNvSpPr>
            <a:spLocks noGrp="1"/>
          </p:cNvSpPr>
          <p:nvPr>
            <p:ph type="sldNum" sz="quarter" idx="12"/>
          </p:nvPr>
        </p:nvSpPr>
        <p:spPr/>
        <p:txBody>
          <a:bodyPr/>
          <a:lstStyle>
            <a:lvl1pPr>
              <a:defRPr>
                <a:solidFill>
                  <a:schemeClr val="tx1"/>
                </a:solidFill>
              </a:defRPr>
            </a:lvl1pPr>
          </a:lstStyle>
          <a:p>
            <a:r>
              <a:rPr lang="da-DK"/>
              <a:t>Side </a:t>
            </a:r>
            <a:fld id="{24C8C45C-947F-4981-8B3F-4F32E973C901}" type="slidenum">
              <a:rPr lang="da-DK" smtClean="0"/>
              <a:pPr/>
              <a:t>‹nr.›</a:t>
            </a:fld>
            <a:endParaRPr lang="da-DK"/>
          </a:p>
        </p:txBody>
      </p:sp>
      <p:sp>
        <p:nvSpPr>
          <p:cNvPr id="6" name="Pladsholder til dato 5" hidden="1">
            <a:extLst>
              <a:ext uri="{FF2B5EF4-FFF2-40B4-BE49-F238E27FC236}">
                <a16:creationId xmlns:a16="http://schemas.microsoft.com/office/drawing/2014/main" id="{09AFB10B-7C58-4EDD-8858-7CC80F1080F5}"/>
              </a:ext>
            </a:extLst>
          </p:cNvPr>
          <p:cNvSpPr>
            <a:spLocks noGrp="1"/>
          </p:cNvSpPr>
          <p:nvPr>
            <p:ph type="dt" sz="half" idx="10"/>
          </p:nvPr>
        </p:nvSpPr>
        <p:spPr/>
        <p:txBody>
          <a:bodyPr/>
          <a:lstStyle/>
          <a:p>
            <a:endParaRPr lang="da-DK"/>
          </a:p>
        </p:txBody>
      </p:sp>
      <p:sp>
        <p:nvSpPr>
          <p:cNvPr id="7" name="Pladsholder til sidefod 6" hidden="1">
            <a:extLst>
              <a:ext uri="{FF2B5EF4-FFF2-40B4-BE49-F238E27FC236}">
                <a16:creationId xmlns:a16="http://schemas.microsoft.com/office/drawing/2014/main" id="{60764CCA-4AD0-4C57-B4E2-79081A01D9A2}"/>
              </a:ext>
            </a:extLst>
          </p:cNvPr>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124913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Kun titel">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BA6E1992-1C4F-9EC9-A039-4A8AAA9DBF0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192000" cy="6858000"/>
          </a:xfrm>
          <a:prstGeom prst="rect">
            <a:avLst/>
          </a:prstGeom>
        </p:spPr>
      </p:pic>
      <p:sp>
        <p:nvSpPr>
          <p:cNvPr id="2" name="Title 1"/>
          <p:cNvSpPr>
            <a:spLocks noGrp="1"/>
          </p:cNvSpPr>
          <p:nvPr>
            <p:ph type="title" hasCustomPrompt="1"/>
          </p:nvPr>
        </p:nvSpPr>
        <p:spPr/>
        <p:txBody>
          <a:bodyPr/>
          <a:lstStyle>
            <a:lvl1pPr>
              <a:defRPr b="0" i="0">
                <a:solidFill>
                  <a:schemeClr val="bg1"/>
                </a:solidFill>
                <a:latin typeface="Raleway" pitchFamily="2" charset="0"/>
              </a:defRPr>
            </a:lvl1pPr>
          </a:lstStyle>
          <a:p>
            <a:r>
              <a:rPr lang="da-DK" dirty="0"/>
              <a:t>Klik for at redigere i master</a:t>
            </a:r>
          </a:p>
        </p:txBody>
      </p:sp>
      <p:sp>
        <p:nvSpPr>
          <p:cNvPr id="8" name="Pladsholder til slidenummer 7">
            <a:extLst>
              <a:ext uri="{FF2B5EF4-FFF2-40B4-BE49-F238E27FC236}">
                <a16:creationId xmlns:a16="http://schemas.microsoft.com/office/drawing/2014/main" id="{13C8E1C6-7A21-4AD7-9D89-1995FCC83029}"/>
              </a:ext>
            </a:extLst>
          </p:cNvPr>
          <p:cNvSpPr>
            <a:spLocks noGrp="1"/>
          </p:cNvSpPr>
          <p:nvPr>
            <p:ph type="sldNum" sz="quarter" idx="12"/>
          </p:nvPr>
        </p:nvSpPr>
        <p:spPr/>
        <p:txBody>
          <a:bodyPr/>
          <a:lstStyle>
            <a:lvl1pPr>
              <a:defRPr>
                <a:solidFill>
                  <a:schemeClr val="tx1"/>
                </a:solidFill>
              </a:defRPr>
            </a:lvl1pPr>
          </a:lstStyle>
          <a:p>
            <a:r>
              <a:rPr lang="da-DK"/>
              <a:t>Side </a:t>
            </a:r>
            <a:fld id="{24C8C45C-947F-4981-8B3F-4F32E973C901}" type="slidenum">
              <a:rPr lang="da-DK" smtClean="0"/>
              <a:pPr/>
              <a:t>‹nr.›</a:t>
            </a:fld>
            <a:endParaRPr lang="da-DK"/>
          </a:p>
        </p:txBody>
      </p:sp>
      <p:sp>
        <p:nvSpPr>
          <p:cNvPr id="6" name="Pladsholder til dato 5" hidden="1">
            <a:extLst>
              <a:ext uri="{FF2B5EF4-FFF2-40B4-BE49-F238E27FC236}">
                <a16:creationId xmlns:a16="http://schemas.microsoft.com/office/drawing/2014/main" id="{09AFB10B-7C58-4EDD-8858-7CC80F1080F5}"/>
              </a:ext>
            </a:extLst>
          </p:cNvPr>
          <p:cNvSpPr>
            <a:spLocks noGrp="1"/>
          </p:cNvSpPr>
          <p:nvPr>
            <p:ph type="dt" sz="half" idx="10"/>
          </p:nvPr>
        </p:nvSpPr>
        <p:spPr/>
        <p:txBody>
          <a:bodyPr/>
          <a:lstStyle/>
          <a:p>
            <a:endParaRPr lang="da-DK"/>
          </a:p>
        </p:txBody>
      </p:sp>
      <p:sp>
        <p:nvSpPr>
          <p:cNvPr id="7" name="Pladsholder til sidefod 6" hidden="1">
            <a:extLst>
              <a:ext uri="{FF2B5EF4-FFF2-40B4-BE49-F238E27FC236}">
                <a16:creationId xmlns:a16="http://schemas.microsoft.com/office/drawing/2014/main" id="{60764CCA-4AD0-4C57-B4E2-79081A01D9A2}"/>
              </a:ext>
            </a:extLst>
          </p:cNvPr>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922989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Kun titel">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BA6E1992-1C4F-9EC9-A039-4A8AAA9DBF0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192000" cy="6858000"/>
          </a:xfrm>
          <a:prstGeom prst="rect">
            <a:avLst/>
          </a:prstGeom>
        </p:spPr>
      </p:pic>
      <p:sp>
        <p:nvSpPr>
          <p:cNvPr id="2" name="Title 1"/>
          <p:cNvSpPr>
            <a:spLocks noGrp="1"/>
          </p:cNvSpPr>
          <p:nvPr>
            <p:ph type="title" hasCustomPrompt="1"/>
          </p:nvPr>
        </p:nvSpPr>
        <p:spPr/>
        <p:txBody>
          <a:bodyPr/>
          <a:lstStyle>
            <a:lvl1pPr>
              <a:defRPr b="1" i="0">
                <a:solidFill>
                  <a:schemeClr val="bg1"/>
                </a:solidFill>
                <a:latin typeface="Raleway" pitchFamily="2" charset="0"/>
              </a:defRPr>
            </a:lvl1pPr>
          </a:lstStyle>
          <a:p>
            <a:r>
              <a:rPr lang="da-DK" dirty="0"/>
              <a:t>Klik for at redigere i master</a:t>
            </a:r>
          </a:p>
        </p:txBody>
      </p:sp>
      <p:sp>
        <p:nvSpPr>
          <p:cNvPr id="8" name="Pladsholder til slidenummer 7">
            <a:extLst>
              <a:ext uri="{FF2B5EF4-FFF2-40B4-BE49-F238E27FC236}">
                <a16:creationId xmlns:a16="http://schemas.microsoft.com/office/drawing/2014/main" id="{13C8E1C6-7A21-4AD7-9D89-1995FCC83029}"/>
              </a:ext>
            </a:extLst>
          </p:cNvPr>
          <p:cNvSpPr>
            <a:spLocks noGrp="1"/>
          </p:cNvSpPr>
          <p:nvPr>
            <p:ph type="sldNum" sz="quarter" idx="12"/>
          </p:nvPr>
        </p:nvSpPr>
        <p:spPr/>
        <p:txBody>
          <a:bodyPr/>
          <a:lstStyle>
            <a:lvl1pPr>
              <a:defRPr>
                <a:solidFill>
                  <a:schemeClr val="tx1"/>
                </a:solidFill>
              </a:defRPr>
            </a:lvl1pPr>
          </a:lstStyle>
          <a:p>
            <a:r>
              <a:rPr lang="da-DK"/>
              <a:t>Side </a:t>
            </a:r>
            <a:fld id="{24C8C45C-947F-4981-8B3F-4F32E973C901}" type="slidenum">
              <a:rPr lang="da-DK" smtClean="0"/>
              <a:pPr/>
              <a:t>‹nr.›</a:t>
            </a:fld>
            <a:endParaRPr lang="da-DK"/>
          </a:p>
        </p:txBody>
      </p:sp>
      <p:sp>
        <p:nvSpPr>
          <p:cNvPr id="6" name="Pladsholder til dato 5" hidden="1">
            <a:extLst>
              <a:ext uri="{FF2B5EF4-FFF2-40B4-BE49-F238E27FC236}">
                <a16:creationId xmlns:a16="http://schemas.microsoft.com/office/drawing/2014/main" id="{09AFB10B-7C58-4EDD-8858-7CC80F1080F5}"/>
              </a:ext>
            </a:extLst>
          </p:cNvPr>
          <p:cNvSpPr>
            <a:spLocks noGrp="1"/>
          </p:cNvSpPr>
          <p:nvPr>
            <p:ph type="dt" sz="half" idx="10"/>
          </p:nvPr>
        </p:nvSpPr>
        <p:spPr/>
        <p:txBody>
          <a:bodyPr/>
          <a:lstStyle/>
          <a:p>
            <a:endParaRPr lang="da-DK"/>
          </a:p>
        </p:txBody>
      </p:sp>
      <p:sp>
        <p:nvSpPr>
          <p:cNvPr id="7" name="Pladsholder til sidefod 6" hidden="1">
            <a:extLst>
              <a:ext uri="{FF2B5EF4-FFF2-40B4-BE49-F238E27FC236}">
                <a16:creationId xmlns:a16="http://schemas.microsoft.com/office/drawing/2014/main" id="{60764CCA-4AD0-4C57-B4E2-79081A01D9A2}"/>
              </a:ext>
            </a:extLst>
          </p:cNvPr>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3206971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7" name="Pladsholder til slidenummer 6">
            <a:extLst>
              <a:ext uri="{FF2B5EF4-FFF2-40B4-BE49-F238E27FC236}">
                <a16:creationId xmlns:a16="http://schemas.microsoft.com/office/drawing/2014/main" id="{0CAC9A41-10B9-4C2B-A87F-4B5B339337AD}"/>
              </a:ext>
            </a:extLst>
          </p:cNvPr>
          <p:cNvSpPr>
            <a:spLocks noGrp="1"/>
          </p:cNvSpPr>
          <p:nvPr>
            <p:ph type="sldNum" sz="quarter" idx="12"/>
          </p:nvPr>
        </p:nvSpPr>
        <p:spPr/>
        <p:txBody>
          <a:bodyPr/>
          <a:lstStyle/>
          <a:p>
            <a:r>
              <a:rPr lang="da-DK"/>
              <a:t>Side </a:t>
            </a:r>
            <a:fld id="{24C8C45C-947F-4981-8B3F-4F32E973C901}" type="slidenum">
              <a:rPr lang="da-DK" smtClean="0"/>
              <a:pPr/>
              <a:t>‹nr.›</a:t>
            </a:fld>
            <a:endParaRPr lang="da-DK"/>
          </a:p>
        </p:txBody>
      </p:sp>
      <p:sp>
        <p:nvSpPr>
          <p:cNvPr id="5" name="Pladsholder til dato 4" hidden="1">
            <a:extLst>
              <a:ext uri="{FF2B5EF4-FFF2-40B4-BE49-F238E27FC236}">
                <a16:creationId xmlns:a16="http://schemas.microsoft.com/office/drawing/2014/main" id="{79DEA958-ECFE-47F6-B949-341CF372B1CA}"/>
              </a:ext>
            </a:extLst>
          </p:cNvPr>
          <p:cNvSpPr>
            <a:spLocks noGrp="1"/>
          </p:cNvSpPr>
          <p:nvPr>
            <p:ph type="dt" sz="half" idx="10"/>
          </p:nvPr>
        </p:nvSpPr>
        <p:spPr/>
        <p:txBody>
          <a:bodyPr/>
          <a:lstStyle/>
          <a:p>
            <a:endParaRPr lang="da-DK"/>
          </a:p>
        </p:txBody>
      </p:sp>
      <p:sp>
        <p:nvSpPr>
          <p:cNvPr id="6" name="Pladsholder til sidefod 5" hidden="1">
            <a:extLst>
              <a:ext uri="{FF2B5EF4-FFF2-40B4-BE49-F238E27FC236}">
                <a16:creationId xmlns:a16="http://schemas.microsoft.com/office/drawing/2014/main" id="{29046101-727D-4D00-84E4-A54DB3C6FFCA}"/>
              </a:ext>
            </a:extLst>
          </p:cNvPr>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10157613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539748" y="539750"/>
            <a:ext cx="11109325" cy="650171"/>
          </a:xfrm>
          <a:prstGeom prst="rect">
            <a:avLst/>
          </a:prstGeom>
          <a:noFill/>
        </p:spPr>
        <p:txBody>
          <a:bodyPr wrap="square" lIns="0" tIns="0" rIns="0" bIns="0" rtlCol="0" anchor="b" anchorCtr="0">
            <a:noAutofit/>
          </a:bodyPr>
          <a:lstStyle/>
          <a:p>
            <a:r>
              <a:rPr lang="da-DK" sz="3200" b="0" noProof="1">
                <a:solidFill>
                  <a:schemeClr val="tx1"/>
                </a:solidFill>
                <a:latin typeface="Raleway" pitchFamily="2" charset="0"/>
                <a:cs typeface="Arial" panose="020B0604020202020204" pitchFamily="34" charset="0"/>
              </a:rPr>
              <a:t>Brugerguide - Slet før anvendelse</a:t>
            </a:r>
          </a:p>
        </p:txBody>
      </p:sp>
      <p:sp>
        <p:nvSpPr>
          <p:cNvPr id="29" name="Text Box 2"/>
          <p:cNvSpPr txBox="1">
            <a:spLocks noChangeArrowheads="1"/>
          </p:cNvSpPr>
          <p:nvPr userDrawn="1"/>
        </p:nvSpPr>
        <p:spPr bwMode="auto">
          <a:xfrm>
            <a:off x="539752" y="1815926"/>
            <a:ext cx="2280360"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latin typeface="Raleway" pitchFamily="2" charset="0"/>
                <a:cs typeface="Arial" panose="020B0604020202020204" pitchFamily="34" charset="0"/>
              </a:rPr>
              <a:t>Brug</a:t>
            </a:r>
            <a:r>
              <a:rPr lang="da-DK" sz="900" b="1" baseline="0" noProof="1">
                <a:latin typeface="Raleway" pitchFamily="2" charset="0"/>
                <a:cs typeface="Arial" panose="020B0604020202020204" pitchFamily="34" charset="0"/>
              </a:rPr>
              <a:t> tekst typografier</a:t>
            </a:r>
            <a:endParaRPr lang="da-DK" sz="900" b="1" noProof="1">
              <a:latin typeface="Raleway" pitchFamily="2" charset="0"/>
              <a:cs typeface="Arial" panose="020B0604020202020204" pitchFamily="34" charset="0"/>
            </a:endParaRPr>
          </a:p>
          <a:p>
            <a:pPr eaLnBrk="1" hangingPunct="1">
              <a:spcAft>
                <a:spcPts val="600"/>
              </a:spcAft>
              <a:defRPr/>
            </a:pPr>
            <a:r>
              <a:rPr lang="da-DK" altLang="da-DK" sz="900" b="0" noProof="1">
                <a:solidFill>
                  <a:schemeClr val="tx1"/>
                </a:solidFill>
                <a:latin typeface="Raleway" pitchFamily="2" charset="0"/>
                <a:cs typeface="Arial" panose="020B0604020202020204" pitchFamily="34" charset="0"/>
              </a:rPr>
              <a:t>Brug</a:t>
            </a:r>
            <a:r>
              <a:rPr lang="da-DK" altLang="da-DK" sz="900" b="1" noProof="1">
                <a:solidFill>
                  <a:schemeClr val="tx1"/>
                </a:solidFill>
                <a:latin typeface="Raleway" pitchFamily="2" charset="0"/>
                <a:cs typeface="Arial" panose="020B0604020202020204" pitchFamily="34" charset="0"/>
              </a:rPr>
              <a:t> TAB </a:t>
            </a:r>
            <a:r>
              <a:rPr lang="da-DK" altLang="da-DK" sz="900" b="0" noProof="1">
                <a:solidFill>
                  <a:schemeClr val="tx1"/>
                </a:solidFill>
                <a:latin typeface="Raleway" pitchFamily="2" charset="0"/>
                <a:cs typeface="Arial" panose="020B0604020202020204" pitchFamily="34" charset="0"/>
              </a:rPr>
              <a:t>for at gå frem i tekst-niveauer. Klik </a:t>
            </a:r>
            <a:r>
              <a:rPr lang="da-DK" altLang="da-DK" sz="900" b="1" noProof="1">
                <a:solidFill>
                  <a:schemeClr val="tx1"/>
                </a:solidFill>
                <a:latin typeface="Raleway" pitchFamily="2" charset="0"/>
                <a:cs typeface="Arial" panose="020B0604020202020204" pitchFamily="34" charset="0"/>
              </a:rPr>
              <a:t>ENTER</a:t>
            </a:r>
            <a:r>
              <a:rPr lang="da-DK" altLang="da-DK" sz="900" b="0" noProof="1">
                <a:solidFill>
                  <a:schemeClr val="tx1"/>
                </a:solidFill>
                <a:latin typeface="Raleway" pitchFamily="2" charset="0"/>
                <a:cs typeface="Arial" panose="020B0604020202020204" pitchFamily="34" charset="0"/>
              </a:rPr>
              <a:t>, derefter </a:t>
            </a:r>
            <a:r>
              <a:rPr lang="da-DK" altLang="da-DK" sz="900" b="1" noProof="1">
                <a:solidFill>
                  <a:schemeClr val="tx1"/>
                </a:solidFill>
                <a:latin typeface="Raleway" pitchFamily="2" charset="0"/>
                <a:cs typeface="Arial" panose="020B0604020202020204" pitchFamily="34" charset="0"/>
              </a:rPr>
              <a:t>TAB</a:t>
            </a:r>
            <a:r>
              <a:rPr lang="da-DK" altLang="da-DK" sz="900" b="0" noProof="1">
                <a:solidFill>
                  <a:schemeClr val="tx1"/>
                </a:solidFill>
                <a:latin typeface="Raleway" pitchFamily="2" charset="0"/>
                <a:cs typeface="Arial" panose="020B0604020202020204" pitchFamily="34" charset="0"/>
              </a:rPr>
              <a:t> for at skifte fra et niveau til et næste</a:t>
            </a:r>
          </a:p>
          <a:p>
            <a:pPr eaLnBrk="1" hangingPunct="1">
              <a:spcAft>
                <a:spcPts val="600"/>
              </a:spcAft>
              <a:defRPr/>
            </a:pPr>
            <a:r>
              <a:rPr lang="da-DK" altLang="da-DK" sz="900" b="0" noProof="1">
                <a:solidFill>
                  <a:schemeClr val="tx1"/>
                </a:solidFill>
                <a:latin typeface="Raleway" pitchFamily="2" charset="0"/>
                <a:cs typeface="Arial" panose="020B0604020202020204" pitchFamily="34" charset="0"/>
              </a:rPr>
              <a:t>For at gå tilbage i tekst-niveauer, </a:t>
            </a:r>
            <a:br>
              <a:rPr lang="da-DK" altLang="da-DK" sz="900" b="0" noProof="1">
                <a:solidFill>
                  <a:schemeClr val="tx1"/>
                </a:solidFill>
                <a:latin typeface="Raleway" pitchFamily="2" charset="0"/>
                <a:cs typeface="Arial" panose="020B0604020202020204" pitchFamily="34" charset="0"/>
              </a:rPr>
            </a:br>
            <a:r>
              <a:rPr lang="da-DK" altLang="da-DK" sz="900" b="0" noProof="1">
                <a:solidFill>
                  <a:schemeClr val="tx1"/>
                </a:solidFill>
                <a:latin typeface="Raleway" pitchFamily="2" charset="0"/>
                <a:cs typeface="Arial" panose="020B0604020202020204" pitchFamily="34" charset="0"/>
              </a:rPr>
              <a:t>brug </a:t>
            </a:r>
            <a:r>
              <a:rPr lang="da-DK" altLang="da-DK" sz="900" b="1" noProof="1">
                <a:solidFill>
                  <a:schemeClr val="tx1"/>
                </a:solidFill>
                <a:latin typeface="Raleway" pitchFamily="2" charset="0"/>
                <a:cs typeface="Arial" panose="020B0604020202020204" pitchFamily="34" charset="0"/>
              </a:rPr>
              <a:t>SHIFT+TAB</a:t>
            </a:r>
            <a:endParaRPr lang="da-DK" altLang="da-DK" sz="900" b="0" noProof="1">
              <a:solidFill>
                <a:schemeClr val="tx1"/>
              </a:solidFill>
              <a:latin typeface="Raleway" pitchFamily="2" charset="0"/>
              <a:cs typeface="Arial" panose="020B0604020202020204" pitchFamily="34" charset="0"/>
            </a:endParaRPr>
          </a:p>
          <a:p>
            <a:pPr eaLnBrk="1" hangingPunct="1">
              <a:spcAft>
                <a:spcPts val="600"/>
              </a:spcAft>
              <a:defRPr/>
            </a:pPr>
            <a:r>
              <a:rPr lang="da-DK" altLang="da-DK" sz="900" b="0" noProof="1">
                <a:solidFill>
                  <a:schemeClr val="tx1"/>
                </a:solidFill>
                <a:latin typeface="Raleway" pitchFamily="2" charset="0"/>
                <a:cs typeface="Arial" panose="020B0604020202020204" pitchFamily="34" charset="0"/>
              </a:rPr>
              <a:t>Alternativt kan </a:t>
            </a:r>
            <a:br>
              <a:rPr lang="da-DK" altLang="da-DK" sz="900" b="0" noProof="1">
                <a:solidFill>
                  <a:schemeClr val="tx1"/>
                </a:solidFill>
                <a:latin typeface="Raleway" pitchFamily="2" charset="0"/>
                <a:cs typeface="Arial" panose="020B0604020202020204" pitchFamily="34" charset="0"/>
              </a:rPr>
            </a:br>
            <a:r>
              <a:rPr lang="da-DK" altLang="da-DK" sz="900" b="1" noProof="1">
                <a:solidFill>
                  <a:schemeClr val="tx1"/>
                </a:solidFill>
                <a:latin typeface="Raleway" pitchFamily="2" charset="0"/>
                <a:cs typeface="Arial" panose="020B0604020202020204" pitchFamily="34" charset="0"/>
              </a:rPr>
              <a:t>Forøg</a:t>
            </a:r>
            <a:r>
              <a:rPr lang="da-DK" altLang="da-DK" sz="900" b="0" noProof="1">
                <a:solidFill>
                  <a:schemeClr val="tx1"/>
                </a:solidFill>
                <a:latin typeface="Raleway" pitchFamily="2" charset="0"/>
                <a:cs typeface="Arial" panose="020B0604020202020204" pitchFamily="34" charset="0"/>
              </a:rPr>
              <a:t> og </a:t>
            </a:r>
            <a:r>
              <a:rPr lang="da-DK" altLang="da-DK" sz="900" b="1" noProof="1">
                <a:solidFill>
                  <a:schemeClr val="tx1"/>
                </a:solidFill>
                <a:latin typeface="Raleway" pitchFamily="2" charset="0"/>
                <a:cs typeface="Arial" panose="020B0604020202020204" pitchFamily="34" charset="0"/>
              </a:rPr>
              <a:t>Formindsk</a:t>
            </a:r>
            <a:r>
              <a:rPr lang="da-DK" altLang="da-DK" sz="900" b="0" noProof="1">
                <a:solidFill>
                  <a:schemeClr val="tx1"/>
                </a:solidFill>
                <a:latin typeface="Raleway" pitchFamily="2" charset="0"/>
                <a:cs typeface="Arial" panose="020B0604020202020204" pitchFamily="34" charset="0"/>
              </a:rPr>
              <a:t> listeniveau bruges</a:t>
            </a:r>
          </a:p>
          <a:p>
            <a:pPr eaLnBrk="1" hangingPunct="1">
              <a:spcBef>
                <a:spcPts val="1200"/>
              </a:spcBef>
              <a:spcAft>
                <a:spcPts val="600"/>
              </a:spcAft>
              <a:defRPr/>
            </a:pPr>
            <a:r>
              <a:rPr lang="da-DK" sz="900" b="1" noProof="1">
                <a:solidFill>
                  <a:schemeClr val="tx1"/>
                </a:solidFill>
                <a:latin typeface="Raleway" pitchFamily="2" charset="0"/>
                <a:cs typeface="Arial" panose="020B0604020202020204" pitchFamily="34" charset="0"/>
              </a:rPr>
              <a:t>Indsæt nyt slide</a:t>
            </a:r>
          </a:p>
          <a:p>
            <a:pPr eaLnBrk="1" hangingPunct="1">
              <a:spcAft>
                <a:spcPts val="600"/>
              </a:spcAft>
              <a:defRPr/>
            </a:pPr>
            <a:r>
              <a:rPr lang="da-DK" altLang="da-DK" sz="900" b="1" noProof="1">
                <a:solidFill>
                  <a:schemeClr val="tx1"/>
                </a:solidFill>
                <a:latin typeface="Raleway" pitchFamily="2" charset="0"/>
                <a:cs typeface="Arial" panose="020B0604020202020204" pitchFamily="34" charset="0"/>
              </a:rPr>
              <a:t>1. </a:t>
            </a:r>
            <a:r>
              <a:rPr lang="da-DK" altLang="da-DK" sz="900" b="0" noProof="1">
                <a:solidFill>
                  <a:schemeClr val="tx1"/>
                </a:solidFill>
                <a:latin typeface="Raleway" pitchFamily="2" charset="0"/>
                <a:cs typeface="Arial" panose="020B0604020202020204" pitchFamily="34" charset="0"/>
              </a:rPr>
              <a:t>Klik på fanen </a:t>
            </a:r>
            <a:r>
              <a:rPr lang="da-DK" altLang="da-DK" sz="900" b="1" noProof="1">
                <a:solidFill>
                  <a:schemeClr val="tx1"/>
                </a:solidFill>
                <a:latin typeface="Raleway" pitchFamily="2" charset="0"/>
                <a:cs typeface="Arial" panose="020B0604020202020204" pitchFamily="34" charset="0"/>
              </a:rPr>
              <a:t>Hjem</a:t>
            </a:r>
          </a:p>
          <a:p>
            <a:pPr eaLnBrk="1" hangingPunct="1">
              <a:spcAft>
                <a:spcPts val="600"/>
              </a:spcAft>
              <a:defRPr/>
            </a:pPr>
            <a:r>
              <a:rPr lang="da-DK" altLang="da-DK" sz="900" b="1" noProof="1">
                <a:solidFill>
                  <a:schemeClr val="tx1"/>
                </a:solidFill>
                <a:latin typeface="Raleway" pitchFamily="2" charset="0"/>
                <a:cs typeface="Arial" panose="020B0604020202020204" pitchFamily="34" charset="0"/>
              </a:rPr>
              <a:t>2. </a:t>
            </a:r>
            <a:r>
              <a:rPr lang="da-DK" altLang="da-DK" sz="900" b="0" noProof="1">
                <a:solidFill>
                  <a:schemeClr val="tx1"/>
                </a:solidFill>
                <a:latin typeface="Raleway" pitchFamily="2" charset="0"/>
                <a:cs typeface="Arial" panose="020B0604020202020204" pitchFamily="34" charset="0"/>
              </a:rPr>
              <a:t>Klik på menupunktet </a:t>
            </a:r>
            <a:r>
              <a:rPr lang="da-DK" altLang="da-DK" sz="900" b="1" noProof="1">
                <a:solidFill>
                  <a:schemeClr val="tx1"/>
                </a:solidFill>
                <a:latin typeface="Raleway" pitchFamily="2" charset="0"/>
                <a:cs typeface="Arial" panose="020B0604020202020204" pitchFamily="34" charset="0"/>
              </a:rPr>
              <a:t>Nyt Slide </a:t>
            </a:r>
            <a:r>
              <a:rPr lang="da-DK" altLang="da-DK" sz="900" b="0" noProof="1">
                <a:solidFill>
                  <a:schemeClr val="tx1"/>
                </a:solidFill>
                <a:latin typeface="Raleway" pitchFamily="2" charset="0"/>
                <a:cs typeface="Arial" panose="020B0604020202020204" pitchFamily="34" charset="0"/>
              </a:rPr>
              <a:t>for </a:t>
            </a:r>
            <a:br>
              <a:rPr lang="da-DK" altLang="da-DK" sz="900" b="0" noProof="1">
                <a:solidFill>
                  <a:schemeClr val="tx1"/>
                </a:solidFill>
                <a:latin typeface="Raleway" pitchFamily="2" charset="0"/>
                <a:cs typeface="Arial" panose="020B0604020202020204" pitchFamily="34" charset="0"/>
              </a:rPr>
            </a:br>
            <a:r>
              <a:rPr lang="da-DK" altLang="da-DK" sz="900" b="0" noProof="1">
                <a:solidFill>
                  <a:schemeClr val="tx1"/>
                </a:solidFill>
                <a:latin typeface="Raleway" pitchFamily="2" charset="0"/>
                <a:cs typeface="Arial" panose="020B0604020202020204" pitchFamily="34" charset="0"/>
              </a:rPr>
              <a:t>at indsætte et</a:t>
            </a:r>
            <a:r>
              <a:rPr lang="da-DK" altLang="da-DK" sz="900" b="0" baseline="0" noProof="1">
                <a:solidFill>
                  <a:schemeClr val="tx1"/>
                </a:solidFill>
                <a:latin typeface="Raleway" pitchFamily="2" charset="0"/>
                <a:cs typeface="Arial" panose="020B0604020202020204" pitchFamily="34" charset="0"/>
              </a:rPr>
              <a:t> </a:t>
            </a:r>
            <a:r>
              <a:rPr lang="da-DK" altLang="da-DK" sz="900" b="0" noProof="1">
                <a:solidFill>
                  <a:schemeClr val="tx1"/>
                </a:solidFill>
                <a:latin typeface="Raleway" pitchFamily="2" charset="0"/>
                <a:cs typeface="Arial" panose="020B0604020202020204" pitchFamily="34" charset="0"/>
              </a:rPr>
              <a:t>nyt slide</a:t>
            </a:r>
          </a:p>
          <a:p>
            <a:pPr eaLnBrk="1" hangingPunct="1">
              <a:spcBef>
                <a:spcPts val="1200"/>
              </a:spcBef>
              <a:spcAft>
                <a:spcPts val="600"/>
              </a:spcAft>
              <a:defRPr/>
            </a:pPr>
            <a:r>
              <a:rPr lang="da-DK" sz="900" b="1" noProof="1">
                <a:solidFill>
                  <a:schemeClr val="tx1"/>
                </a:solidFill>
                <a:latin typeface="Raleway" pitchFamily="2" charset="0"/>
                <a:cs typeface="Arial" panose="020B0604020202020204" pitchFamily="34" charset="0"/>
              </a:rPr>
              <a:t>Ændre slide layouts</a:t>
            </a:r>
            <a:endParaRPr lang="da-DK" altLang="da-DK" sz="900" b="0" noProof="1">
              <a:solidFill>
                <a:schemeClr val="tx1"/>
              </a:solidFill>
              <a:latin typeface="Raleway" pitchFamily="2" charset="0"/>
              <a:cs typeface="Arial" panose="020B0604020202020204" pitchFamily="34" charset="0"/>
            </a:endParaRPr>
          </a:p>
          <a:p>
            <a:pPr eaLnBrk="1" hangingPunct="1">
              <a:spcAft>
                <a:spcPts val="600"/>
              </a:spcAft>
              <a:defRPr/>
            </a:pPr>
            <a:r>
              <a:rPr lang="da-DK" altLang="da-DK" sz="900" b="1" noProof="1">
                <a:solidFill>
                  <a:schemeClr val="tx1"/>
                </a:solidFill>
                <a:latin typeface="Raleway" pitchFamily="2" charset="0"/>
                <a:cs typeface="Arial" panose="020B0604020202020204" pitchFamily="34" charset="0"/>
              </a:rPr>
              <a:t>1. </a:t>
            </a:r>
            <a:r>
              <a:rPr lang="da-DK" altLang="da-DK" sz="900" b="0" noProof="1">
                <a:solidFill>
                  <a:schemeClr val="tx1"/>
                </a:solidFill>
                <a:latin typeface="Raleway" pitchFamily="2" charset="0"/>
                <a:cs typeface="Arial" panose="020B0604020202020204" pitchFamily="34" charset="0"/>
              </a:rPr>
              <a:t>Klik på pilen</a:t>
            </a:r>
            <a:r>
              <a:rPr lang="da-DK" altLang="da-DK" sz="900" b="0" baseline="0" noProof="1">
                <a:solidFill>
                  <a:schemeClr val="tx1"/>
                </a:solidFill>
                <a:latin typeface="Raleway" pitchFamily="2" charset="0"/>
                <a:cs typeface="Arial" panose="020B0604020202020204" pitchFamily="34" charset="0"/>
              </a:rPr>
              <a:t> ved siden af </a:t>
            </a:r>
            <a:r>
              <a:rPr lang="da-DK" altLang="da-DK" sz="900" b="1" baseline="0" noProof="1">
                <a:solidFill>
                  <a:schemeClr val="tx1"/>
                </a:solidFill>
                <a:latin typeface="Raleway" pitchFamily="2" charset="0"/>
                <a:cs typeface="Arial" panose="020B0604020202020204" pitchFamily="34" charset="0"/>
              </a:rPr>
              <a:t>Layout</a:t>
            </a:r>
            <a:r>
              <a:rPr lang="da-DK" altLang="da-DK" sz="900" b="0" baseline="0" noProof="1">
                <a:solidFill>
                  <a:schemeClr val="tx1"/>
                </a:solidFill>
                <a:latin typeface="Raleway" pitchFamily="2" charset="0"/>
                <a:cs typeface="Arial" panose="020B0604020202020204" pitchFamily="34" charset="0"/>
              </a:rPr>
              <a:t> </a:t>
            </a:r>
            <a:br>
              <a:rPr lang="da-DK" altLang="da-DK" sz="900" b="0" baseline="0" noProof="1">
                <a:solidFill>
                  <a:schemeClr val="tx1"/>
                </a:solidFill>
                <a:latin typeface="Raleway" pitchFamily="2" charset="0"/>
                <a:cs typeface="Arial" panose="020B0604020202020204" pitchFamily="34" charset="0"/>
              </a:rPr>
            </a:br>
            <a:r>
              <a:rPr lang="da-DK" altLang="da-DK" sz="900" b="0" baseline="0" noProof="1">
                <a:solidFill>
                  <a:schemeClr val="tx1"/>
                </a:solidFill>
                <a:latin typeface="Raleway" pitchFamily="2" charset="0"/>
                <a:cs typeface="Arial" panose="020B0604020202020204" pitchFamily="34" charset="0"/>
              </a:rPr>
              <a:t>for at få vist en dropdown menu af </a:t>
            </a:r>
            <a:br>
              <a:rPr lang="da-DK" altLang="da-DK" sz="900" b="0" baseline="0" noProof="1">
                <a:solidFill>
                  <a:schemeClr val="tx1"/>
                </a:solidFill>
                <a:latin typeface="Raleway" pitchFamily="2" charset="0"/>
                <a:cs typeface="Arial" panose="020B0604020202020204" pitchFamily="34" charset="0"/>
              </a:rPr>
            </a:br>
            <a:r>
              <a:rPr lang="da-DK" altLang="da-DK" sz="900" b="0" baseline="0" noProof="1">
                <a:solidFill>
                  <a:schemeClr val="tx1"/>
                </a:solidFill>
                <a:latin typeface="Raleway" pitchFamily="2" charset="0"/>
                <a:cs typeface="Arial" panose="020B0604020202020204" pitchFamily="34" charset="0"/>
              </a:rPr>
              <a:t>mulige slides layout</a:t>
            </a:r>
            <a:endParaRPr lang="da-DK" altLang="da-DK" sz="900" b="0" noProof="1">
              <a:solidFill>
                <a:schemeClr val="tx1"/>
              </a:solidFill>
              <a:latin typeface="Raleway" pitchFamily="2" charset="0"/>
              <a:cs typeface="Arial" panose="020B0604020202020204" pitchFamily="34" charset="0"/>
            </a:endParaRPr>
          </a:p>
          <a:p>
            <a:pPr eaLnBrk="1" hangingPunct="1">
              <a:spcAft>
                <a:spcPts val="600"/>
              </a:spcAft>
              <a:defRPr/>
            </a:pPr>
            <a:r>
              <a:rPr lang="da-DK" altLang="da-DK" sz="900" b="1" noProof="1">
                <a:solidFill>
                  <a:schemeClr val="tx1"/>
                </a:solidFill>
                <a:latin typeface="Raleway" pitchFamily="2" charset="0"/>
                <a:cs typeface="Arial" panose="020B0604020202020204" pitchFamily="34" charset="0"/>
              </a:rPr>
              <a:t>2. </a:t>
            </a:r>
            <a:r>
              <a:rPr lang="da-DK" altLang="da-DK" sz="900" b="0" noProof="1">
                <a:solidFill>
                  <a:schemeClr val="tx1"/>
                </a:solidFill>
                <a:latin typeface="Raleway" pitchFamily="2" charset="0"/>
                <a:cs typeface="Arial" panose="020B0604020202020204" pitchFamily="34" charset="0"/>
              </a:rPr>
              <a:t>Vælg </a:t>
            </a:r>
            <a:r>
              <a:rPr lang="da-DK" altLang="da-DK" sz="900" b="1" noProof="1">
                <a:solidFill>
                  <a:schemeClr val="tx1"/>
                </a:solidFill>
                <a:latin typeface="Raleway" pitchFamily="2" charset="0"/>
                <a:cs typeface="Arial" panose="020B0604020202020204" pitchFamily="34" charset="0"/>
              </a:rPr>
              <a:t>Layout</a:t>
            </a:r>
            <a:r>
              <a:rPr lang="da-DK" altLang="da-DK" sz="900" b="0" noProof="1">
                <a:solidFill>
                  <a:schemeClr val="tx1"/>
                </a:solidFill>
                <a:latin typeface="Raleway" pitchFamily="2" charset="0"/>
                <a:cs typeface="Arial" panose="020B0604020202020204" pitchFamily="34" charset="0"/>
              </a:rPr>
              <a:t> for at ændre dit </a:t>
            </a:r>
            <a:br>
              <a:rPr lang="da-DK" altLang="da-DK" sz="900" b="0" noProof="1">
                <a:solidFill>
                  <a:schemeClr val="tx1"/>
                </a:solidFill>
                <a:latin typeface="Raleway" pitchFamily="2" charset="0"/>
                <a:cs typeface="Arial" panose="020B0604020202020204" pitchFamily="34" charset="0"/>
              </a:rPr>
            </a:br>
            <a:r>
              <a:rPr lang="da-DK" altLang="da-DK" sz="900" b="0" noProof="1">
                <a:solidFill>
                  <a:schemeClr val="tx1"/>
                </a:solidFill>
                <a:latin typeface="Raleway" pitchFamily="2" charset="0"/>
                <a:cs typeface="Arial" panose="020B0604020202020204" pitchFamily="34" charset="0"/>
              </a:rPr>
              <a:t>nuværende layout til et alternativt</a:t>
            </a:r>
          </a:p>
        </p:txBody>
      </p:sp>
      <p:sp>
        <p:nvSpPr>
          <p:cNvPr id="21" name="Text Box 3"/>
          <p:cNvSpPr txBox="1">
            <a:spLocks noChangeArrowheads="1"/>
          </p:cNvSpPr>
          <p:nvPr userDrawn="1"/>
        </p:nvSpPr>
        <p:spPr bwMode="auto">
          <a:xfrm>
            <a:off x="4498494" y="1815926"/>
            <a:ext cx="2196000"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solidFill>
                  <a:schemeClr val="tx1"/>
                </a:solidFill>
                <a:latin typeface="Raleway" pitchFamily="2" charset="0"/>
                <a:cs typeface="Arial" panose="020B0604020202020204" pitchFamily="34" charset="0"/>
              </a:rPr>
              <a:t>Indsæt billede</a:t>
            </a:r>
          </a:p>
          <a:p>
            <a:pPr eaLnBrk="1" hangingPunct="1">
              <a:spcAft>
                <a:spcPts val="600"/>
              </a:spcAft>
              <a:defRPr/>
            </a:pPr>
            <a:r>
              <a:rPr lang="da-DK" altLang="da-DK" sz="900" b="0" noProof="1">
                <a:solidFill>
                  <a:schemeClr val="tx1"/>
                </a:solidFill>
                <a:latin typeface="Raleway" pitchFamily="2" charset="0"/>
                <a:cs typeface="Arial" panose="020B0604020202020204" pitchFamily="34" charset="0"/>
              </a:rPr>
              <a:t>På slides med billedpladsholder, </a:t>
            </a:r>
            <a:br>
              <a:rPr lang="da-DK" altLang="da-DK" sz="900" b="0" noProof="1">
                <a:solidFill>
                  <a:schemeClr val="tx1"/>
                </a:solidFill>
                <a:latin typeface="Raleway" pitchFamily="2" charset="0"/>
                <a:cs typeface="Arial" panose="020B0604020202020204" pitchFamily="34" charset="0"/>
              </a:rPr>
            </a:br>
            <a:r>
              <a:rPr lang="da-DK" altLang="da-DK" sz="900" b="0" noProof="1">
                <a:solidFill>
                  <a:schemeClr val="tx1"/>
                </a:solidFill>
                <a:latin typeface="Raleway" pitchFamily="2" charset="0"/>
                <a:cs typeface="Arial" panose="020B0604020202020204" pitchFamily="34" charset="0"/>
              </a:rPr>
              <a:t>klik på ikonet og vælg </a:t>
            </a:r>
            <a:r>
              <a:rPr lang="da-DK" altLang="da-DK" sz="900" b="1" noProof="1">
                <a:solidFill>
                  <a:schemeClr val="tx1"/>
                </a:solidFill>
                <a:latin typeface="Raleway" pitchFamily="2" charset="0"/>
                <a:cs typeface="Arial" panose="020B0604020202020204" pitchFamily="34" charset="0"/>
              </a:rPr>
              <a:t>Indsæt</a:t>
            </a:r>
          </a:p>
          <a:p>
            <a:pPr eaLnBrk="1" hangingPunct="1">
              <a:spcBef>
                <a:spcPts val="1200"/>
              </a:spcBef>
              <a:spcAft>
                <a:spcPts val="600"/>
              </a:spcAft>
              <a:defRPr/>
            </a:pPr>
            <a:r>
              <a:rPr lang="da-DK" sz="900" b="1" noProof="1">
                <a:solidFill>
                  <a:schemeClr val="tx1"/>
                </a:solidFill>
                <a:latin typeface="Raleway" pitchFamily="2" charset="0"/>
                <a:cs typeface="Arial" panose="020B0604020202020204" pitchFamily="34" charset="0"/>
              </a:rPr>
              <a:t>Beskær billede</a:t>
            </a:r>
          </a:p>
          <a:p>
            <a:pPr eaLnBrk="1" hangingPunct="1">
              <a:spcAft>
                <a:spcPts val="600"/>
              </a:spcAft>
              <a:defRPr/>
            </a:pPr>
            <a:r>
              <a:rPr lang="da-DK" altLang="da-DK" sz="900" b="1" noProof="1">
                <a:solidFill>
                  <a:schemeClr val="tx1"/>
                </a:solidFill>
                <a:latin typeface="Raleway" pitchFamily="2" charset="0"/>
                <a:cs typeface="Arial" panose="020B0604020202020204" pitchFamily="34" charset="0"/>
              </a:rPr>
              <a:t>1. </a:t>
            </a:r>
            <a:r>
              <a:rPr lang="da-DK" altLang="da-DK" sz="900" b="0" noProof="1">
                <a:solidFill>
                  <a:schemeClr val="tx1"/>
                </a:solidFill>
                <a:latin typeface="Raleway" pitchFamily="2" charset="0"/>
                <a:cs typeface="Arial" panose="020B0604020202020204" pitchFamily="34" charset="0"/>
              </a:rPr>
              <a:t>Klik </a:t>
            </a:r>
            <a:r>
              <a:rPr lang="da-DK" altLang="da-DK" sz="900" b="1" noProof="1">
                <a:solidFill>
                  <a:schemeClr val="tx1"/>
                </a:solidFill>
                <a:latin typeface="Raleway" pitchFamily="2" charset="0"/>
                <a:cs typeface="Arial" panose="020B0604020202020204" pitchFamily="34" charset="0"/>
              </a:rPr>
              <a:t>Beskær</a:t>
            </a:r>
            <a:r>
              <a:rPr lang="da-DK" altLang="da-DK" sz="900" b="0" noProof="1">
                <a:solidFill>
                  <a:schemeClr val="tx1"/>
                </a:solidFill>
                <a:latin typeface="Raleway" pitchFamily="2" charset="0"/>
                <a:cs typeface="Arial" panose="020B0604020202020204" pitchFamily="34" charset="0"/>
              </a:rPr>
              <a:t> for at ændre </a:t>
            </a:r>
            <a:br>
              <a:rPr lang="da-DK" altLang="da-DK" sz="900" b="0" noProof="1">
                <a:solidFill>
                  <a:schemeClr val="tx1"/>
                </a:solidFill>
                <a:latin typeface="Raleway" pitchFamily="2" charset="0"/>
                <a:cs typeface="Arial" panose="020B0604020202020204" pitchFamily="34" charset="0"/>
              </a:rPr>
            </a:br>
            <a:r>
              <a:rPr lang="da-DK" altLang="da-DK" sz="900" b="0" noProof="1">
                <a:solidFill>
                  <a:schemeClr val="tx1"/>
                </a:solidFill>
                <a:latin typeface="Raleway" pitchFamily="2" charset="0"/>
                <a:cs typeface="Arial" panose="020B0604020202020204" pitchFamily="34" charset="0"/>
              </a:rPr>
              <a:t>billedets fokus/størrelse</a:t>
            </a:r>
          </a:p>
          <a:p>
            <a:pPr eaLnBrk="1" hangingPunct="1">
              <a:spcAft>
                <a:spcPts val="600"/>
              </a:spcAft>
              <a:defRPr/>
            </a:pPr>
            <a:r>
              <a:rPr lang="da-DK" altLang="da-DK" sz="900" b="1" noProof="1">
                <a:solidFill>
                  <a:schemeClr val="tx1"/>
                </a:solidFill>
                <a:latin typeface="Raleway" pitchFamily="2" charset="0"/>
                <a:cs typeface="Arial" panose="020B0604020202020204" pitchFamily="34" charset="0"/>
              </a:rPr>
              <a:t>2. </a:t>
            </a:r>
            <a:r>
              <a:rPr lang="da-DK" altLang="da-DK" sz="900" b="0" noProof="1">
                <a:solidFill>
                  <a:schemeClr val="tx1"/>
                </a:solidFill>
                <a:latin typeface="Raleway" pitchFamily="2" charset="0"/>
                <a:cs typeface="Arial" panose="020B0604020202020204" pitchFamily="34" charset="0"/>
              </a:rPr>
              <a:t>Ønsker du at skalere billedet, så </a:t>
            </a:r>
            <a:br>
              <a:rPr lang="da-DK" altLang="da-DK" sz="900" b="0" noProof="1">
                <a:solidFill>
                  <a:schemeClr val="tx1"/>
                </a:solidFill>
                <a:latin typeface="Raleway" pitchFamily="2" charset="0"/>
                <a:cs typeface="Arial" panose="020B0604020202020204" pitchFamily="34" charset="0"/>
              </a:rPr>
            </a:br>
            <a:r>
              <a:rPr lang="da-DK" altLang="da-DK" sz="900" b="0" noProof="1">
                <a:solidFill>
                  <a:schemeClr val="tx1"/>
                </a:solidFill>
                <a:latin typeface="Raleway" pitchFamily="2" charset="0"/>
                <a:cs typeface="Arial" panose="020B0604020202020204" pitchFamily="34" charset="0"/>
              </a:rPr>
              <a:t>hold </a:t>
            </a:r>
            <a:r>
              <a:rPr lang="da-DK" altLang="da-DK" sz="900" b="1" noProof="1">
                <a:solidFill>
                  <a:schemeClr val="tx1"/>
                </a:solidFill>
                <a:latin typeface="Raleway" pitchFamily="2" charset="0"/>
                <a:cs typeface="Arial" panose="020B0604020202020204" pitchFamily="34" charset="0"/>
              </a:rPr>
              <a:t>SHIFT</a:t>
            </a:r>
            <a:r>
              <a:rPr lang="da-DK" altLang="da-DK" sz="900" b="0" noProof="1">
                <a:solidFill>
                  <a:schemeClr val="tx1"/>
                </a:solidFill>
                <a:latin typeface="Raleway" pitchFamily="2" charset="0"/>
                <a:cs typeface="Arial" panose="020B0604020202020204" pitchFamily="34" charset="0"/>
              </a:rPr>
              <a:t>-knappen nede, mens </a:t>
            </a:r>
            <a:br>
              <a:rPr lang="da-DK" altLang="da-DK" sz="900" b="0" noProof="1">
                <a:solidFill>
                  <a:schemeClr val="tx1"/>
                </a:solidFill>
                <a:latin typeface="Raleway" pitchFamily="2" charset="0"/>
                <a:cs typeface="Arial" panose="020B0604020202020204" pitchFamily="34" charset="0"/>
              </a:rPr>
            </a:br>
            <a:r>
              <a:rPr lang="da-DK" altLang="da-DK" sz="900" b="0" noProof="1">
                <a:solidFill>
                  <a:schemeClr val="tx1"/>
                </a:solidFill>
                <a:latin typeface="Raleway" pitchFamily="2" charset="0"/>
                <a:cs typeface="Arial" panose="020B0604020202020204" pitchFamily="34" charset="0"/>
              </a:rPr>
              <a:t>du trækker i billedets hjørner</a:t>
            </a:r>
          </a:p>
          <a:p>
            <a:pPr eaLnBrk="1" hangingPunct="1">
              <a:spcAft>
                <a:spcPts val="600"/>
              </a:spcAft>
              <a:defRPr/>
            </a:pPr>
            <a:r>
              <a:rPr lang="da-DK" altLang="da-DK" sz="900" b="1" noProof="1">
                <a:solidFill>
                  <a:schemeClr val="tx1"/>
                </a:solidFill>
                <a:latin typeface="Raleway" pitchFamily="2" charset="0"/>
                <a:cs typeface="Arial" panose="020B0604020202020204" pitchFamily="34" charset="0"/>
              </a:rPr>
              <a:t>Tips: </a:t>
            </a:r>
            <a:r>
              <a:rPr lang="da-DK" altLang="da-DK" sz="900" b="0" noProof="1">
                <a:solidFill>
                  <a:schemeClr val="tx1"/>
                </a:solidFill>
                <a:latin typeface="Raleway" pitchFamily="2" charset="0"/>
                <a:cs typeface="Arial" panose="020B0604020202020204" pitchFamily="34" charset="0"/>
              </a:rPr>
              <a:t>Hvis du sletter billedet og </a:t>
            </a:r>
            <a:br>
              <a:rPr lang="da-DK" altLang="da-DK" sz="900" b="0" noProof="1">
                <a:solidFill>
                  <a:schemeClr val="tx1"/>
                </a:solidFill>
                <a:latin typeface="Raleway" pitchFamily="2" charset="0"/>
                <a:cs typeface="Arial" panose="020B0604020202020204" pitchFamily="34" charset="0"/>
              </a:rPr>
            </a:br>
            <a:r>
              <a:rPr lang="da-DK" altLang="da-DK" sz="900" b="0" noProof="1">
                <a:solidFill>
                  <a:schemeClr val="tx1"/>
                </a:solidFill>
                <a:latin typeface="Raleway" pitchFamily="2" charset="0"/>
                <a:cs typeface="Arial" panose="020B0604020202020204" pitchFamily="34" charset="0"/>
              </a:rPr>
              <a:t>indsætter et nyt, kan billedet lægge </a:t>
            </a:r>
            <a:br>
              <a:rPr lang="da-DK" altLang="da-DK" sz="900" b="0" noProof="1">
                <a:solidFill>
                  <a:schemeClr val="tx1"/>
                </a:solidFill>
                <a:latin typeface="Raleway" pitchFamily="2" charset="0"/>
                <a:cs typeface="Arial" panose="020B0604020202020204" pitchFamily="34" charset="0"/>
              </a:rPr>
            </a:br>
            <a:r>
              <a:rPr lang="da-DK" altLang="da-DK" sz="900" b="0" noProof="1">
                <a:solidFill>
                  <a:schemeClr val="tx1"/>
                </a:solidFill>
                <a:latin typeface="Raleway" pitchFamily="2" charset="0"/>
                <a:cs typeface="Arial" panose="020B0604020202020204" pitchFamily="34" charset="0"/>
              </a:rPr>
              <a:t>sig foran tekst og grafik. Hvis dette sker, højreklik på billedet og vælg </a:t>
            </a:r>
            <a:r>
              <a:rPr lang="da-DK" altLang="da-DK" sz="900" b="1" noProof="1">
                <a:solidFill>
                  <a:schemeClr val="tx1"/>
                </a:solidFill>
                <a:latin typeface="Raleway" pitchFamily="2" charset="0"/>
                <a:cs typeface="Arial" panose="020B0604020202020204" pitchFamily="34" charset="0"/>
              </a:rPr>
              <a:t>Placer bagest</a:t>
            </a:r>
          </a:p>
          <a:p>
            <a:pPr fontAlgn="auto">
              <a:spcBef>
                <a:spcPts val="1200"/>
              </a:spcBef>
              <a:spcAft>
                <a:spcPts val="600"/>
              </a:spcAft>
              <a:buFont typeface="+mj-lt"/>
              <a:buNone/>
              <a:defRPr/>
            </a:pPr>
            <a:r>
              <a:rPr lang="da-DK" sz="900" b="1" noProof="1">
                <a:solidFill>
                  <a:schemeClr val="tx1"/>
                </a:solidFill>
                <a:latin typeface="Raleway" pitchFamily="2" charset="0"/>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Raleway" pitchFamily="2" charset="0"/>
                <a:cs typeface="Arial" panose="020B0604020202020204" pitchFamily="34" charset="0"/>
              </a:rPr>
              <a:t>1. </a:t>
            </a:r>
            <a:r>
              <a:rPr lang="da-DK" altLang="da-DK" sz="900" b="0" noProof="1">
                <a:solidFill>
                  <a:schemeClr val="tx1"/>
                </a:solidFill>
                <a:latin typeface="Raleway" pitchFamily="2" charset="0"/>
                <a:cs typeface="Arial" panose="020B0604020202020204" pitchFamily="34" charset="0"/>
              </a:rPr>
              <a:t>Klik på fanen </a:t>
            </a:r>
            <a:r>
              <a:rPr lang="da-DK" altLang="da-DK" sz="900" b="1" noProof="1">
                <a:solidFill>
                  <a:schemeClr val="tx1"/>
                </a:solidFill>
                <a:latin typeface="Raleway" pitchFamily="2" charset="0"/>
                <a:cs typeface="Arial" panose="020B0604020202020204" pitchFamily="34" charset="0"/>
              </a:rPr>
              <a:t>Hjem</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Raleway" pitchFamily="2" charset="0"/>
                <a:cs typeface="Arial" panose="020B0604020202020204" pitchFamily="34" charset="0"/>
              </a:rPr>
              <a:t>2. </a:t>
            </a:r>
            <a:r>
              <a:rPr lang="da-DK" altLang="da-DK" sz="900" b="0" noProof="1">
                <a:solidFill>
                  <a:schemeClr val="tx1"/>
                </a:solidFill>
                <a:latin typeface="Raleway" pitchFamily="2" charset="0"/>
                <a:cs typeface="Arial" panose="020B0604020202020204" pitchFamily="34" charset="0"/>
              </a:rPr>
              <a:t>Vælg </a:t>
            </a:r>
            <a:r>
              <a:rPr lang="da-DK" altLang="da-DK" sz="900" b="1" noProof="1">
                <a:solidFill>
                  <a:schemeClr val="tx1"/>
                </a:solidFill>
                <a:latin typeface="Raleway" pitchFamily="2" charset="0"/>
                <a:cs typeface="Arial" panose="020B0604020202020204" pitchFamily="34" charset="0"/>
              </a:rPr>
              <a:t>Nulstil</a:t>
            </a:r>
            <a:r>
              <a:rPr lang="da-DK" altLang="da-DK" sz="900" b="0" noProof="1">
                <a:solidFill>
                  <a:schemeClr val="tx1"/>
                </a:solidFill>
                <a:latin typeface="Raleway" pitchFamily="2" charset="0"/>
                <a:cs typeface="Arial" panose="020B0604020202020204" pitchFamily="34" charset="0"/>
              </a:rPr>
              <a:t> for at nulstille placering, størrelse og formatering af pladsholdere til layoutets oprindelige design</a:t>
            </a:r>
            <a:endParaRPr lang="da-DK" sz="900" noProof="1">
              <a:solidFill>
                <a:schemeClr val="tx1"/>
              </a:solidFill>
              <a:latin typeface="Raleway" pitchFamily="2" charset="0"/>
              <a:cs typeface="Arial" panose="020B0604020202020204" pitchFamily="34" charset="0"/>
            </a:endParaRPr>
          </a:p>
          <a:p>
            <a:pPr eaLnBrk="1" hangingPunct="1">
              <a:spcAft>
                <a:spcPts val="600"/>
              </a:spcAft>
              <a:defRPr/>
            </a:pPr>
            <a:endParaRPr lang="da-DK" altLang="da-DK" sz="900" b="1" noProof="1">
              <a:solidFill>
                <a:schemeClr val="tx1"/>
              </a:solidFill>
              <a:latin typeface="Raleway" pitchFamily="2" charset="0"/>
              <a:cs typeface="Arial" panose="020B0604020202020204" pitchFamily="34" charset="0"/>
            </a:endParaRPr>
          </a:p>
        </p:txBody>
      </p:sp>
      <p:sp>
        <p:nvSpPr>
          <p:cNvPr id="25" name="Text Box 4"/>
          <p:cNvSpPr txBox="1">
            <a:spLocks noChangeArrowheads="1"/>
          </p:cNvSpPr>
          <p:nvPr userDrawn="1"/>
        </p:nvSpPr>
        <p:spPr bwMode="auto">
          <a:xfrm>
            <a:off x="7925239" y="1815926"/>
            <a:ext cx="2358243"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solidFill>
                  <a:schemeClr val="tx1"/>
                </a:solidFill>
                <a:latin typeface="Raleway" pitchFamily="2" charset="0"/>
                <a:cs typeface="Arial" panose="020B0604020202020204" pitchFamily="34" charset="0"/>
              </a:rPr>
              <a:t>For at justere sidenummerering, </a:t>
            </a:r>
            <a:br>
              <a:rPr lang="da-DK" sz="900" b="1" noProof="1">
                <a:solidFill>
                  <a:schemeClr val="tx1"/>
                </a:solidFill>
                <a:latin typeface="Raleway" pitchFamily="2" charset="0"/>
                <a:cs typeface="Arial" panose="020B0604020202020204" pitchFamily="34" charset="0"/>
              </a:rPr>
            </a:br>
            <a:r>
              <a:rPr lang="da-DK" sz="900" b="1" noProof="1">
                <a:solidFill>
                  <a:schemeClr val="tx1"/>
                </a:solidFill>
                <a:latin typeface="Raleway" pitchFamily="2" charset="0"/>
                <a:cs typeface="Arial" panose="020B0604020202020204" pitchFamily="34" charset="0"/>
              </a:rPr>
              <a:t>dato og sidefod</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Raleway" pitchFamily="2" charset="0"/>
                <a:cs typeface="Arial" panose="020B0604020202020204" pitchFamily="34" charset="0"/>
              </a:rPr>
              <a:t>Gør dette som</a:t>
            </a:r>
            <a:r>
              <a:rPr lang="da-DK" altLang="da-DK" sz="900" b="0" baseline="0" noProof="1">
                <a:solidFill>
                  <a:schemeClr val="tx1"/>
                </a:solidFill>
                <a:latin typeface="Raleway" pitchFamily="2" charset="0"/>
                <a:cs typeface="Arial" panose="020B0604020202020204" pitchFamily="34" charset="0"/>
              </a:rPr>
              <a:t> det sidste i din præsentation, så det slår igennem på alle slides</a:t>
            </a:r>
            <a:endParaRPr lang="da-DK" sz="900" b="1" noProof="1">
              <a:solidFill>
                <a:schemeClr val="tx1"/>
              </a:solidFill>
              <a:latin typeface="Raleway" pitchFamily="2" charset="0"/>
              <a:cs typeface="Arial" panose="020B0604020202020204" pitchFamily="34" charset="0"/>
            </a:endParaRPr>
          </a:p>
          <a:p>
            <a:pPr eaLnBrk="1" hangingPunct="1">
              <a:spcAft>
                <a:spcPts val="600"/>
              </a:spcAft>
              <a:defRPr/>
            </a:pPr>
            <a:r>
              <a:rPr lang="da-DK" altLang="da-DK" sz="900" b="1" noProof="1">
                <a:solidFill>
                  <a:schemeClr val="tx1"/>
                </a:solidFill>
                <a:latin typeface="Raleway" pitchFamily="2" charset="0"/>
                <a:cs typeface="Arial" panose="020B0604020202020204" pitchFamily="34" charset="0"/>
              </a:rPr>
              <a:t>1. </a:t>
            </a:r>
            <a:r>
              <a:rPr lang="da-DK" altLang="da-DK" sz="900" b="0" noProof="1">
                <a:solidFill>
                  <a:schemeClr val="tx1"/>
                </a:solidFill>
                <a:latin typeface="Raleway" pitchFamily="2" charset="0"/>
                <a:cs typeface="Arial" panose="020B0604020202020204" pitchFamily="34" charset="0"/>
              </a:rPr>
              <a:t>Klik på fanen </a:t>
            </a:r>
            <a:r>
              <a:rPr lang="da-DK" altLang="da-DK" sz="900" b="1" noProof="1">
                <a:solidFill>
                  <a:schemeClr val="tx1"/>
                </a:solidFill>
                <a:latin typeface="Raleway" pitchFamily="2" charset="0"/>
                <a:cs typeface="Arial" panose="020B0604020202020204" pitchFamily="34" charset="0"/>
              </a:rPr>
              <a:t>Indsæt</a:t>
            </a:r>
          </a:p>
          <a:p>
            <a:pPr eaLnBrk="1" hangingPunct="1">
              <a:spcAft>
                <a:spcPts val="600"/>
              </a:spcAft>
              <a:defRPr/>
            </a:pPr>
            <a:r>
              <a:rPr lang="da-DK" altLang="da-DK" sz="900" b="1" noProof="1">
                <a:solidFill>
                  <a:schemeClr val="tx1"/>
                </a:solidFill>
                <a:latin typeface="Raleway" pitchFamily="2" charset="0"/>
                <a:cs typeface="Arial" panose="020B0604020202020204" pitchFamily="34" charset="0"/>
              </a:rPr>
              <a:t>2. </a:t>
            </a:r>
            <a:r>
              <a:rPr lang="da-DK" altLang="da-DK" sz="900" b="0" noProof="1">
                <a:solidFill>
                  <a:schemeClr val="tx1"/>
                </a:solidFill>
                <a:latin typeface="Raleway" pitchFamily="2" charset="0"/>
                <a:cs typeface="Arial" panose="020B0604020202020204" pitchFamily="34" charset="0"/>
              </a:rPr>
              <a:t>Klik </a:t>
            </a:r>
            <a:r>
              <a:rPr lang="da-DK" altLang="da-DK" sz="900" b="1" noProof="1">
                <a:solidFill>
                  <a:schemeClr val="tx1"/>
                </a:solidFill>
                <a:latin typeface="Raleway" pitchFamily="2" charset="0"/>
                <a:cs typeface="Arial" panose="020B0604020202020204" pitchFamily="34" charset="0"/>
              </a:rPr>
              <a:t>Sidehoved og Sidefod</a:t>
            </a:r>
            <a:br>
              <a:rPr lang="da-DK" altLang="da-DK" sz="900" b="0" noProof="1">
                <a:solidFill>
                  <a:schemeClr val="tx1"/>
                </a:solidFill>
                <a:latin typeface="Raleway" pitchFamily="2" charset="0"/>
                <a:cs typeface="Arial" panose="020B0604020202020204" pitchFamily="34" charset="0"/>
              </a:rPr>
            </a:br>
            <a:r>
              <a:rPr lang="da-DK" altLang="da-DK" sz="900" b="0" noProof="1">
                <a:solidFill>
                  <a:schemeClr val="tx1"/>
                </a:solidFill>
                <a:latin typeface="Raleway" pitchFamily="2" charset="0"/>
                <a:cs typeface="Arial" panose="020B0604020202020204" pitchFamily="34" charset="0"/>
              </a:rPr>
              <a:t>(indtast evt. tekst i sidefod)</a:t>
            </a:r>
          </a:p>
          <a:p>
            <a:pPr eaLnBrk="1" hangingPunct="1">
              <a:spcAft>
                <a:spcPts val="600"/>
              </a:spcAft>
              <a:defRPr/>
            </a:pPr>
            <a:r>
              <a:rPr lang="da-DK" altLang="da-DK" sz="900" b="0" noProof="1">
                <a:solidFill>
                  <a:schemeClr val="tx1"/>
                </a:solidFill>
                <a:latin typeface="Raleway" pitchFamily="2" charset="0"/>
                <a:cs typeface="Arial" panose="020B0604020202020204" pitchFamily="34" charset="0"/>
              </a:rPr>
              <a:t>Vælg </a:t>
            </a:r>
            <a:r>
              <a:rPr lang="da-DK" altLang="da-DK" sz="900" b="1" noProof="1">
                <a:solidFill>
                  <a:schemeClr val="tx1"/>
                </a:solidFill>
                <a:latin typeface="Raleway" pitchFamily="2" charset="0"/>
                <a:cs typeface="Arial" panose="020B0604020202020204" pitchFamily="34" charset="0"/>
              </a:rPr>
              <a:t>Anvend på alle </a:t>
            </a:r>
            <a:r>
              <a:rPr lang="da-DK" altLang="da-DK" sz="900" b="0" noProof="1">
                <a:solidFill>
                  <a:schemeClr val="tx1"/>
                </a:solidFill>
                <a:latin typeface="Raleway" pitchFamily="2" charset="0"/>
                <a:cs typeface="Arial" panose="020B0604020202020204" pitchFamily="34" charset="0"/>
              </a:rPr>
              <a:t>eller </a:t>
            </a:r>
            <a:r>
              <a:rPr lang="da-DK" altLang="da-DK" sz="900" b="1" noProof="1">
                <a:solidFill>
                  <a:schemeClr val="tx1"/>
                </a:solidFill>
                <a:latin typeface="Raleway" pitchFamily="2" charset="0"/>
                <a:cs typeface="Arial" panose="020B0604020202020204" pitchFamily="34" charset="0"/>
              </a:rPr>
              <a:t>Anvend</a:t>
            </a:r>
            <a:r>
              <a:rPr lang="da-DK" altLang="da-DK" sz="900" b="0" noProof="1">
                <a:solidFill>
                  <a:schemeClr val="tx1"/>
                </a:solidFill>
                <a:latin typeface="Raleway" pitchFamily="2" charset="0"/>
                <a:cs typeface="Arial" panose="020B0604020202020204" pitchFamily="34" charset="0"/>
              </a:rPr>
              <a:t> hvis det kun skal være på et enkelt slide</a:t>
            </a:r>
          </a:p>
          <a:p>
            <a:pPr eaLnBrk="1" hangingPunct="1">
              <a:spcBef>
                <a:spcPts val="1200"/>
              </a:spcBef>
              <a:spcAft>
                <a:spcPts val="600"/>
              </a:spcAft>
              <a:defRPr/>
            </a:pPr>
            <a:r>
              <a:rPr lang="da-DK" sz="900" b="1" noProof="1">
                <a:solidFill>
                  <a:schemeClr val="tx1"/>
                </a:solidFill>
                <a:latin typeface="Raleway" pitchFamily="2" charset="0"/>
                <a:cs typeface="Arial" panose="020B0604020202020204" pitchFamily="34" charset="0"/>
              </a:rPr>
              <a:t>Hjælpelinjer</a:t>
            </a:r>
          </a:p>
          <a:p>
            <a:pPr eaLnBrk="1" hangingPunct="1">
              <a:spcAft>
                <a:spcPts val="600"/>
              </a:spcAft>
              <a:defRPr/>
            </a:pPr>
            <a:r>
              <a:rPr lang="da-DK" altLang="da-DK" sz="900" b="0" noProof="1">
                <a:solidFill>
                  <a:schemeClr val="tx1"/>
                </a:solidFill>
                <a:latin typeface="Raleway" pitchFamily="2" charset="0"/>
                <a:cs typeface="Arial" panose="020B0604020202020204" pitchFamily="34" charset="0"/>
              </a:rPr>
              <a:t>For at se hjælpelinjer</a:t>
            </a:r>
          </a:p>
          <a:p>
            <a:pPr eaLnBrk="1" hangingPunct="1">
              <a:spcAft>
                <a:spcPts val="600"/>
              </a:spcAft>
              <a:defRPr/>
            </a:pPr>
            <a:r>
              <a:rPr lang="da-DK" altLang="da-DK" sz="900" b="1" noProof="1">
                <a:solidFill>
                  <a:schemeClr val="tx1"/>
                </a:solidFill>
                <a:latin typeface="Raleway" pitchFamily="2" charset="0"/>
                <a:cs typeface="Arial" panose="020B0604020202020204" pitchFamily="34" charset="0"/>
              </a:rPr>
              <a:t>1. </a:t>
            </a:r>
            <a:r>
              <a:rPr lang="da-DK" altLang="da-DK" sz="900" b="0" noProof="1">
                <a:solidFill>
                  <a:schemeClr val="tx1"/>
                </a:solidFill>
                <a:latin typeface="Raleway" pitchFamily="2" charset="0"/>
                <a:cs typeface="Arial" panose="020B0604020202020204" pitchFamily="34" charset="0"/>
              </a:rPr>
              <a:t>Klik på fanen </a:t>
            </a:r>
            <a:r>
              <a:rPr lang="da-DK" altLang="da-DK" sz="900" b="1" noProof="1">
                <a:solidFill>
                  <a:schemeClr val="tx1"/>
                </a:solidFill>
                <a:latin typeface="Raleway" pitchFamily="2" charset="0"/>
                <a:cs typeface="Arial" panose="020B0604020202020204" pitchFamily="34" charset="0"/>
              </a:rPr>
              <a:t>Vis </a:t>
            </a:r>
            <a:r>
              <a:rPr lang="da-DK" altLang="da-DK" sz="900" b="0" noProof="1">
                <a:solidFill>
                  <a:schemeClr val="tx1"/>
                </a:solidFill>
                <a:latin typeface="Raleway" pitchFamily="2" charset="0"/>
                <a:cs typeface="Arial" panose="020B0604020202020204" pitchFamily="34" charset="0"/>
              </a:rPr>
              <a:t>og sæt hak ved </a:t>
            </a:r>
            <a:r>
              <a:rPr lang="da-DK" altLang="da-DK" sz="900" b="1" noProof="1">
                <a:solidFill>
                  <a:schemeClr val="tx1"/>
                </a:solidFill>
                <a:latin typeface="Raleway" pitchFamily="2" charset="0"/>
                <a:cs typeface="Arial" panose="020B0604020202020204" pitchFamily="34" charset="0"/>
              </a:rPr>
              <a:t>Hjælpelinjer</a:t>
            </a:r>
          </a:p>
          <a:p>
            <a:pPr eaLnBrk="1" hangingPunct="1">
              <a:spcAft>
                <a:spcPts val="600"/>
              </a:spcAft>
              <a:defRPr/>
            </a:pPr>
            <a:endParaRPr lang="da-DK" altLang="da-DK" sz="900" b="0" noProof="1">
              <a:solidFill>
                <a:schemeClr val="tx1"/>
              </a:solidFill>
              <a:latin typeface="Raleway" pitchFamily="2" charset="0"/>
              <a:cs typeface="Arial" panose="020B0604020202020204" pitchFamily="34" charset="0"/>
            </a:endParaRPr>
          </a:p>
          <a:p>
            <a:pPr eaLnBrk="1" hangingPunct="1">
              <a:spcAft>
                <a:spcPts val="600"/>
              </a:spcAft>
              <a:defRPr/>
            </a:pPr>
            <a:r>
              <a:rPr lang="da-DK" altLang="da-DK" sz="900" b="1" noProof="1">
                <a:solidFill>
                  <a:schemeClr val="tx1"/>
                </a:solidFill>
                <a:latin typeface="Raleway" pitchFamily="2" charset="0"/>
                <a:cs typeface="Arial" panose="020B0604020202020204" pitchFamily="34" charset="0"/>
              </a:rPr>
              <a:t>Tips: Alt + F9 </a:t>
            </a:r>
            <a:r>
              <a:rPr lang="da-DK" altLang="da-DK" sz="900" b="0" noProof="1">
                <a:solidFill>
                  <a:schemeClr val="tx1"/>
                </a:solidFill>
                <a:latin typeface="Raleway" pitchFamily="2" charset="0"/>
                <a:cs typeface="Arial" panose="020B0604020202020204" pitchFamily="34" charset="0"/>
              </a:rPr>
              <a:t>for hurtig visning af hjælpelinjer</a:t>
            </a:r>
          </a:p>
          <a:p>
            <a:pPr eaLnBrk="1" hangingPunct="1">
              <a:spcAft>
                <a:spcPts val="600"/>
              </a:spcAft>
              <a:defRPr/>
            </a:pPr>
            <a:endParaRPr lang="da-DK" altLang="da-DK" sz="900" b="0" noProof="1">
              <a:solidFill>
                <a:schemeClr val="tx1"/>
              </a:solidFill>
              <a:latin typeface="Raleway" pitchFamily="2" charset="0"/>
              <a:cs typeface="Arial" panose="020B0604020202020204" pitchFamily="34" charset="0"/>
            </a:endParaRPr>
          </a:p>
        </p:txBody>
      </p:sp>
      <p:pic>
        <p:nvPicPr>
          <p:cNvPr id="28" name="1 Forøg formindsk"/>
          <p:cNvPicPr>
            <a:picLocks noChangeAspect="1"/>
          </p:cNvPicPr>
          <p:nvPr userDrawn="1"/>
        </p:nvPicPr>
        <p:blipFill>
          <a:blip r:embed="rId2"/>
          <a:stretch>
            <a:fillRect/>
          </a:stretch>
        </p:blipFill>
        <p:spPr>
          <a:xfrm>
            <a:off x="2700549" y="2900575"/>
            <a:ext cx="549328" cy="285228"/>
          </a:xfrm>
          <a:prstGeom prst="rect">
            <a:avLst/>
          </a:prstGeom>
        </p:spPr>
      </p:pic>
      <p:pic>
        <p:nvPicPr>
          <p:cNvPr id="20" name="2 Ny slide"/>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714468" y="3629774"/>
            <a:ext cx="363713" cy="647461"/>
          </a:xfrm>
          <a:prstGeom prst="rect">
            <a:avLst/>
          </a:prstGeom>
        </p:spPr>
      </p:pic>
      <p:pic>
        <p:nvPicPr>
          <p:cNvPr id="16" name="3 Layout"/>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729933" y="4483855"/>
            <a:ext cx="593368" cy="192211"/>
          </a:xfrm>
          <a:prstGeom prst="rect">
            <a:avLst/>
          </a:prstGeom>
        </p:spPr>
      </p:pic>
      <p:pic>
        <p:nvPicPr>
          <p:cNvPr id="24" name="4 Nulstil"/>
          <p:cNvPicPr>
            <a:picLocks noChangeAspect="1"/>
          </p:cNvPicPr>
          <p:nvPr userDrawn="1"/>
        </p:nvPicPr>
        <p:blipFill>
          <a:blip r:embed="rId5"/>
          <a:stretch>
            <a:fillRect/>
          </a:stretch>
        </p:blipFill>
        <p:spPr>
          <a:xfrm>
            <a:off x="6601121" y="5102569"/>
            <a:ext cx="547241" cy="197798"/>
          </a:xfrm>
          <a:prstGeom prst="rect">
            <a:avLst/>
          </a:prstGeom>
        </p:spPr>
      </p:pic>
      <p:pic>
        <p:nvPicPr>
          <p:cNvPr id="5" name="5 Indsæt billede"/>
          <p:cNvPicPr>
            <a:picLocks noChangeAspect="1"/>
          </p:cNvPicPr>
          <p:nvPr userDrawn="1"/>
        </p:nvPicPr>
        <p:blipFill>
          <a:blip r:embed="rId6"/>
          <a:stretch>
            <a:fillRect/>
          </a:stretch>
        </p:blipFill>
        <p:spPr>
          <a:xfrm>
            <a:off x="6601121" y="2075087"/>
            <a:ext cx="262151" cy="256054"/>
          </a:xfrm>
          <a:prstGeom prst="rect">
            <a:avLst/>
          </a:prstGeom>
        </p:spPr>
      </p:pic>
      <p:pic>
        <p:nvPicPr>
          <p:cNvPr id="23" name="6 Beskær"/>
          <p:cNvPicPr>
            <a:picLocks noChangeAspect="1"/>
          </p:cNvPicPr>
          <p:nvPr userDrawn="1"/>
        </p:nvPicPr>
        <p:blipFill>
          <a:blip r:embed="rId7"/>
          <a:stretch>
            <a:fillRect/>
          </a:stretch>
        </p:blipFill>
        <p:spPr>
          <a:xfrm>
            <a:off x="6601121" y="2748409"/>
            <a:ext cx="337400" cy="321707"/>
          </a:xfrm>
          <a:prstGeom prst="rect">
            <a:avLst/>
          </a:prstGeom>
        </p:spPr>
      </p:pic>
      <p:pic>
        <p:nvPicPr>
          <p:cNvPr id="2" name="7 Skalér billede"/>
          <p:cNvPicPr>
            <a:picLocks noChangeAspect="1"/>
          </p:cNvPicPr>
          <p:nvPr userDrawn="1"/>
        </p:nvPicPr>
        <p:blipFill>
          <a:blip r:embed="rId8"/>
          <a:stretch>
            <a:fillRect/>
          </a:stretch>
        </p:blipFill>
        <p:spPr>
          <a:xfrm>
            <a:off x="6601121" y="3242399"/>
            <a:ext cx="359695" cy="335309"/>
          </a:xfrm>
          <a:prstGeom prst="rect">
            <a:avLst/>
          </a:prstGeom>
        </p:spPr>
      </p:pic>
    </p:spTree>
    <p:extLst>
      <p:ext uri="{BB962C8B-B14F-4D97-AF65-F5344CB8AC3E}">
        <p14:creationId xmlns:p14="http://schemas.microsoft.com/office/powerpoint/2010/main" val="543252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slide lys grøn/bourdeaux">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014AFF4-321B-47D7-A0CD-0CFE22C65E31}"/>
              </a:ext>
            </a:extLst>
          </p:cNvPr>
          <p:cNvSpPr/>
          <p:nvPr userDrawn="1"/>
        </p:nvSpPr>
        <p:spPr>
          <a:xfrm>
            <a:off x="0" y="0"/>
            <a:ext cx="121932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itle 1"/>
          <p:cNvSpPr>
            <a:spLocks noGrp="1"/>
          </p:cNvSpPr>
          <p:nvPr>
            <p:ph type="ctrTitle" hasCustomPrompt="1"/>
          </p:nvPr>
        </p:nvSpPr>
        <p:spPr>
          <a:xfrm>
            <a:off x="432000" y="1122362"/>
            <a:ext cx="6940800" cy="3621600"/>
          </a:xfrm>
        </p:spPr>
        <p:txBody>
          <a:bodyPr anchor="b"/>
          <a:lstStyle>
            <a:lvl1pPr algn="l">
              <a:defRPr sz="5000" b="0">
                <a:solidFill>
                  <a:schemeClr val="bg1"/>
                </a:solidFill>
              </a:defRPr>
            </a:lvl1pPr>
          </a:lstStyle>
          <a:p>
            <a:r>
              <a:rPr lang="da-DK" dirty="0"/>
              <a:t>Overskrift skrives her i flere linjer</a:t>
            </a:r>
          </a:p>
        </p:txBody>
      </p:sp>
      <p:sp>
        <p:nvSpPr>
          <p:cNvPr id="4" name="Date_GeneralDate"/>
          <p:cNvSpPr>
            <a:spLocks noGrp="1"/>
          </p:cNvSpPr>
          <p:nvPr>
            <p:ph type="dt" sz="half" idx="10"/>
          </p:nvPr>
        </p:nvSpPr>
        <p:spPr>
          <a:xfrm>
            <a:off x="431999" y="5883332"/>
            <a:ext cx="4021200" cy="180000"/>
          </a:xfrm>
        </p:spPr>
        <p:txBody>
          <a:bodyPr/>
          <a:lstStyle>
            <a:lvl1pPr>
              <a:defRPr lang="en-GB" sz="1500" dirty="0">
                <a:solidFill>
                  <a:schemeClr val="bg1"/>
                </a:solidFill>
              </a:defRPr>
            </a:lvl1pPr>
          </a:lstStyle>
          <a:p>
            <a:fld id="{F2CF9434-4206-4AC2-A91A-1DCD05F48644}" type="datetime2">
              <a:rPr lang="da-DK" smtClean="0"/>
              <a:t>7. maj 2025</a:t>
            </a:fld>
            <a:endParaRPr lang="da-DK"/>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609023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a:t>Indsæt navn</a:t>
            </a:r>
          </a:p>
        </p:txBody>
      </p:sp>
      <p:sp>
        <p:nvSpPr>
          <p:cNvPr id="20" name="Text Placeholder 3">
            <a:extLst>
              <a:ext uri="{FF2B5EF4-FFF2-40B4-BE49-F238E27FC236}">
                <a16:creationId xmlns:a16="http://schemas.microsoft.com/office/drawing/2014/main" id="{F757160F-1609-4C06-9280-500899BD0DF7}"/>
              </a:ext>
            </a:extLst>
          </p:cNvPr>
          <p:cNvSpPr>
            <a:spLocks noGrp="1"/>
          </p:cNvSpPr>
          <p:nvPr>
            <p:ph type="body" sz="quarter" idx="14" hasCustomPrompt="1"/>
          </p:nvPr>
        </p:nvSpPr>
        <p:spPr>
          <a:xfrm>
            <a:off x="432000" y="634364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a:t>Indsæt titel</a:t>
            </a:r>
          </a:p>
        </p:txBody>
      </p:sp>
      <p:pic>
        <p:nvPicPr>
          <p:cNvPr id="11" name="Logo">
            <a:extLst>
              <a:ext uri="{FF2B5EF4-FFF2-40B4-BE49-F238E27FC236}">
                <a16:creationId xmlns:a16="http://schemas.microsoft.com/office/drawing/2014/main" id="{097836F4-DF01-4985-A4C0-2A0AF3CD00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1" y="336145"/>
            <a:ext cx="1800659" cy="421958"/>
          </a:xfrm>
          <a:prstGeom prst="rect">
            <a:avLst/>
          </a:prstGeom>
        </p:spPr>
      </p:pic>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a:p>
        </p:txBody>
      </p:sp>
      <p:sp>
        <p:nvSpPr>
          <p:cNvPr id="14" name="Ikoner">
            <a:extLst>
              <a:ext uri="{FF2B5EF4-FFF2-40B4-BE49-F238E27FC236}">
                <a16:creationId xmlns:a16="http://schemas.microsoft.com/office/drawing/2014/main" id="{92F67898-8AD5-4046-A28E-69425C57589E}"/>
              </a:ext>
            </a:extLst>
          </p:cNvPr>
          <p:cNvSpPr>
            <a:spLocks noEditPoints="1"/>
          </p:cNvSpPr>
          <p:nvPr userDrawn="1"/>
        </p:nvSpPr>
        <p:spPr bwMode="auto">
          <a:xfrm>
            <a:off x="432000" y="5032800"/>
            <a:ext cx="1346400" cy="338400"/>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4165494038"/>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slide lys blå SST">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014AFF4-321B-47D7-A0CD-0CFE22C65E31}"/>
              </a:ext>
            </a:extLst>
          </p:cNvPr>
          <p:cNvSpPr/>
          <p:nvPr userDrawn="1"/>
        </p:nvSpPr>
        <p:spPr>
          <a:xfrm>
            <a:off x="0" y="0"/>
            <a:ext cx="12193200" cy="6861600"/>
          </a:xfrm>
          <a:prstGeom prst="rect">
            <a:avLst/>
          </a:prstGeom>
          <a:solidFill>
            <a:srgbClr val="BEE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itle 1"/>
          <p:cNvSpPr>
            <a:spLocks noGrp="1"/>
          </p:cNvSpPr>
          <p:nvPr>
            <p:ph type="ctrTitle" hasCustomPrompt="1"/>
          </p:nvPr>
        </p:nvSpPr>
        <p:spPr>
          <a:xfrm>
            <a:off x="432000" y="1122362"/>
            <a:ext cx="6940800" cy="3621600"/>
          </a:xfrm>
        </p:spPr>
        <p:txBody>
          <a:bodyPr anchor="b"/>
          <a:lstStyle>
            <a:lvl1pPr algn="l">
              <a:defRPr sz="5000" b="0">
                <a:solidFill>
                  <a:srgbClr val="005C8D"/>
                </a:solidFill>
              </a:defRPr>
            </a:lvl1pPr>
          </a:lstStyle>
          <a:p>
            <a:r>
              <a:rPr lang="da-DK" dirty="0"/>
              <a:t>Overskrift skrives her i flere linjer</a:t>
            </a:r>
          </a:p>
        </p:txBody>
      </p:sp>
      <p:sp>
        <p:nvSpPr>
          <p:cNvPr id="4" name="Date_GeneralDate"/>
          <p:cNvSpPr>
            <a:spLocks noGrp="1"/>
          </p:cNvSpPr>
          <p:nvPr>
            <p:ph type="dt" sz="half" idx="10"/>
          </p:nvPr>
        </p:nvSpPr>
        <p:spPr>
          <a:xfrm>
            <a:off x="431999" y="5883332"/>
            <a:ext cx="4021200" cy="180000"/>
          </a:xfrm>
        </p:spPr>
        <p:txBody>
          <a:bodyPr/>
          <a:lstStyle>
            <a:lvl1pPr>
              <a:defRPr lang="en-GB" sz="1500" dirty="0">
                <a:solidFill>
                  <a:srgbClr val="005C8D"/>
                </a:solidFill>
              </a:defRPr>
            </a:lvl1pPr>
          </a:lstStyle>
          <a:p>
            <a:fld id="{F2CF9434-4206-4AC2-A91A-1DCD05F48644}" type="datetime2">
              <a:rPr lang="da-DK" smtClean="0"/>
              <a:pPr/>
              <a:t>7. maj 2025</a:t>
            </a:fld>
            <a:endParaRPr lang="da-DK" dirty="0"/>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6090239"/>
            <a:ext cx="4021200" cy="252000"/>
          </a:xfrm>
          <a:prstGeom prst="rect">
            <a:avLst/>
          </a:prstGeom>
        </p:spPr>
        <p:txBody>
          <a:bodyPr/>
          <a:lstStyle>
            <a:lvl1pPr marL="0" indent="0">
              <a:buNone/>
              <a:defRPr sz="1500">
                <a:solidFill>
                  <a:srgbClr val="005C8D"/>
                </a:solidFill>
              </a:defRPr>
            </a:lvl1pPr>
            <a:lvl2pPr marL="216000" indent="0">
              <a:buNone/>
              <a:defRPr/>
            </a:lvl2pPr>
          </a:lstStyle>
          <a:p>
            <a:pPr lvl="0"/>
            <a:r>
              <a:rPr lang="da-DK"/>
              <a:t>Indsæt navn</a:t>
            </a:r>
          </a:p>
        </p:txBody>
      </p:sp>
      <p:sp>
        <p:nvSpPr>
          <p:cNvPr id="20" name="Text Placeholder 3">
            <a:extLst>
              <a:ext uri="{FF2B5EF4-FFF2-40B4-BE49-F238E27FC236}">
                <a16:creationId xmlns:a16="http://schemas.microsoft.com/office/drawing/2014/main" id="{F757160F-1609-4C06-9280-500899BD0DF7}"/>
              </a:ext>
            </a:extLst>
          </p:cNvPr>
          <p:cNvSpPr>
            <a:spLocks noGrp="1"/>
          </p:cNvSpPr>
          <p:nvPr>
            <p:ph type="body" sz="quarter" idx="14" hasCustomPrompt="1"/>
          </p:nvPr>
        </p:nvSpPr>
        <p:spPr>
          <a:xfrm>
            <a:off x="432000" y="6343649"/>
            <a:ext cx="4021200" cy="252000"/>
          </a:xfrm>
          <a:prstGeom prst="rect">
            <a:avLst/>
          </a:prstGeom>
        </p:spPr>
        <p:txBody>
          <a:bodyPr/>
          <a:lstStyle>
            <a:lvl1pPr marL="0" indent="0">
              <a:buNone/>
              <a:defRPr sz="1500">
                <a:solidFill>
                  <a:srgbClr val="005C8D"/>
                </a:solidFill>
              </a:defRPr>
            </a:lvl1pPr>
            <a:lvl2pPr marL="216000" indent="0">
              <a:buNone/>
              <a:defRPr/>
            </a:lvl2pPr>
          </a:lstStyle>
          <a:p>
            <a:pPr lvl="0"/>
            <a:r>
              <a:rPr lang="da-DK"/>
              <a:t>Indsæt titel</a:t>
            </a:r>
          </a:p>
        </p:txBody>
      </p:sp>
      <p:pic>
        <p:nvPicPr>
          <p:cNvPr id="11" name="Logo">
            <a:extLst>
              <a:ext uri="{FF2B5EF4-FFF2-40B4-BE49-F238E27FC236}">
                <a16:creationId xmlns:a16="http://schemas.microsoft.com/office/drawing/2014/main" id="{097836F4-DF01-4985-A4C0-2A0AF3CD00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2" y="336145"/>
            <a:ext cx="1800656" cy="421958"/>
          </a:xfrm>
          <a:prstGeom prst="rect">
            <a:avLst/>
          </a:prstGeom>
        </p:spPr>
      </p:pic>
      <p:sp>
        <p:nvSpPr>
          <p:cNvPr id="13" name="Ikoner">
            <a:extLst>
              <a:ext uri="{FF2B5EF4-FFF2-40B4-BE49-F238E27FC236}">
                <a16:creationId xmlns:a16="http://schemas.microsoft.com/office/drawing/2014/main" id="{48019028-84F6-4504-BE31-23597E36DB3A}"/>
              </a:ext>
            </a:extLst>
          </p:cNvPr>
          <p:cNvSpPr>
            <a:spLocks noEditPoints="1"/>
          </p:cNvSpPr>
          <p:nvPr userDrawn="1"/>
        </p:nvSpPr>
        <p:spPr bwMode="auto">
          <a:xfrm>
            <a:off x="432000" y="5032800"/>
            <a:ext cx="1346400" cy="338400"/>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rgbClr val="005C8D"/>
          </a:solidFill>
          <a:ln>
            <a:noFill/>
          </a:ln>
        </p:spPr>
        <p:txBody>
          <a:bodyPr vert="horz" wrap="square" lIns="91440" tIns="45720" rIns="91440" bIns="45720" numCol="1" anchor="t" anchorCtr="0" compatLnSpc="1">
            <a:prstTxWarp prst="textNoShape">
              <a:avLst/>
            </a:prstTxWarp>
          </a:bodyPr>
          <a:lstStyle/>
          <a:p>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666556974"/>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slide lys blå SUM">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014AFF4-321B-47D7-A0CD-0CFE22C65E31}"/>
              </a:ext>
            </a:extLst>
          </p:cNvPr>
          <p:cNvSpPr/>
          <p:nvPr userDrawn="1"/>
        </p:nvSpPr>
        <p:spPr>
          <a:xfrm>
            <a:off x="0" y="0"/>
            <a:ext cx="12193200" cy="6861600"/>
          </a:xfrm>
          <a:prstGeom prst="rect">
            <a:avLst/>
          </a:prstGeom>
          <a:solidFill>
            <a:srgbClr val="BEE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itle 1"/>
          <p:cNvSpPr>
            <a:spLocks noGrp="1"/>
          </p:cNvSpPr>
          <p:nvPr>
            <p:ph type="ctrTitle" hasCustomPrompt="1"/>
          </p:nvPr>
        </p:nvSpPr>
        <p:spPr>
          <a:xfrm>
            <a:off x="432000" y="1122362"/>
            <a:ext cx="6940800" cy="3621600"/>
          </a:xfrm>
        </p:spPr>
        <p:txBody>
          <a:bodyPr anchor="b"/>
          <a:lstStyle>
            <a:lvl1pPr algn="l">
              <a:defRPr sz="5000" b="0">
                <a:solidFill>
                  <a:srgbClr val="003356"/>
                </a:solidFill>
              </a:defRPr>
            </a:lvl1pPr>
          </a:lstStyle>
          <a:p>
            <a:r>
              <a:rPr lang="da-DK" dirty="0"/>
              <a:t>Overskrift skrives her i flere linjer</a:t>
            </a:r>
          </a:p>
        </p:txBody>
      </p:sp>
      <p:sp>
        <p:nvSpPr>
          <p:cNvPr id="4" name="Date_GeneralDate"/>
          <p:cNvSpPr>
            <a:spLocks noGrp="1"/>
          </p:cNvSpPr>
          <p:nvPr>
            <p:ph type="dt" sz="half" idx="10"/>
          </p:nvPr>
        </p:nvSpPr>
        <p:spPr>
          <a:xfrm>
            <a:off x="431999" y="5883332"/>
            <a:ext cx="4021200" cy="180000"/>
          </a:xfrm>
        </p:spPr>
        <p:txBody>
          <a:bodyPr/>
          <a:lstStyle>
            <a:lvl1pPr>
              <a:defRPr lang="en-GB" sz="1500" dirty="0">
                <a:solidFill>
                  <a:srgbClr val="001F34"/>
                </a:solidFill>
              </a:defRPr>
            </a:lvl1pPr>
          </a:lstStyle>
          <a:p>
            <a:fld id="{F2CF9434-4206-4AC2-A91A-1DCD05F48644}" type="datetime2">
              <a:rPr lang="da-DK" smtClean="0"/>
              <a:pPr/>
              <a:t>7. maj 2025</a:t>
            </a:fld>
            <a:endParaRPr lang="da-DK"/>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6090239"/>
            <a:ext cx="4021200" cy="252000"/>
          </a:xfrm>
          <a:prstGeom prst="rect">
            <a:avLst/>
          </a:prstGeom>
        </p:spPr>
        <p:txBody>
          <a:bodyPr/>
          <a:lstStyle>
            <a:lvl1pPr marL="0" indent="0">
              <a:buNone/>
              <a:defRPr sz="1500">
                <a:solidFill>
                  <a:srgbClr val="001F34"/>
                </a:solidFill>
              </a:defRPr>
            </a:lvl1pPr>
            <a:lvl2pPr marL="216000" indent="0">
              <a:buNone/>
              <a:defRPr/>
            </a:lvl2pPr>
          </a:lstStyle>
          <a:p>
            <a:pPr lvl="0"/>
            <a:r>
              <a:rPr lang="da-DK"/>
              <a:t>Indsæt navn</a:t>
            </a:r>
          </a:p>
        </p:txBody>
      </p:sp>
      <p:sp>
        <p:nvSpPr>
          <p:cNvPr id="20" name="Text Placeholder 3">
            <a:extLst>
              <a:ext uri="{FF2B5EF4-FFF2-40B4-BE49-F238E27FC236}">
                <a16:creationId xmlns:a16="http://schemas.microsoft.com/office/drawing/2014/main" id="{F757160F-1609-4C06-9280-500899BD0DF7}"/>
              </a:ext>
            </a:extLst>
          </p:cNvPr>
          <p:cNvSpPr>
            <a:spLocks noGrp="1"/>
          </p:cNvSpPr>
          <p:nvPr>
            <p:ph type="body" sz="quarter" idx="14" hasCustomPrompt="1"/>
          </p:nvPr>
        </p:nvSpPr>
        <p:spPr>
          <a:xfrm>
            <a:off x="432000" y="6343649"/>
            <a:ext cx="4021200" cy="252000"/>
          </a:xfrm>
          <a:prstGeom prst="rect">
            <a:avLst/>
          </a:prstGeom>
        </p:spPr>
        <p:txBody>
          <a:bodyPr/>
          <a:lstStyle>
            <a:lvl1pPr marL="0" indent="0">
              <a:buNone/>
              <a:defRPr sz="1500">
                <a:solidFill>
                  <a:srgbClr val="001F34"/>
                </a:solidFill>
              </a:defRPr>
            </a:lvl1pPr>
            <a:lvl2pPr marL="216000" indent="0">
              <a:buNone/>
              <a:defRPr/>
            </a:lvl2pPr>
          </a:lstStyle>
          <a:p>
            <a:pPr lvl="0"/>
            <a:r>
              <a:rPr lang="da-DK"/>
              <a:t>Indsæt titel</a:t>
            </a:r>
          </a:p>
        </p:txBody>
      </p:sp>
      <p:pic>
        <p:nvPicPr>
          <p:cNvPr id="11" name="Logo">
            <a:extLst>
              <a:ext uri="{FF2B5EF4-FFF2-40B4-BE49-F238E27FC236}">
                <a16:creationId xmlns:a16="http://schemas.microsoft.com/office/drawing/2014/main" id="{097836F4-DF01-4985-A4C0-2A0AF3CD00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4" y="336145"/>
            <a:ext cx="1800651" cy="421957"/>
          </a:xfrm>
          <a:prstGeom prst="rect">
            <a:avLst/>
          </a:prstGeom>
        </p:spPr>
      </p:pic>
      <p:sp>
        <p:nvSpPr>
          <p:cNvPr id="13" name="Ikoner">
            <a:extLst>
              <a:ext uri="{FF2B5EF4-FFF2-40B4-BE49-F238E27FC236}">
                <a16:creationId xmlns:a16="http://schemas.microsoft.com/office/drawing/2014/main" id="{48019028-84F6-4504-BE31-23597E36DB3A}"/>
              </a:ext>
            </a:extLst>
          </p:cNvPr>
          <p:cNvSpPr>
            <a:spLocks noEditPoints="1"/>
          </p:cNvSpPr>
          <p:nvPr userDrawn="1"/>
        </p:nvSpPr>
        <p:spPr bwMode="auto">
          <a:xfrm>
            <a:off x="432000" y="5032800"/>
            <a:ext cx="1346400" cy="338400"/>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rgbClr val="003356"/>
          </a:solidFill>
          <a:ln>
            <a:noFill/>
          </a:ln>
        </p:spPr>
        <p:txBody>
          <a:bodyPr vert="horz" wrap="square" lIns="91440" tIns="45720" rIns="91440" bIns="45720" numCol="1" anchor="t" anchorCtr="0" compatLnSpc="1">
            <a:prstTxWarp prst="textNoShape">
              <a:avLst/>
            </a:prstTxWarp>
          </a:bodyPr>
          <a:lstStyle/>
          <a:p>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4260349675"/>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slide til billede - Grøn">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5C210E0-2A1B-4FEA-B1A5-112CF86685C9}"/>
              </a:ext>
            </a:extLst>
          </p:cNvPr>
          <p:cNvSpPr>
            <a:spLocks noGrp="1"/>
          </p:cNvSpPr>
          <p:nvPr>
            <p:ph type="pic" idx="15" hasCustomPrompt="1"/>
          </p:nvPr>
        </p:nvSpPr>
        <p:spPr>
          <a:xfrm>
            <a:off x="0" y="-1"/>
            <a:ext cx="12189600" cy="6858000"/>
          </a:xfrm>
          <a:prstGeom prst="rect">
            <a:avLst/>
          </a:prstGeom>
          <a:solidFill>
            <a:srgbClr val="003F36"/>
          </a:solidFill>
        </p:spPr>
        <p:txBody>
          <a:bodyPr lIns="0" tIns="72000" rIns="144000" bIns="0" anchor="t" anchorCtr="0"/>
          <a:lstStyle>
            <a:lvl1pPr marL="0" indent="0" algn="r">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her på rammen for at tilføje et billede</a:t>
            </a:r>
          </a:p>
        </p:txBody>
      </p:sp>
      <p:sp>
        <p:nvSpPr>
          <p:cNvPr id="2" name="Title 1"/>
          <p:cNvSpPr>
            <a:spLocks noGrp="1"/>
          </p:cNvSpPr>
          <p:nvPr>
            <p:ph type="ctrTitle" hasCustomPrompt="1"/>
          </p:nvPr>
        </p:nvSpPr>
        <p:spPr>
          <a:xfrm>
            <a:off x="432000" y="1122362"/>
            <a:ext cx="6940800" cy="3621600"/>
          </a:xfrm>
        </p:spPr>
        <p:txBody>
          <a:bodyPr anchor="b"/>
          <a:lstStyle>
            <a:lvl1pPr algn="l">
              <a:defRPr sz="5000" b="0">
                <a:solidFill>
                  <a:schemeClr val="bg1"/>
                </a:solidFill>
              </a:defRPr>
            </a:lvl1pPr>
          </a:lstStyle>
          <a:p>
            <a:r>
              <a:rPr lang="da-DK" dirty="0"/>
              <a:t>Overskrift skrives her i flere linjer</a:t>
            </a:r>
          </a:p>
        </p:txBody>
      </p:sp>
      <p:sp>
        <p:nvSpPr>
          <p:cNvPr id="4" name="Date_GeneralDate"/>
          <p:cNvSpPr>
            <a:spLocks noGrp="1"/>
          </p:cNvSpPr>
          <p:nvPr>
            <p:ph type="dt" sz="half" idx="10"/>
          </p:nvPr>
        </p:nvSpPr>
        <p:spPr>
          <a:xfrm>
            <a:off x="431999" y="5883332"/>
            <a:ext cx="4021200" cy="180000"/>
          </a:xfrm>
        </p:spPr>
        <p:txBody>
          <a:bodyPr/>
          <a:lstStyle>
            <a:lvl1pPr>
              <a:defRPr lang="en-GB" sz="1500" dirty="0">
                <a:solidFill>
                  <a:schemeClr val="bg1"/>
                </a:solidFill>
              </a:defRPr>
            </a:lvl1pPr>
          </a:lstStyle>
          <a:p>
            <a:fld id="{F2CF9434-4206-4AC2-A91A-1DCD05F48644}" type="datetime2">
              <a:rPr lang="da-DK" smtClean="0"/>
              <a:t>7. maj 2025</a:t>
            </a:fld>
            <a:endParaRPr lang="da-DK"/>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609023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a:t>Indsæt navn</a:t>
            </a:r>
          </a:p>
        </p:txBody>
      </p:sp>
      <p:sp>
        <p:nvSpPr>
          <p:cNvPr id="20" name="Text Placeholder 3">
            <a:extLst>
              <a:ext uri="{FF2B5EF4-FFF2-40B4-BE49-F238E27FC236}">
                <a16:creationId xmlns:a16="http://schemas.microsoft.com/office/drawing/2014/main" id="{F757160F-1609-4C06-9280-500899BD0DF7}"/>
              </a:ext>
            </a:extLst>
          </p:cNvPr>
          <p:cNvSpPr>
            <a:spLocks noGrp="1"/>
          </p:cNvSpPr>
          <p:nvPr>
            <p:ph type="body" sz="quarter" idx="14" hasCustomPrompt="1"/>
          </p:nvPr>
        </p:nvSpPr>
        <p:spPr>
          <a:xfrm>
            <a:off x="432000" y="634364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a:t>Indsæt titel</a:t>
            </a:r>
          </a:p>
        </p:txBody>
      </p:sp>
      <p:sp>
        <p:nvSpPr>
          <p:cNvPr id="8" name="Text Placeholder logo">
            <a:extLst>
              <a:ext uri="{FF2B5EF4-FFF2-40B4-BE49-F238E27FC236}">
                <a16:creationId xmlns:a16="http://schemas.microsoft.com/office/drawing/2014/main" id="{6664B17C-7DE5-4D69-8DBB-1FB022E711FF}"/>
              </a:ext>
            </a:extLst>
          </p:cNvPr>
          <p:cNvSpPr>
            <a:spLocks noGrp="1"/>
          </p:cNvSpPr>
          <p:nvPr>
            <p:ph type="body" sz="quarter" idx="16" hasCustomPrompt="1"/>
          </p:nvPr>
        </p:nvSpPr>
        <p:spPr>
          <a:xfrm>
            <a:off x="432001" y="336903"/>
            <a:ext cx="1800000" cy="421200"/>
          </a:xfrm>
          <a:blipFill>
            <a:blip r:embed="rId2"/>
            <a:stretch>
              <a:fillRect/>
            </a:stretch>
          </a:blipFill>
        </p:spPr>
        <p:txBody>
          <a:bodyPr/>
          <a:lstStyle>
            <a:lvl1pPr>
              <a:defRPr sz="100">
                <a:noFill/>
              </a:defRPr>
            </a:lvl1pPr>
          </a:lstStyle>
          <a:p>
            <a:pPr lvl="0"/>
            <a:r>
              <a:rPr lang="da-DK"/>
              <a:t>.v</a:t>
            </a:r>
          </a:p>
        </p:txBody>
      </p:sp>
      <p:sp>
        <p:nvSpPr>
          <p:cNvPr id="14" name="Text Placeholder ikon">
            <a:extLst>
              <a:ext uri="{FF2B5EF4-FFF2-40B4-BE49-F238E27FC236}">
                <a16:creationId xmlns:a16="http://schemas.microsoft.com/office/drawing/2014/main" id="{C628F5DF-BECE-4D2A-A136-B615D7C93D46}"/>
              </a:ext>
            </a:extLst>
          </p:cNvPr>
          <p:cNvSpPr>
            <a:spLocks noGrp="1"/>
          </p:cNvSpPr>
          <p:nvPr>
            <p:ph type="body" sz="quarter" idx="17" hasCustomPrompt="1"/>
          </p:nvPr>
        </p:nvSpPr>
        <p:spPr>
          <a:xfrm>
            <a:off x="432000" y="5032800"/>
            <a:ext cx="1346400" cy="338400"/>
          </a:xfrm>
          <a:blipFill>
            <a:blip r:embed="rId3"/>
            <a:stretch>
              <a:fillRect/>
            </a:stretch>
          </a:blipFill>
        </p:spPr>
        <p:txBody>
          <a:bodyPr/>
          <a:lstStyle>
            <a:lvl1pPr>
              <a:defRPr sz="100">
                <a:noFill/>
              </a:defRPr>
            </a:lvl1pPr>
          </a:lstStyle>
          <a:p>
            <a:pPr lvl="0"/>
            <a:r>
              <a:rPr lang="da-DK"/>
              <a:t>.v</a:t>
            </a:r>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982570405"/>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slide til billede - Bourdeaux">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5C210E0-2A1B-4FEA-B1A5-112CF86685C9}"/>
              </a:ext>
            </a:extLst>
          </p:cNvPr>
          <p:cNvSpPr>
            <a:spLocks noGrp="1"/>
          </p:cNvSpPr>
          <p:nvPr>
            <p:ph type="pic" idx="15" hasCustomPrompt="1"/>
          </p:nvPr>
        </p:nvSpPr>
        <p:spPr>
          <a:xfrm>
            <a:off x="0" y="-1"/>
            <a:ext cx="12189600" cy="6858000"/>
          </a:xfrm>
          <a:prstGeom prst="rect">
            <a:avLst/>
          </a:prstGeom>
          <a:solidFill>
            <a:srgbClr val="441B3C"/>
          </a:solidFill>
        </p:spPr>
        <p:txBody>
          <a:bodyPr lIns="0" tIns="72000" rIns="144000" bIns="0" anchor="t" anchorCtr="0"/>
          <a:lstStyle>
            <a:lvl1pPr marL="0" indent="0" algn="r">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her på rammen for at tilføje et billede</a:t>
            </a:r>
          </a:p>
        </p:txBody>
      </p:sp>
      <p:sp>
        <p:nvSpPr>
          <p:cNvPr id="2" name="Title 1"/>
          <p:cNvSpPr>
            <a:spLocks noGrp="1"/>
          </p:cNvSpPr>
          <p:nvPr>
            <p:ph type="ctrTitle" hasCustomPrompt="1"/>
          </p:nvPr>
        </p:nvSpPr>
        <p:spPr>
          <a:xfrm>
            <a:off x="432000" y="1122362"/>
            <a:ext cx="6940800" cy="3621600"/>
          </a:xfrm>
        </p:spPr>
        <p:txBody>
          <a:bodyPr anchor="b"/>
          <a:lstStyle>
            <a:lvl1pPr algn="l">
              <a:defRPr sz="5000" b="0">
                <a:solidFill>
                  <a:schemeClr val="bg1"/>
                </a:solidFill>
              </a:defRPr>
            </a:lvl1pPr>
          </a:lstStyle>
          <a:p>
            <a:r>
              <a:rPr lang="da-DK" dirty="0"/>
              <a:t>Overskrift skrives her i flere linjer</a:t>
            </a:r>
          </a:p>
        </p:txBody>
      </p:sp>
      <p:sp>
        <p:nvSpPr>
          <p:cNvPr id="4" name="Date_GeneralDate"/>
          <p:cNvSpPr>
            <a:spLocks noGrp="1"/>
          </p:cNvSpPr>
          <p:nvPr>
            <p:ph type="dt" sz="half" idx="10"/>
          </p:nvPr>
        </p:nvSpPr>
        <p:spPr>
          <a:xfrm>
            <a:off x="431999" y="5883332"/>
            <a:ext cx="4021200" cy="180000"/>
          </a:xfrm>
        </p:spPr>
        <p:txBody>
          <a:bodyPr/>
          <a:lstStyle>
            <a:lvl1pPr>
              <a:defRPr lang="en-GB" sz="1500" dirty="0">
                <a:solidFill>
                  <a:schemeClr val="bg1"/>
                </a:solidFill>
              </a:defRPr>
            </a:lvl1pPr>
          </a:lstStyle>
          <a:p>
            <a:fld id="{F2CF9434-4206-4AC2-A91A-1DCD05F48644}" type="datetime2">
              <a:rPr lang="da-DK" smtClean="0"/>
              <a:t>7. maj 2025</a:t>
            </a:fld>
            <a:endParaRPr lang="da-DK"/>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609023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a:t>Indsæt navn</a:t>
            </a:r>
          </a:p>
        </p:txBody>
      </p:sp>
      <p:sp>
        <p:nvSpPr>
          <p:cNvPr id="20" name="Text Placeholder 3">
            <a:extLst>
              <a:ext uri="{FF2B5EF4-FFF2-40B4-BE49-F238E27FC236}">
                <a16:creationId xmlns:a16="http://schemas.microsoft.com/office/drawing/2014/main" id="{F757160F-1609-4C06-9280-500899BD0DF7}"/>
              </a:ext>
            </a:extLst>
          </p:cNvPr>
          <p:cNvSpPr>
            <a:spLocks noGrp="1"/>
          </p:cNvSpPr>
          <p:nvPr>
            <p:ph type="body" sz="quarter" idx="14" hasCustomPrompt="1"/>
          </p:nvPr>
        </p:nvSpPr>
        <p:spPr>
          <a:xfrm>
            <a:off x="432000" y="634364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a:t>Indsæt titel</a:t>
            </a:r>
          </a:p>
        </p:txBody>
      </p:sp>
      <p:sp>
        <p:nvSpPr>
          <p:cNvPr id="8" name="Text Placeholder logo">
            <a:extLst>
              <a:ext uri="{FF2B5EF4-FFF2-40B4-BE49-F238E27FC236}">
                <a16:creationId xmlns:a16="http://schemas.microsoft.com/office/drawing/2014/main" id="{6664B17C-7DE5-4D69-8DBB-1FB022E711FF}"/>
              </a:ext>
            </a:extLst>
          </p:cNvPr>
          <p:cNvSpPr>
            <a:spLocks noGrp="1"/>
          </p:cNvSpPr>
          <p:nvPr>
            <p:ph type="body" sz="quarter" idx="16" hasCustomPrompt="1"/>
          </p:nvPr>
        </p:nvSpPr>
        <p:spPr>
          <a:xfrm>
            <a:off x="432001" y="336903"/>
            <a:ext cx="1800000" cy="421200"/>
          </a:xfrm>
          <a:blipFill>
            <a:blip r:embed="rId2"/>
            <a:stretch>
              <a:fillRect/>
            </a:stretch>
          </a:blipFill>
        </p:spPr>
        <p:txBody>
          <a:bodyPr/>
          <a:lstStyle>
            <a:lvl1pPr>
              <a:defRPr sz="100">
                <a:noFill/>
              </a:defRPr>
            </a:lvl1pPr>
          </a:lstStyle>
          <a:p>
            <a:pPr lvl="0"/>
            <a:r>
              <a:rPr lang="da-DK"/>
              <a:t>.v</a:t>
            </a:r>
          </a:p>
        </p:txBody>
      </p:sp>
      <p:sp>
        <p:nvSpPr>
          <p:cNvPr id="14" name="Text Placeholder ikon">
            <a:extLst>
              <a:ext uri="{FF2B5EF4-FFF2-40B4-BE49-F238E27FC236}">
                <a16:creationId xmlns:a16="http://schemas.microsoft.com/office/drawing/2014/main" id="{C628F5DF-BECE-4D2A-A136-B615D7C93D46}"/>
              </a:ext>
            </a:extLst>
          </p:cNvPr>
          <p:cNvSpPr>
            <a:spLocks noGrp="1"/>
          </p:cNvSpPr>
          <p:nvPr>
            <p:ph type="body" sz="quarter" idx="17" hasCustomPrompt="1"/>
          </p:nvPr>
        </p:nvSpPr>
        <p:spPr>
          <a:xfrm>
            <a:off x="432000" y="5032800"/>
            <a:ext cx="1346400" cy="338400"/>
          </a:xfrm>
          <a:blipFill>
            <a:blip r:embed="rId3"/>
            <a:stretch>
              <a:fillRect/>
            </a:stretch>
          </a:blipFill>
        </p:spPr>
        <p:txBody>
          <a:bodyPr/>
          <a:lstStyle>
            <a:lvl1pPr>
              <a:defRPr sz="100">
                <a:noFill/>
              </a:defRPr>
            </a:lvl1pPr>
          </a:lstStyle>
          <a:p>
            <a:pPr lvl="0"/>
            <a:r>
              <a:rPr lang="da-DK"/>
              <a:t>.v</a:t>
            </a:r>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4096607910"/>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slide til billede - SUM">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5C210E0-2A1B-4FEA-B1A5-112CF86685C9}"/>
              </a:ext>
            </a:extLst>
          </p:cNvPr>
          <p:cNvSpPr>
            <a:spLocks noGrp="1"/>
          </p:cNvSpPr>
          <p:nvPr>
            <p:ph type="pic" idx="15" hasCustomPrompt="1"/>
          </p:nvPr>
        </p:nvSpPr>
        <p:spPr>
          <a:xfrm>
            <a:off x="0" y="-1"/>
            <a:ext cx="12189600" cy="6858000"/>
          </a:xfrm>
          <a:prstGeom prst="rect">
            <a:avLst/>
          </a:prstGeom>
          <a:solidFill>
            <a:srgbClr val="001F34"/>
          </a:solidFill>
        </p:spPr>
        <p:txBody>
          <a:bodyPr lIns="0" tIns="72000" rIns="144000" bIns="0" anchor="t" anchorCtr="0"/>
          <a:lstStyle>
            <a:lvl1pPr marL="0" indent="0" algn="r">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her på rammen for at tilføje et billede</a:t>
            </a:r>
          </a:p>
        </p:txBody>
      </p:sp>
      <p:sp>
        <p:nvSpPr>
          <p:cNvPr id="2" name="Title 1"/>
          <p:cNvSpPr>
            <a:spLocks noGrp="1"/>
          </p:cNvSpPr>
          <p:nvPr>
            <p:ph type="ctrTitle" hasCustomPrompt="1"/>
          </p:nvPr>
        </p:nvSpPr>
        <p:spPr>
          <a:xfrm>
            <a:off x="432000" y="1122362"/>
            <a:ext cx="6940800" cy="3621600"/>
          </a:xfrm>
        </p:spPr>
        <p:txBody>
          <a:bodyPr anchor="b"/>
          <a:lstStyle>
            <a:lvl1pPr algn="l">
              <a:defRPr sz="5000" b="0">
                <a:solidFill>
                  <a:schemeClr val="bg1"/>
                </a:solidFill>
              </a:defRPr>
            </a:lvl1pPr>
          </a:lstStyle>
          <a:p>
            <a:r>
              <a:rPr lang="da-DK" dirty="0"/>
              <a:t>Overskrift skrives her i flere linjer</a:t>
            </a:r>
          </a:p>
        </p:txBody>
      </p:sp>
      <p:sp>
        <p:nvSpPr>
          <p:cNvPr id="4" name="Date_GeneralDate"/>
          <p:cNvSpPr>
            <a:spLocks noGrp="1"/>
          </p:cNvSpPr>
          <p:nvPr>
            <p:ph type="dt" sz="half" idx="10"/>
          </p:nvPr>
        </p:nvSpPr>
        <p:spPr>
          <a:xfrm>
            <a:off x="431999" y="5883332"/>
            <a:ext cx="4021200" cy="180000"/>
          </a:xfrm>
        </p:spPr>
        <p:txBody>
          <a:bodyPr/>
          <a:lstStyle>
            <a:lvl1pPr>
              <a:defRPr lang="en-GB" sz="1500" dirty="0">
                <a:solidFill>
                  <a:schemeClr val="bg1"/>
                </a:solidFill>
              </a:defRPr>
            </a:lvl1pPr>
          </a:lstStyle>
          <a:p>
            <a:fld id="{F2CF9434-4206-4AC2-A91A-1DCD05F48644}" type="datetime2">
              <a:rPr lang="da-DK" smtClean="0"/>
              <a:t>7. maj 2025</a:t>
            </a:fld>
            <a:endParaRPr lang="da-DK"/>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609023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a:t>Indsæt navn</a:t>
            </a:r>
          </a:p>
        </p:txBody>
      </p:sp>
      <p:sp>
        <p:nvSpPr>
          <p:cNvPr id="20" name="Text Placeholder 3">
            <a:extLst>
              <a:ext uri="{FF2B5EF4-FFF2-40B4-BE49-F238E27FC236}">
                <a16:creationId xmlns:a16="http://schemas.microsoft.com/office/drawing/2014/main" id="{F757160F-1609-4C06-9280-500899BD0DF7}"/>
              </a:ext>
            </a:extLst>
          </p:cNvPr>
          <p:cNvSpPr>
            <a:spLocks noGrp="1"/>
          </p:cNvSpPr>
          <p:nvPr>
            <p:ph type="body" sz="quarter" idx="14" hasCustomPrompt="1"/>
          </p:nvPr>
        </p:nvSpPr>
        <p:spPr>
          <a:xfrm>
            <a:off x="432000" y="634364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a:t>Indsæt titel</a:t>
            </a:r>
          </a:p>
        </p:txBody>
      </p:sp>
      <p:sp>
        <p:nvSpPr>
          <p:cNvPr id="8" name="Text Placeholder logo">
            <a:extLst>
              <a:ext uri="{FF2B5EF4-FFF2-40B4-BE49-F238E27FC236}">
                <a16:creationId xmlns:a16="http://schemas.microsoft.com/office/drawing/2014/main" id="{6664B17C-7DE5-4D69-8DBB-1FB022E711FF}"/>
              </a:ext>
            </a:extLst>
          </p:cNvPr>
          <p:cNvSpPr>
            <a:spLocks noGrp="1"/>
          </p:cNvSpPr>
          <p:nvPr>
            <p:ph type="body" sz="quarter" idx="16" hasCustomPrompt="1"/>
          </p:nvPr>
        </p:nvSpPr>
        <p:spPr>
          <a:xfrm>
            <a:off x="432001" y="336903"/>
            <a:ext cx="1800000" cy="421200"/>
          </a:xfrm>
          <a:blipFill>
            <a:blip r:embed="rId2"/>
            <a:stretch>
              <a:fillRect/>
            </a:stretch>
          </a:blipFill>
        </p:spPr>
        <p:txBody>
          <a:bodyPr/>
          <a:lstStyle>
            <a:lvl1pPr>
              <a:defRPr sz="100">
                <a:noFill/>
              </a:defRPr>
            </a:lvl1pPr>
          </a:lstStyle>
          <a:p>
            <a:pPr lvl="0"/>
            <a:r>
              <a:rPr lang="da-DK"/>
              <a:t>.v</a:t>
            </a:r>
          </a:p>
        </p:txBody>
      </p:sp>
      <p:sp>
        <p:nvSpPr>
          <p:cNvPr id="14" name="Text Placeholder ikon">
            <a:extLst>
              <a:ext uri="{FF2B5EF4-FFF2-40B4-BE49-F238E27FC236}">
                <a16:creationId xmlns:a16="http://schemas.microsoft.com/office/drawing/2014/main" id="{C628F5DF-BECE-4D2A-A136-B615D7C93D46}"/>
              </a:ext>
            </a:extLst>
          </p:cNvPr>
          <p:cNvSpPr>
            <a:spLocks noGrp="1"/>
          </p:cNvSpPr>
          <p:nvPr>
            <p:ph type="body" sz="quarter" idx="17" hasCustomPrompt="1"/>
          </p:nvPr>
        </p:nvSpPr>
        <p:spPr>
          <a:xfrm>
            <a:off x="432000" y="5032800"/>
            <a:ext cx="1346400" cy="338400"/>
          </a:xfrm>
          <a:blipFill>
            <a:blip r:embed="rId3"/>
            <a:stretch>
              <a:fillRect/>
            </a:stretch>
          </a:blipFill>
        </p:spPr>
        <p:txBody>
          <a:bodyPr/>
          <a:lstStyle>
            <a:lvl1pPr>
              <a:defRPr sz="100">
                <a:noFill/>
              </a:defRPr>
            </a:lvl1pPr>
          </a:lstStyle>
          <a:p>
            <a:pPr lvl="0"/>
            <a:r>
              <a:rPr lang="da-DK"/>
              <a:t>.v</a:t>
            </a:r>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685934967"/>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slide til billede - SST">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5C210E0-2A1B-4FEA-B1A5-112CF86685C9}"/>
              </a:ext>
            </a:extLst>
          </p:cNvPr>
          <p:cNvSpPr>
            <a:spLocks noGrp="1"/>
          </p:cNvSpPr>
          <p:nvPr>
            <p:ph type="pic" idx="15" hasCustomPrompt="1"/>
          </p:nvPr>
        </p:nvSpPr>
        <p:spPr>
          <a:xfrm>
            <a:off x="0" y="-1"/>
            <a:ext cx="12189600" cy="6858000"/>
          </a:xfrm>
          <a:prstGeom prst="rect">
            <a:avLst/>
          </a:prstGeom>
          <a:solidFill>
            <a:srgbClr val="005C8D"/>
          </a:solidFill>
        </p:spPr>
        <p:txBody>
          <a:bodyPr lIns="0" tIns="72000" rIns="144000" bIns="0" anchor="t" anchorCtr="0"/>
          <a:lstStyle>
            <a:lvl1pPr marL="0" indent="0" algn="r">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her på rammen for at tilføje et billede</a:t>
            </a:r>
          </a:p>
        </p:txBody>
      </p:sp>
      <p:sp>
        <p:nvSpPr>
          <p:cNvPr id="2" name="Title 1"/>
          <p:cNvSpPr>
            <a:spLocks noGrp="1"/>
          </p:cNvSpPr>
          <p:nvPr>
            <p:ph type="ctrTitle" hasCustomPrompt="1"/>
          </p:nvPr>
        </p:nvSpPr>
        <p:spPr>
          <a:xfrm>
            <a:off x="432000" y="1122362"/>
            <a:ext cx="6940800" cy="3621600"/>
          </a:xfrm>
        </p:spPr>
        <p:txBody>
          <a:bodyPr anchor="b"/>
          <a:lstStyle>
            <a:lvl1pPr algn="l">
              <a:defRPr sz="5000" b="0">
                <a:solidFill>
                  <a:schemeClr val="bg1"/>
                </a:solidFill>
              </a:defRPr>
            </a:lvl1pPr>
          </a:lstStyle>
          <a:p>
            <a:r>
              <a:rPr lang="da-DK" dirty="0"/>
              <a:t>Overskrift skrives her i flere linjer</a:t>
            </a:r>
          </a:p>
        </p:txBody>
      </p:sp>
      <p:sp>
        <p:nvSpPr>
          <p:cNvPr id="4" name="Date_GeneralDate"/>
          <p:cNvSpPr>
            <a:spLocks noGrp="1"/>
          </p:cNvSpPr>
          <p:nvPr>
            <p:ph type="dt" sz="half" idx="10"/>
          </p:nvPr>
        </p:nvSpPr>
        <p:spPr>
          <a:xfrm>
            <a:off x="431999" y="5883332"/>
            <a:ext cx="4021200" cy="180000"/>
          </a:xfrm>
        </p:spPr>
        <p:txBody>
          <a:bodyPr/>
          <a:lstStyle>
            <a:lvl1pPr>
              <a:defRPr lang="en-GB" sz="1500" dirty="0">
                <a:solidFill>
                  <a:schemeClr val="bg1"/>
                </a:solidFill>
              </a:defRPr>
            </a:lvl1pPr>
          </a:lstStyle>
          <a:p>
            <a:fld id="{F2CF9434-4206-4AC2-A91A-1DCD05F48644}" type="datetime2">
              <a:rPr lang="da-DK" smtClean="0"/>
              <a:t>7. maj 2025</a:t>
            </a:fld>
            <a:endParaRPr lang="da-DK"/>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609023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a:t>Indsæt navn</a:t>
            </a:r>
          </a:p>
        </p:txBody>
      </p:sp>
      <p:sp>
        <p:nvSpPr>
          <p:cNvPr id="20" name="Text Placeholder 3">
            <a:extLst>
              <a:ext uri="{FF2B5EF4-FFF2-40B4-BE49-F238E27FC236}">
                <a16:creationId xmlns:a16="http://schemas.microsoft.com/office/drawing/2014/main" id="{F757160F-1609-4C06-9280-500899BD0DF7}"/>
              </a:ext>
            </a:extLst>
          </p:cNvPr>
          <p:cNvSpPr>
            <a:spLocks noGrp="1"/>
          </p:cNvSpPr>
          <p:nvPr>
            <p:ph type="body" sz="quarter" idx="14" hasCustomPrompt="1"/>
          </p:nvPr>
        </p:nvSpPr>
        <p:spPr>
          <a:xfrm>
            <a:off x="432000" y="634364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a:t>Indsæt titel</a:t>
            </a:r>
          </a:p>
        </p:txBody>
      </p:sp>
      <p:sp>
        <p:nvSpPr>
          <p:cNvPr id="8" name="Text Placeholder logo">
            <a:extLst>
              <a:ext uri="{FF2B5EF4-FFF2-40B4-BE49-F238E27FC236}">
                <a16:creationId xmlns:a16="http://schemas.microsoft.com/office/drawing/2014/main" id="{6664B17C-7DE5-4D69-8DBB-1FB022E711FF}"/>
              </a:ext>
            </a:extLst>
          </p:cNvPr>
          <p:cNvSpPr>
            <a:spLocks noGrp="1"/>
          </p:cNvSpPr>
          <p:nvPr>
            <p:ph type="body" sz="quarter" idx="16" hasCustomPrompt="1"/>
          </p:nvPr>
        </p:nvSpPr>
        <p:spPr>
          <a:xfrm>
            <a:off x="432001" y="336903"/>
            <a:ext cx="1800000" cy="421200"/>
          </a:xfrm>
          <a:blipFill>
            <a:blip r:embed="rId2"/>
            <a:stretch>
              <a:fillRect/>
            </a:stretch>
          </a:blipFill>
        </p:spPr>
        <p:txBody>
          <a:bodyPr/>
          <a:lstStyle>
            <a:lvl1pPr>
              <a:defRPr sz="100">
                <a:noFill/>
              </a:defRPr>
            </a:lvl1pPr>
          </a:lstStyle>
          <a:p>
            <a:pPr lvl="0"/>
            <a:r>
              <a:rPr lang="da-DK"/>
              <a:t>.v</a:t>
            </a:r>
          </a:p>
        </p:txBody>
      </p:sp>
      <p:sp>
        <p:nvSpPr>
          <p:cNvPr id="14" name="Text Placeholder ikon">
            <a:extLst>
              <a:ext uri="{FF2B5EF4-FFF2-40B4-BE49-F238E27FC236}">
                <a16:creationId xmlns:a16="http://schemas.microsoft.com/office/drawing/2014/main" id="{C628F5DF-BECE-4D2A-A136-B615D7C93D46}"/>
              </a:ext>
            </a:extLst>
          </p:cNvPr>
          <p:cNvSpPr>
            <a:spLocks noGrp="1"/>
          </p:cNvSpPr>
          <p:nvPr>
            <p:ph type="body" sz="quarter" idx="17" hasCustomPrompt="1"/>
          </p:nvPr>
        </p:nvSpPr>
        <p:spPr>
          <a:xfrm>
            <a:off x="432000" y="5032800"/>
            <a:ext cx="1346400" cy="338400"/>
          </a:xfrm>
          <a:blipFill>
            <a:blip r:embed="rId3"/>
            <a:stretch>
              <a:fillRect/>
            </a:stretch>
          </a:blipFill>
        </p:spPr>
        <p:txBody>
          <a:bodyPr/>
          <a:lstStyle>
            <a:lvl1pPr>
              <a:defRPr sz="100">
                <a:noFill/>
              </a:defRPr>
            </a:lvl1pPr>
          </a:lstStyle>
          <a:p>
            <a:pPr lvl="0"/>
            <a:r>
              <a:rPr lang="da-DK"/>
              <a:t>.v</a:t>
            </a:r>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690770437"/>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2000" y="632970"/>
            <a:ext cx="11328000" cy="934890"/>
          </a:xfrm>
          <a:prstGeom prst="rect">
            <a:avLst/>
          </a:prstGeom>
        </p:spPr>
        <p:txBody>
          <a:bodyPr vert="horz" lIns="0" tIns="0" rIns="0" bIns="0" rtlCol="0" anchor="t" anchorCtr="0">
            <a:noAutofit/>
          </a:bodyPr>
          <a:lstStyle/>
          <a:p>
            <a:r>
              <a:rPr lang="da-DK" dirty="0"/>
              <a:t>Klik for at redigere i master</a:t>
            </a:r>
            <a:endParaRPr lang="en-GB" dirty="0"/>
          </a:p>
        </p:txBody>
      </p:sp>
      <p:sp>
        <p:nvSpPr>
          <p:cNvPr id="9" name="Pladsholder til tekst 2">
            <a:extLst>
              <a:ext uri="{FF2B5EF4-FFF2-40B4-BE49-F238E27FC236}">
                <a16:creationId xmlns:a16="http://schemas.microsoft.com/office/drawing/2014/main" id="{CDBE11AB-1117-4DED-99AA-9A2B69C64A03}"/>
              </a:ext>
            </a:extLst>
          </p:cNvPr>
          <p:cNvSpPr>
            <a:spLocks noGrp="1"/>
          </p:cNvSpPr>
          <p:nvPr>
            <p:ph type="body" idx="1"/>
          </p:nvPr>
        </p:nvSpPr>
        <p:spPr>
          <a:xfrm>
            <a:off x="432000" y="1900440"/>
            <a:ext cx="11329200" cy="4197600"/>
          </a:xfrm>
          <a:prstGeom prst="rect">
            <a:avLst/>
          </a:prstGeom>
        </p:spPr>
        <p:txBody>
          <a:bodyPr vert="horz" lIns="0" tIns="0" rIns="0" bIns="0" rtlCol="0">
            <a:no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6" name="Slide Number Placeholder 5"/>
          <p:cNvSpPr>
            <a:spLocks noGrp="1"/>
          </p:cNvSpPr>
          <p:nvPr>
            <p:ph type="sldNum" sz="quarter" idx="4"/>
          </p:nvPr>
        </p:nvSpPr>
        <p:spPr>
          <a:xfrm>
            <a:off x="432000" y="6378417"/>
            <a:ext cx="673950" cy="180000"/>
          </a:xfrm>
          <a:prstGeom prst="rect">
            <a:avLst/>
          </a:prstGeom>
        </p:spPr>
        <p:txBody>
          <a:bodyPr vert="horz" lIns="0" tIns="0" rIns="0" bIns="0" rtlCol="0" anchor="b" anchorCtr="0"/>
          <a:lstStyle>
            <a:lvl1pPr algn="l">
              <a:defRPr sz="900">
                <a:solidFill>
                  <a:schemeClr val="accent1"/>
                </a:solidFill>
              </a:defRPr>
            </a:lvl1pPr>
          </a:lstStyle>
          <a:p>
            <a:r>
              <a:rPr lang="en-GB"/>
              <a:t>Side </a:t>
            </a:r>
            <a:fld id="{24C8C45C-947F-4981-8B3F-4F32E973C901}" type="slidenum">
              <a:rPr lang="en-GB" smtClean="0"/>
              <a:pPr/>
              <a:t>‹nr.›</a:t>
            </a:fld>
            <a:endParaRPr lang="en-GB"/>
          </a:p>
        </p:txBody>
      </p:sp>
      <p:sp>
        <p:nvSpPr>
          <p:cNvPr id="4" name="Date_GeneralDate" hidden="1"/>
          <p:cNvSpPr>
            <a:spLocks noGrp="1"/>
          </p:cNvSpPr>
          <p:nvPr>
            <p:ph type="dt" sz="half" idx="2"/>
          </p:nvPr>
        </p:nvSpPr>
        <p:spPr>
          <a:xfrm>
            <a:off x="0" y="6948000"/>
            <a:ext cx="0" cy="0"/>
          </a:xfrm>
          <a:prstGeom prst="rect">
            <a:avLst/>
          </a:prstGeom>
        </p:spPr>
        <p:txBody>
          <a:bodyPr vert="horz" lIns="0" tIns="0" rIns="0" bIns="0" rtlCol="0" anchor="b" anchorCtr="0"/>
          <a:lstStyle>
            <a:lvl1pPr algn="l">
              <a:defRPr sz="100">
                <a:noFill/>
              </a:defRPr>
            </a:lvl1pPr>
          </a:lstStyle>
          <a:p>
            <a:endParaRPr lang="en-GB"/>
          </a:p>
        </p:txBody>
      </p:sp>
      <p:sp>
        <p:nvSpPr>
          <p:cNvPr id="5" name="FLD_PresentationTitle" hidden="1"/>
          <p:cNvSpPr>
            <a:spLocks noGrp="1"/>
          </p:cNvSpPr>
          <p:nvPr>
            <p:ph type="ftr" sz="quarter" idx="3"/>
          </p:nvPr>
        </p:nvSpPr>
        <p:spPr>
          <a:xfrm>
            <a:off x="0" y="6948000"/>
            <a:ext cx="0" cy="0"/>
          </a:xfrm>
          <a:prstGeom prst="rect">
            <a:avLst/>
          </a:prstGeom>
        </p:spPr>
        <p:txBody>
          <a:bodyPr vert="horz" lIns="0" tIns="0" rIns="0" bIns="0" rtlCol="0" anchor="b" anchorCtr="0"/>
          <a:lstStyle>
            <a:lvl1pPr algn="ctr">
              <a:defRPr sz="100">
                <a:noFill/>
              </a:defRPr>
            </a:lvl1pPr>
          </a:lstStyle>
          <a:p>
            <a:endParaRPr lang="en-GB"/>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649" r:id="rId1"/>
    <p:sldLayoutId id="2147483750" r:id="rId2"/>
    <p:sldLayoutId id="2147483744" r:id="rId3"/>
    <p:sldLayoutId id="2147483743" r:id="rId4"/>
    <p:sldLayoutId id="2147483746" r:id="rId5"/>
    <p:sldLayoutId id="2147483737" r:id="rId6"/>
    <p:sldLayoutId id="2147483738" r:id="rId7"/>
    <p:sldLayoutId id="2147483739" r:id="rId8"/>
    <p:sldLayoutId id="2147483740" r:id="rId9"/>
    <p:sldLayoutId id="2147483721" r:id="rId10"/>
    <p:sldLayoutId id="2147483652" r:id="rId11"/>
    <p:sldLayoutId id="2147483729" r:id="rId12"/>
    <p:sldLayoutId id="2147483728" r:id="rId13"/>
    <p:sldLayoutId id="2147483742" r:id="rId14"/>
    <p:sldLayoutId id="2147483732" r:id="rId15"/>
    <p:sldLayoutId id="2147483747" r:id="rId16"/>
    <p:sldLayoutId id="2147483733" r:id="rId17"/>
    <p:sldLayoutId id="2147483736" r:id="rId18"/>
    <p:sldLayoutId id="2147483741" r:id="rId19"/>
    <p:sldLayoutId id="2147483735" r:id="rId20"/>
    <p:sldLayoutId id="2147483745" r:id="rId21"/>
    <p:sldLayoutId id="2147483722" r:id="rId22"/>
    <p:sldLayoutId id="2147483749" r:id="rId23"/>
    <p:sldLayoutId id="2147483748" r:id="rId24"/>
    <p:sldLayoutId id="2147483654" r:id="rId25"/>
    <p:sldLayoutId id="2147483752" r:id="rId26"/>
    <p:sldLayoutId id="2147483751" r:id="rId27"/>
    <p:sldLayoutId id="2147483655" r:id="rId28"/>
    <p:sldLayoutId id="2147483670" r:id="rId29"/>
  </p:sldLayoutIdLst>
  <p:hf hdr="0" ftr="0" dt="0"/>
  <p:txStyles>
    <p:titleStyle>
      <a:lvl1pPr algn="l" defTabSz="914400" rtl="0" eaLnBrk="1" latinLnBrk="0" hangingPunct="1">
        <a:lnSpc>
          <a:spcPct val="83000"/>
        </a:lnSpc>
        <a:spcBef>
          <a:spcPct val="0"/>
        </a:spcBef>
        <a:buNone/>
        <a:defRPr sz="3000" b="0" kern="1200">
          <a:solidFill>
            <a:schemeClr val="bg2"/>
          </a:solidFill>
          <a:latin typeface="Raleway ExtraBold" pitchFamily="2" charset="0"/>
          <a:ea typeface="+mj-ea"/>
          <a:cs typeface="+mj-cs"/>
        </a:defRPr>
      </a:lvl1pPr>
    </p:titleStyle>
    <p:bodyStyle>
      <a:lvl1pPr marL="180000" indent="-180000" algn="l" defTabSz="914400" rtl="0" eaLnBrk="1" latinLnBrk="0" hangingPunct="1">
        <a:lnSpc>
          <a:spcPct val="110000"/>
        </a:lnSpc>
        <a:spcBef>
          <a:spcPts val="0"/>
        </a:spcBef>
        <a:buFont typeface="Raleway" panose="020B0503030101060003" pitchFamily="34" charset="0"/>
        <a:buChar char="−"/>
        <a:defRPr sz="1500" kern="1200">
          <a:solidFill>
            <a:schemeClr val="tx1"/>
          </a:solidFill>
          <a:latin typeface="+mn-lt"/>
          <a:ea typeface="+mn-ea"/>
          <a:cs typeface="+mn-cs"/>
        </a:defRPr>
      </a:lvl1pPr>
      <a:lvl2pPr marL="0" indent="0" algn="l" defTabSz="914400" rtl="0" eaLnBrk="1" latinLnBrk="0" hangingPunct="1">
        <a:lnSpc>
          <a:spcPct val="110000"/>
        </a:lnSpc>
        <a:spcBef>
          <a:spcPts val="0"/>
        </a:spcBef>
        <a:buFont typeface="Arial" panose="020B0604020202020204" pitchFamily="34" charset="0"/>
        <a:buChar char="​"/>
        <a:defRPr sz="1500" kern="1200">
          <a:solidFill>
            <a:schemeClr val="tx1"/>
          </a:solidFill>
          <a:latin typeface="+mn-lt"/>
          <a:ea typeface="+mn-ea"/>
          <a:cs typeface="+mn-cs"/>
        </a:defRPr>
      </a:lvl2pPr>
      <a:lvl3pPr marL="36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3pPr>
      <a:lvl4pPr marL="54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4pPr>
      <a:lvl5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6pPr>
      <a:lvl7pPr marL="720000" indent="-180000" algn="l" defTabSz="914400" rtl="0" eaLnBrk="1" latinLnBrk="0" hangingPunct="1">
        <a:lnSpc>
          <a:spcPct val="110000"/>
        </a:lnSpc>
        <a:spcBef>
          <a:spcPts val="0"/>
        </a:spcBef>
        <a:buFont typeface="Raleway" panose="020B0503030101060003" pitchFamily="34" charset="0"/>
        <a:buChar char="−"/>
        <a:defRPr sz="1300" kern="1200" baseline="0">
          <a:solidFill>
            <a:schemeClr val="tx1"/>
          </a:solidFill>
          <a:latin typeface="+mn-lt"/>
          <a:ea typeface="+mn-ea"/>
          <a:cs typeface="+mn-cs"/>
        </a:defRPr>
      </a:lvl7pPr>
      <a:lvl8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8pPr>
      <a:lvl9pPr marL="720000" indent="-180000" algn="l" defTabSz="914400" rtl="0" eaLnBrk="1" latinLnBrk="0" hangingPunct="1">
        <a:lnSpc>
          <a:spcPct val="110000"/>
        </a:lnSpc>
        <a:spcBef>
          <a:spcPts val="0"/>
        </a:spcBef>
        <a:buFont typeface="Raleway" panose="020B0503030101060003" pitchFamily="34" charset="0"/>
        <a:buChar char="−"/>
        <a:defRPr sz="13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userDrawn="1">
          <p15:clr>
            <a:srgbClr val="F26B43"/>
          </p15:clr>
        </p15:guide>
        <p15:guide id="3" orient="horz" pos="398" userDrawn="1">
          <p15:clr>
            <a:srgbClr val="F26B43"/>
          </p15:clr>
        </p15:guide>
        <p15:guide id="4" orient="horz" pos="987" userDrawn="1">
          <p15:clr>
            <a:srgbClr val="F26B43"/>
          </p15:clr>
        </p15:guide>
        <p15:guide id="5" pos="7408" userDrawn="1">
          <p15:clr>
            <a:srgbClr val="F26B43"/>
          </p15:clr>
        </p15:guide>
        <p15:guide id="6" orient="horz" pos="1197" userDrawn="1">
          <p15:clr>
            <a:srgbClr val="F26B43"/>
          </p15:clr>
        </p15:guide>
        <p15:guide id="7" orient="horz" pos="3841"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hyperlink" Target="https://sst.23video.com/secret/112386200/947a2904e42018d2e1b477a8d066bb2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sst.23video.com/secret/112386484/f2979eb29d6ea59aad9514120c9efbd7" TargetMode="External"/><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hyperlink" Target="https://sst.23video.com/secret/112386153/4c5d1a39e2eb508542dae9f4b3c2044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27.xml"/><Relationship Id="rId4" Type="http://schemas.openxmlformats.org/officeDocument/2006/relationships/hyperlink" Target="https://sst.23video.com/secret/112386127/169f6f0c8029d6b04bcd953080a188d4"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image" Target="../media/image53.png"/><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6.png"/><Relationship Id="rId7"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 Target="slide11.xml"/><Relationship Id="rId7" Type="http://schemas.openxmlformats.org/officeDocument/2006/relationships/image" Target="../media/image39.png"/><Relationship Id="rId12"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8.png"/><Relationship Id="rId11" Type="http://schemas.openxmlformats.org/officeDocument/2006/relationships/slide" Target="slide15.xml"/><Relationship Id="rId5" Type="http://schemas.openxmlformats.org/officeDocument/2006/relationships/image" Target="../media/image37.png"/><Relationship Id="rId10" Type="http://schemas.openxmlformats.org/officeDocument/2006/relationships/slide" Target="slide23.xml"/><Relationship Id="rId4" Type="http://schemas.openxmlformats.org/officeDocument/2006/relationships/image" Target="../media/image36.png"/><Relationship Id="rId9" Type="http://schemas.openxmlformats.org/officeDocument/2006/relationships/slide" Target="slide19.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44.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hyperlink" Target="https://sst.23video.com/secret/112386423/eb302ea5cdebbe9597efe9d1fc563c6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50.png"/><Relationship Id="rId4"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5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842C6604-9F50-4310-B26C-B3509998EEC5}"/>
              </a:ext>
            </a:extLst>
          </p:cNvPr>
          <p:cNvSpPr>
            <a:spLocks noGrp="1"/>
          </p:cNvSpPr>
          <p:nvPr>
            <p:ph type="ctrTitle"/>
          </p:nvPr>
        </p:nvSpPr>
        <p:spPr>
          <a:xfrm>
            <a:off x="432000" y="1251764"/>
            <a:ext cx="6940800" cy="3621600"/>
          </a:xfrm>
        </p:spPr>
        <p:txBody>
          <a:bodyPr/>
          <a:lstStyle/>
          <a:p>
            <a:r>
              <a:rPr lang="da-DK" b="0" dirty="0">
                <a:solidFill>
                  <a:srgbClr val="EB5046"/>
                </a:solidFill>
              </a:rPr>
              <a:t>Selvstigmatisering</a:t>
            </a:r>
          </a:p>
        </p:txBody>
      </p:sp>
      <p:sp>
        <p:nvSpPr>
          <p:cNvPr id="14" name="Pladsholder til tekst 13">
            <a:extLst>
              <a:ext uri="{FF2B5EF4-FFF2-40B4-BE49-F238E27FC236}">
                <a16:creationId xmlns:a16="http://schemas.microsoft.com/office/drawing/2014/main" id="{B5BA173F-C678-4582-8819-F6E69D0435D3}"/>
              </a:ext>
            </a:extLst>
          </p:cNvPr>
          <p:cNvSpPr>
            <a:spLocks noGrp="1"/>
          </p:cNvSpPr>
          <p:nvPr>
            <p:ph type="body" sz="quarter" idx="14"/>
          </p:nvPr>
        </p:nvSpPr>
        <p:spPr>
          <a:xfrm>
            <a:off x="431999" y="4953172"/>
            <a:ext cx="7663258" cy="252000"/>
          </a:xfrm>
        </p:spPr>
        <p:txBody>
          <a:bodyPr vert="horz" lIns="0" tIns="0" rIns="0" bIns="0" rtlCol="0" anchor="t">
            <a:noAutofit/>
          </a:bodyPr>
          <a:lstStyle/>
          <a:p>
            <a:r>
              <a:rPr lang="da-DK" sz="1800" dirty="0">
                <a:solidFill>
                  <a:srgbClr val="EB5046"/>
                </a:solidFill>
              </a:rPr>
              <a:t>Samtaleværktøj til brugere, ledere og medarbejdere i socialpsykiatrien </a:t>
            </a:r>
          </a:p>
        </p:txBody>
      </p:sp>
      <p:pic>
        <p:nvPicPr>
          <p:cNvPr id="2" name="Billede 1" descr="Et billede, der indeholder vinge, fugl, Fugletræk, fly&#10;&#10;Automatisk genereret beskrivelse">
            <a:extLst>
              <a:ext uri="{FF2B5EF4-FFF2-40B4-BE49-F238E27FC236}">
                <a16:creationId xmlns:a16="http://schemas.microsoft.com/office/drawing/2014/main" id="{A3BA56DE-D93F-57F9-F78E-2652FD91C86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31999" y="1272820"/>
            <a:ext cx="2150304" cy="2430015"/>
          </a:xfrm>
          <a:prstGeom prst="rect">
            <a:avLst/>
          </a:prstGeom>
        </p:spPr>
      </p:pic>
      <p:pic>
        <p:nvPicPr>
          <p:cNvPr id="3" name="Billede 2">
            <a:extLst>
              <a:ext uri="{FF2B5EF4-FFF2-40B4-BE49-F238E27FC236}">
                <a16:creationId xmlns:a16="http://schemas.microsoft.com/office/drawing/2014/main" id="{A7CFC3BA-E69B-F03B-EF36-14F3689FB60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6200000" flipH="1">
            <a:off x="2597940" y="1409787"/>
            <a:ext cx="2430017" cy="2150305"/>
          </a:xfrm>
          <a:prstGeom prst="rect">
            <a:avLst/>
          </a:prstGeom>
        </p:spPr>
      </p:pic>
      <p:pic>
        <p:nvPicPr>
          <p:cNvPr id="4" name="Billede 3">
            <a:extLst>
              <a:ext uri="{FF2B5EF4-FFF2-40B4-BE49-F238E27FC236}">
                <a16:creationId xmlns:a16="http://schemas.microsoft.com/office/drawing/2014/main" id="{A06228D3-37E6-E0F1-6456-F76DFA3F361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5400000" flipH="1">
            <a:off x="4903741" y="1412674"/>
            <a:ext cx="2430014" cy="2150307"/>
          </a:xfrm>
          <a:prstGeom prst="rect">
            <a:avLst/>
          </a:prstGeom>
        </p:spPr>
      </p:pic>
      <p:pic>
        <p:nvPicPr>
          <p:cNvPr id="5" name="Billede 4">
            <a:extLst>
              <a:ext uri="{FF2B5EF4-FFF2-40B4-BE49-F238E27FC236}">
                <a16:creationId xmlns:a16="http://schemas.microsoft.com/office/drawing/2014/main" id="{DCA011F7-A3BB-9363-3972-51DC1C29CB12}"/>
              </a:ext>
            </a:extLst>
          </p:cNvPr>
          <p:cNvPicPr>
            <a:picLocks noChangeAspect="1"/>
          </p:cNvPicPr>
          <p:nvPr/>
        </p:nvPicPr>
        <p:blipFill>
          <a:blip r:embed="rId7" cstate="screen">
            <a:extLst>
              <a:ext uri="{28A0092B-C50C-407E-A947-70E740481C1C}">
                <a14:useLocalDpi xmlns:a14="http://schemas.microsoft.com/office/drawing/2010/main"/>
              </a:ext>
            </a:extLst>
          </a:blip>
          <a:srcRect b="-130"/>
          <a:stretch/>
        </p:blipFill>
        <p:spPr>
          <a:xfrm flipH="1">
            <a:off x="7349394" y="1272818"/>
            <a:ext cx="2150307" cy="2430015"/>
          </a:xfrm>
          <a:prstGeom prst="rect">
            <a:avLst/>
          </a:prstGeom>
        </p:spPr>
      </p:pic>
      <p:pic>
        <p:nvPicPr>
          <p:cNvPr id="6" name="Billede 5">
            <a:extLst>
              <a:ext uri="{FF2B5EF4-FFF2-40B4-BE49-F238E27FC236}">
                <a16:creationId xmlns:a16="http://schemas.microsoft.com/office/drawing/2014/main" id="{834A93C6-C344-AAD0-DCB3-4748C437086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flipH="1">
            <a:off x="9655193" y="1272820"/>
            <a:ext cx="2150304" cy="2430015"/>
          </a:xfrm>
          <a:prstGeom prst="rect">
            <a:avLst/>
          </a:prstGeom>
        </p:spPr>
      </p:pic>
    </p:spTree>
    <p:extLst>
      <p:ext uri="{BB962C8B-B14F-4D97-AF65-F5344CB8AC3E}">
        <p14:creationId xmlns:p14="http://schemas.microsoft.com/office/powerpoint/2010/main" val="678673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BA484D7-DAA4-8213-4A4C-0FD790D81B2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69252D3-C4C9-C207-413E-BC58D9B52521}"/>
              </a:ext>
            </a:extLst>
          </p:cNvPr>
          <p:cNvSpPr>
            <a:spLocks noGrp="1"/>
          </p:cNvSpPr>
          <p:nvPr>
            <p:ph type="title"/>
          </p:nvPr>
        </p:nvSpPr>
        <p:spPr>
          <a:xfrm>
            <a:off x="839225" y="814235"/>
            <a:ext cx="11328000" cy="934890"/>
          </a:xfrm>
        </p:spPr>
        <p:txBody>
          <a:bodyPr/>
          <a:lstStyle/>
          <a:p>
            <a:r>
              <a:rPr lang="da-DK" b="0" dirty="0">
                <a:solidFill>
                  <a:srgbClr val="EB5046"/>
                </a:solidFill>
                <a:latin typeface="Raleway ExtraBold" pitchFamily="2" charset="0"/>
              </a:rPr>
              <a:t>Øvelse til introduktion: </a:t>
            </a:r>
            <a:br>
              <a:rPr lang="da-DK" b="0" dirty="0">
                <a:solidFill>
                  <a:srgbClr val="EB5046"/>
                </a:solidFill>
                <a:latin typeface="Raleway ExtraBold" pitchFamily="2" charset="0"/>
              </a:rPr>
            </a:br>
            <a:r>
              <a:rPr lang="da-DK" b="0" dirty="0">
                <a:solidFill>
                  <a:srgbClr val="EB5046"/>
                </a:solidFill>
                <a:latin typeface="Raleway ExtraBold" pitchFamily="2" charset="0"/>
              </a:rPr>
              <a:t>Hvor meget fylder din psykiske lidelse?</a:t>
            </a:r>
          </a:p>
        </p:txBody>
      </p:sp>
      <p:sp>
        <p:nvSpPr>
          <p:cNvPr id="4" name="Pladsholder til slidenummer 3">
            <a:extLst>
              <a:ext uri="{FF2B5EF4-FFF2-40B4-BE49-F238E27FC236}">
                <a16:creationId xmlns:a16="http://schemas.microsoft.com/office/drawing/2014/main" id="{7EFA9452-75E5-04DA-2DC9-F414D40F5BA4}"/>
              </a:ext>
            </a:extLst>
          </p:cNvPr>
          <p:cNvSpPr>
            <a:spLocks noGrp="1"/>
          </p:cNvSpPr>
          <p:nvPr>
            <p:ph type="sldNum" sz="quarter" idx="12"/>
          </p:nvPr>
        </p:nvSpPr>
        <p:spPr/>
        <p:txBody>
          <a:bodyPr/>
          <a:lstStyle/>
          <a:p>
            <a:r>
              <a:rPr lang="da-DK"/>
              <a:t>Side </a:t>
            </a:r>
            <a:fld id="{24C8C45C-947F-4981-8B3F-4F32E973C901}" type="slidenum">
              <a:rPr lang="da-DK" smtClean="0"/>
              <a:pPr/>
              <a:t>10</a:t>
            </a:fld>
            <a:endParaRPr lang="da-DK"/>
          </a:p>
        </p:txBody>
      </p:sp>
      <p:sp>
        <p:nvSpPr>
          <p:cNvPr id="6" name="Pladsholder til indhold 5">
            <a:extLst>
              <a:ext uri="{FF2B5EF4-FFF2-40B4-BE49-F238E27FC236}">
                <a16:creationId xmlns:a16="http://schemas.microsoft.com/office/drawing/2014/main" id="{F7BB55AF-7A99-9A37-3883-D8681EAE1225}"/>
              </a:ext>
            </a:extLst>
          </p:cNvPr>
          <p:cNvSpPr>
            <a:spLocks noGrp="1"/>
          </p:cNvSpPr>
          <p:nvPr>
            <p:ph idx="4294967295"/>
          </p:nvPr>
        </p:nvSpPr>
        <p:spPr>
          <a:xfrm>
            <a:off x="839225" y="1868045"/>
            <a:ext cx="6576679" cy="4057650"/>
          </a:xfrm>
        </p:spPr>
        <p:txBody>
          <a:bodyPr/>
          <a:lstStyle/>
          <a:p>
            <a:pPr marL="0" indent="0">
              <a:buNone/>
            </a:pPr>
            <a:r>
              <a:rPr lang="da-DK" sz="1400"/>
              <a:t>Figuren til højre viser, hvordan en psykisk lidelse kan ”tage over” og blive hele ens identitet. Det efterlader kun en lille plads til andre vigtige roller som ven, musikelsker, søster, medarbejder eller frivillig. I recovery-processen kan du finde disse dele af din identitet igen, så lidelsen fylder mindre i din selvopfattelse.</a:t>
            </a:r>
          </a:p>
          <a:p>
            <a:pPr>
              <a:buFont typeface="Arial" panose="020B0604020202020204" pitchFamily="34" charset="0"/>
              <a:buChar char="•"/>
            </a:pPr>
            <a:endParaRPr lang="da-DK" sz="1400"/>
          </a:p>
          <a:p>
            <a:pPr marL="0" indent="0">
              <a:buNone/>
            </a:pPr>
            <a:endParaRPr lang="da-DK" sz="1400"/>
          </a:p>
          <a:p>
            <a:pPr>
              <a:buFont typeface="Arial" panose="020B0604020202020204" pitchFamily="34" charset="0"/>
              <a:buChar char="•"/>
            </a:pPr>
            <a:endParaRPr lang="da-DK" sz="1400"/>
          </a:p>
          <a:p>
            <a:pPr marL="0" indent="0">
              <a:buNone/>
            </a:pPr>
            <a:endParaRPr lang="da-DK" sz="1400"/>
          </a:p>
          <a:p>
            <a:pPr marL="0" indent="0">
              <a:buNone/>
            </a:pPr>
            <a:endParaRPr lang="da-DK" sz="1600"/>
          </a:p>
        </p:txBody>
      </p:sp>
      <p:grpSp>
        <p:nvGrpSpPr>
          <p:cNvPr id="23" name="Gruppe 22">
            <a:extLst>
              <a:ext uri="{FF2B5EF4-FFF2-40B4-BE49-F238E27FC236}">
                <a16:creationId xmlns:a16="http://schemas.microsoft.com/office/drawing/2014/main" id="{DF638208-AC1B-BC85-7B78-50D0EB67D103}"/>
              </a:ext>
            </a:extLst>
          </p:cNvPr>
          <p:cNvGrpSpPr/>
          <p:nvPr/>
        </p:nvGrpSpPr>
        <p:grpSpPr>
          <a:xfrm>
            <a:off x="8613657" y="520606"/>
            <a:ext cx="2937238" cy="5816788"/>
            <a:chOff x="8279503" y="-737957"/>
            <a:chExt cx="1689885" cy="3346582"/>
          </a:xfrm>
        </p:grpSpPr>
        <p:sp>
          <p:nvSpPr>
            <p:cNvPr id="11" name="Ellipse 10">
              <a:extLst>
                <a:ext uri="{FF2B5EF4-FFF2-40B4-BE49-F238E27FC236}">
                  <a16:creationId xmlns:a16="http://schemas.microsoft.com/office/drawing/2014/main" id="{6F092D00-F446-FE70-0AF3-764CA734CD4D}"/>
                </a:ext>
              </a:extLst>
            </p:cNvPr>
            <p:cNvSpPr/>
            <p:nvPr/>
          </p:nvSpPr>
          <p:spPr>
            <a:xfrm>
              <a:off x="8294338" y="-737957"/>
              <a:ext cx="1675050" cy="1525376"/>
            </a:xfrm>
            <a:custGeom>
              <a:avLst/>
              <a:gdLst>
                <a:gd name="connsiteX0" fmla="*/ 0 w 1675050"/>
                <a:gd name="connsiteY0" fmla="*/ 762688 h 1525376"/>
                <a:gd name="connsiteX1" fmla="*/ 837525 w 1675050"/>
                <a:gd name="connsiteY1" fmla="*/ 0 h 1525376"/>
                <a:gd name="connsiteX2" fmla="*/ 1675050 w 1675050"/>
                <a:gd name="connsiteY2" fmla="*/ 762688 h 1525376"/>
                <a:gd name="connsiteX3" fmla="*/ 837525 w 1675050"/>
                <a:gd name="connsiteY3" fmla="*/ 1525376 h 1525376"/>
                <a:gd name="connsiteX4" fmla="*/ 0 w 1675050"/>
                <a:gd name="connsiteY4" fmla="*/ 762688 h 1525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050" h="1525376" fill="none" extrusionOk="0">
                  <a:moveTo>
                    <a:pt x="0" y="762688"/>
                  </a:moveTo>
                  <a:cubicBezTo>
                    <a:pt x="7709" y="342381"/>
                    <a:pt x="408739" y="-69490"/>
                    <a:pt x="837525" y="0"/>
                  </a:cubicBezTo>
                  <a:cubicBezTo>
                    <a:pt x="1259795" y="-6169"/>
                    <a:pt x="1669545" y="346650"/>
                    <a:pt x="1675050" y="762688"/>
                  </a:cubicBezTo>
                  <a:cubicBezTo>
                    <a:pt x="1667697" y="1113790"/>
                    <a:pt x="1251062" y="1593493"/>
                    <a:pt x="837525" y="1525376"/>
                  </a:cubicBezTo>
                  <a:cubicBezTo>
                    <a:pt x="426415" y="1554175"/>
                    <a:pt x="55263" y="1197196"/>
                    <a:pt x="0" y="762688"/>
                  </a:cubicBezTo>
                  <a:close/>
                </a:path>
                <a:path w="1675050" h="1525376" stroke="0" extrusionOk="0">
                  <a:moveTo>
                    <a:pt x="0" y="762688"/>
                  </a:moveTo>
                  <a:cubicBezTo>
                    <a:pt x="-38079" y="317979"/>
                    <a:pt x="355498" y="7309"/>
                    <a:pt x="837525" y="0"/>
                  </a:cubicBezTo>
                  <a:cubicBezTo>
                    <a:pt x="1358485" y="12296"/>
                    <a:pt x="1606821" y="343636"/>
                    <a:pt x="1675050" y="762688"/>
                  </a:cubicBezTo>
                  <a:cubicBezTo>
                    <a:pt x="1664696" y="1194020"/>
                    <a:pt x="1296584" y="1544682"/>
                    <a:pt x="837525" y="1525376"/>
                  </a:cubicBezTo>
                  <a:cubicBezTo>
                    <a:pt x="336637" y="1504401"/>
                    <a:pt x="8111" y="1187784"/>
                    <a:pt x="0" y="762688"/>
                  </a:cubicBezTo>
                  <a:close/>
                </a:path>
              </a:pathLst>
            </a:custGeom>
            <a:blipFill>
              <a:blip r:embed="rId3" cstate="screen">
                <a:extLst>
                  <a:ext uri="{28A0092B-C50C-407E-A947-70E740481C1C}">
                    <a14:useLocalDpi xmlns:a14="http://schemas.microsoft.com/office/drawing/2010/main"/>
                  </a:ext>
                </a:extLst>
              </a:blip>
              <a:stretch>
                <a:fillRect/>
              </a:stretch>
            </a:blipFill>
            <a:ln w="15875">
              <a:solidFill>
                <a:srgbClr val="001E8C"/>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a:p>
          </p:txBody>
        </p:sp>
        <p:sp>
          <p:nvSpPr>
            <p:cNvPr id="12" name="Ellipse 11">
              <a:extLst>
                <a:ext uri="{FF2B5EF4-FFF2-40B4-BE49-F238E27FC236}">
                  <a16:creationId xmlns:a16="http://schemas.microsoft.com/office/drawing/2014/main" id="{283B289E-DF9C-E7DD-D65D-CE74218ACA1D}"/>
                </a:ext>
              </a:extLst>
            </p:cNvPr>
            <p:cNvSpPr/>
            <p:nvPr/>
          </p:nvSpPr>
          <p:spPr>
            <a:xfrm rot="5400000">
              <a:off x="8399109" y="1053181"/>
              <a:ext cx="1435838" cy="1675050"/>
            </a:xfrm>
            <a:custGeom>
              <a:avLst/>
              <a:gdLst>
                <a:gd name="connsiteX0" fmla="*/ 0 w 1435838"/>
                <a:gd name="connsiteY0" fmla="*/ 837525 h 1675050"/>
                <a:gd name="connsiteX1" fmla="*/ 717919 w 1435838"/>
                <a:gd name="connsiteY1" fmla="*/ 0 h 1675050"/>
                <a:gd name="connsiteX2" fmla="*/ 1435838 w 1435838"/>
                <a:gd name="connsiteY2" fmla="*/ 837525 h 1675050"/>
                <a:gd name="connsiteX3" fmla="*/ 717919 w 1435838"/>
                <a:gd name="connsiteY3" fmla="*/ 1675050 h 1675050"/>
                <a:gd name="connsiteX4" fmla="*/ 0 w 1435838"/>
                <a:gd name="connsiteY4" fmla="*/ 837525 h 1675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838" h="1675050" extrusionOk="0">
                  <a:moveTo>
                    <a:pt x="0" y="837525"/>
                  </a:moveTo>
                  <a:cubicBezTo>
                    <a:pt x="-44797" y="347341"/>
                    <a:pt x="291953" y="11061"/>
                    <a:pt x="717919" y="0"/>
                  </a:cubicBezTo>
                  <a:cubicBezTo>
                    <a:pt x="1168020" y="11285"/>
                    <a:pt x="1416788" y="375579"/>
                    <a:pt x="1435838" y="837525"/>
                  </a:cubicBezTo>
                  <a:cubicBezTo>
                    <a:pt x="1427196" y="1308516"/>
                    <a:pt x="1111608" y="1690567"/>
                    <a:pt x="717919" y="1675050"/>
                  </a:cubicBezTo>
                  <a:cubicBezTo>
                    <a:pt x="273970" y="1649087"/>
                    <a:pt x="75866" y="1336326"/>
                    <a:pt x="0" y="837525"/>
                  </a:cubicBezTo>
                  <a:close/>
                </a:path>
              </a:pathLst>
            </a:custGeom>
            <a:noFill/>
            <a:ln w="15875">
              <a:solidFill>
                <a:srgbClr val="000000"/>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a:p>
          </p:txBody>
        </p:sp>
        <p:cxnSp>
          <p:nvCxnSpPr>
            <p:cNvPr id="14" name="Lige pilforbindelse 13">
              <a:extLst>
                <a:ext uri="{FF2B5EF4-FFF2-40B4-BE49-F238E27FC236}">
                  <a16:creationId xmlns:a16="http://schemas.microsoft.com/office/drawing/2014/main" id="{70AF5A02-E4BD-779A-E72F-393CAC1B2433}"/>
                </a:ext>
              </a:extLst>
            </p:cNvPr>
            <p:cNvCxnSpPr>
              <a:cxnSpLocks/>
            </p:cNvCxnSpPr>
            <p:nvPr/>
          </p:nvCxnSpPr>
          <p:spPr>
            <a:xfrm>
              <a:off x="9158561" y="787420"/>
              <a:ext cx="0" cy="24492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itel 1">
              <a:extLst>
                <a:ext uri="{FF2B5EF4-FFF2-40B4-BE49-F238E27FC236}">
                  <a16:creationId xmlns:a16="http://schemas.microsoft.com/office/drawing/2014/main" id="{24BEBD3C-AE07-9334-6572-BCDB24BA83B5}"/>
                </a:ext>
              </a:extLst>
            </p:cNvPr>
            <p:cNvSpPr txBox="1">
              <a:spLocks/>
            </p:cNvSpPr>
            <p:nvPr/>
          </p:nvSpPr>
          <p:spPr>
            <a:xfrm>
              <a:off x="8630155" y="128897"/>
              <a:ext cx="1003413" cy="120404"/>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3000" b="1" i="0" kern="1200">
                  <a:solidFill>
                    <a:schemeClr val="bg1"/>
                  </a:solidFill>
                  <a:latin typeface="IDSERIF-DEMIBOLD" panose="02000000000000000000" pitchFamily="2" charset="77"/>
                  <a:ea typeface="+mj-ea"/>
                  <a:cs typeface="+mj-cs"/>
                </a:defRPr>
              </a:lvl1pPr>
            </a:lstStyle>
            <a:p>
              <a:pPr algn="ctr"/>
              <a:r>
                <a:rPr lang="da-DK" sz="1800" dirty="0">
                  <a:latin typeface="Raleway ExtraBold" pitchFamily="2" charset="0"/>
                </a:rPr>
                <a:t>Psykisk </a:t>
              </a:r>
            </a:p>
            <a:p>
              <a:pPr algn="ctr"/>
              <a:r>
                <a:rPr lang="da-DK" sz="1800" dirty="0">
                  <a:latin typeface="Raleway ExtraBold" pitchFamily="2" charset="0"/>
                </a:rPr>
                <a:t>lidelse</a:t>
              </a:r>
            </a:p>
          </p:txBody>
        </p:sp>
        <p:sp>
          <p:nvSpPr>
            <p:cNvPr id="17" name="Titel 1">
              <a:extLst>
                <a:ext uri="{FF2B5EF4-FFF2-40B4-BE49-F238E27FC236}">
                  <a16:creationId xmlns:a16="http://schemas.microsoft.com/office/drawing/2014/main" id="{9C144E5E-1FF6-0EAC-24AB-95CE5BB5CA85}"/>
                </a:ext>
              </a:extLst>
            </p:cNvPr>
            <p:cNvSpPr txBox="1">
              <a:spLocks/>
            </p:cNvSpPr>
            <p:nvPr/>
          </p:nvSpPr>
          <p:spPr>
            <a:xfrm>
              <a:off x="8652811" y="2224533"/>
              <a:ext cx="1003413" cy="120404"/>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3000" b="1" i="0" kern="1200">
                  <a:solidFill>
                    <a:schemeClr val="bg1"/>
                  </a:solidFill>
                  <a:latin typeface="IDSERIF-DEMIBOLD" panose="02000000000000000000" pitchFamily="2" charset="77"/>
                  <a:ea typeface="+mj-ea"/>
                  <a:cs typeface="+mj-cs"/>
                </a:defRPr>
              </a:lvl1pPr>
            </a:lstStyle>
            <a:p>
              <a:pPr algn="ctr"/>
              <a:r>
                <a:rPr lang="da-DK" sz="1800" dirty="0">
                  <a:solidFill>
                    <a:schemeClr val="tx1"/>
                  </a:solidFill>
                  <a:latin typeface="Raleway ExtraBold" pitchFamily="2" charset="0"/>
                </a:rPr>
                <a:t>Mig</a:t>
              </a:r>
            </a:p>
          </p:txBody>
        </p:sp>
        <p:sp>
          <p:nvSpPr>
            <p:cNvPr id="18" name="Ellipse 17">
              <a:extLst>
                <a:ext uri="{FF2B5EF4-FFF2-40B4-BE49-F238E27FC236}">
                  <a16:creationId xmlns:a16="http://schemas.microsoft.com/office/drawing/2014/main" id="{E47A8F42-85CD-0D9E-CDB3-F60FC1678C9A}"/>
                </a:ext>
              </a:extLst>
            </p:cNvPr>
            <p:cNvSpPr/>
            <p:nvPr/>
          </p:nvSpPr>
          <p:spPr>
            <a:xfrm rot="6148001">
              <a:off x="8865646" y="-689935"/>
              <a:ext cx="567891" cy="798650"/>
            </a:xfrm>
            <a:custGeom>
              <a:avLst/>
              <a:gdLst>
                <a:gd name="connsiteX0" fmla="*/ 0 w 567891"/>
                <a:gd name="connsiteY0" fmla="*/ 399325 h 798650"/>
                <a:gd name="connsiteX1" fmla="*/ 283946 w 567891"/>
                <a:gd name="connsiteY1" fmla="*/ 0 h 798650"/>
                <a:gd name="connsiteX2" fmla="*/ 567892 w 567891"/>
                <a:gd name="connsiteY2" fmla="*/ 399325 h 798650"/>
                <a:gd name="connsiteX3" fmla="*/ 283946 w 567891"/>
                <a:gd name="connsiteY3" fmla="*/ 798650 h 798650"/>
                <a:gd name="connsiteX4" fmla="*/ 0 w 567891"/>
                <a:gd name="connsiteY4" fmla="*/ 399325 h 79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91" h="798650" fill="none" extrusionOk="0">
                  <a:moveTo>
                    <a:pt x="0" y="399325"/>
                  </a:moveTo>
                  <a:cubicBezTo>
                    <a:pt x="8599" y="179804"/>
                    <a:pt x="141164" y="-28888"/>
                    <a:pt x="283946" y="0"/>
                  </a:cubicBezTo>
                  <a:cubicBezTo>
                    <a:pt x="423187" y="-2692"/>
                    <a:pt x="561931" y="184396"/>
                    <a:pt x="567892" y="399325"/>
                  </a:cubicBezTo>
                  <a:cubicBezTo>
                    <a:pt x="564029" y="583029"/>
                    <a:pt x="428406" y="815825"/>
                    <a:pt x="283946" y="798650"/>
                  </a:cubicBezTo>
                  <a:cubicBezTo>
                    <a:pt x="155281" y="814412"/>
                    <a:pt x="17510" y="624076"/>
                    <a:pt x="0" y="399325"/>
                  </a:cubicBezTo>
                  <a:close/>
                </a:path>
                <a:path w="567891" h="798650" stroke="0" extrusionOk="0">
                  <a:moveTo>
                    <a:pt x="0" y="399325"/>
                  </a:moveTo>
                  <a:cubicBezTo>
                    <a:pt x="-22515" y="164896"/>
                    <a:pt x="112380" y="5535"/>
                    <a:pt x="283946" y="0"/>
                  </a:cubicBezTo>
                  <a:cubicBezTo>
                    <a:pt x="457282" y="3477"/>
                    <a:pt x="532210" y="179919"/>
                    <a:pt x="567892" y="399325"/>
                  </a:cubicBezTo>
                  <a:cubicBezTo>
                    <a:pt x="558516" y="629022"/>
                    <a:pt x="436219" y="823779"/>
                    <a:pt x="283946" y="798650"/>
                  </a:cubicBezTo>
                  <a:cubicBezTo>
                    <a:pt x="109968" y="789262"/>
                    <a:pt x="17936" y="628436"/>
                    <a:pt x="0" y="399325"/>
                  </a:cubicBezTo>
                  <a:close/>
                </a:path>
              </a:pathLst>
            </a:custGeom>
            <a:solidFill>
              <a:schemeClr val="bg1"/>
            </a:solidFill>
            <a:ln w="15875">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a:p>
          </p:txBody>
        </p:sp>
        <p:sp>
          <p:nvSpPr>
            <p:cNvPr id="19" name="Titel 1">
              <a:extLst>
                <a:ext uri="{FF2B5EF4-FFF2-40B4-BE49-F238E27FC236}">
                  <a16:creationId xmlns:a16="http://schemas.microsoft.com/office/drawing/2014/main" id="{E6863453-6937-AB02-FA3F-313677BF37DE}"/>
                </a:ext>
              </a:extLst>
            </p:cNvPr>
            <p:cNvSpPr txBox="1">
              <a:spLocks/>
            </p:cNvSpPr>
            <p:nvPr/>
          </p:nvSpPr>
          <p:spPr>
            <a:xfrm>
              <a:off x="8651609" y="-343210"/>
              <a:ext cx="1003413" cy="120404"/>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3000" b="1" i="0" kern="1200">
                  <a:solidFill>
                    <a:schemeClr val="bg1"/>
                  </a:solidFill>
                  <a:latin typeface="IDSERIF-DEMIBOLD" panose="02000000000000000000" pitchFamily="2" charset="77"/>
                  <a:ea typeface="+mj-ea"/>
                  <a:cs typeface="+mj-cs"/>
                </a:defRPr>
              </a:lvl1pPr>
            </a:lstStyle>
            <a:p>
              <a:pPr algn="ctr"/>
              <a:r>
                <a:rPr lang="da-DK" sz="1800" dirty="0">
                  <a:solidFill>
                    <a:schemeClr val="tx1"/>
                  </a:solidFill>
                  <a:latin typeface="Raleway ExtraBold" pitchFamily="2" charset="0"/>
                </a:rPr>
                <a:t>Mig</a:t>
              </a:r>
            </a:p>
          </p:txBody>
        </p:sp>
        <p:sp>
          <p:nvSpPr>
            <p:cNvPr id="20" name="Ellipse 19">
              <a:extLst>
                <a:ext uri="{FF2B5EF4-FFF2-40B4-BE49-F238E27FC236}">
                  <a16:creationId xmlns:a16="http://schemas.microsoft.com/office/drawing/2014/main" id="{3BAA75FB-7D53-7924-B850-C716A3CCD67F}"/>
                </a:ext>
              </a:extLst>
            </p:cNvPr>
            <p:cNvSpPr/>
            <p:nvPr/>
          </p:nvSpPr>
          <p:spPr>
            <a:xfrm>
              <a:off x="8559751" y="1416229"/>
              <a:ext cx="1197621" cy="566443"/>
            </a:xfrm>
            <a:custGeom>
              <a:avLst/>
              <a:gdLst>
                <a:gd name="connsiteX0" fmla="*/ 0 w 1197621"/>
                <a:gd name="connsiteY0" fmla="*/ 283222 h 566443"/>
                <a:gd name="connsiteX1" fmla="*/ 598811 w 1197621"/>
                <a:gd name="connsiteY1" fmla="*/ 0 h 566443"/>
                <a:gd name="connsiteX2" fmla="*/ 1197622 w 1197621"/>
                <a:gd name="connsiteY2" fmla="*/ 283222 h 566443"/>
                <a:gd name="connsiteX3" fmla="*/ 598811 w 1197621"/>
                <a:gd name="connsiteY3" fmla="*/ 566444 h 566443"/>
                <a:gd name="connsiteX4" fmla="*/ 0 w 1197621"/>
                <a:gd name="connsiteY4" fmla="*/ 283222 h 566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621" h="566443" fill="none" extrusionOk="0">
                  <a:moveTo>
                    <a:pt x="0" y="283222"/>
                  </a:moveTo>
                  <a:cubicBezTo>
                    <a:pt x="58313" y="133721"/>
                    <a:pt x="278211" y="-20814"/>
                    <a:pt x="598811" y="0"/>
                  </a:cubicBezTo>
                  <a:cubicBezTo>
                    <a:pt x="912640" y="-2586"/>
                    <a:pt x="1188767" y="135139"/>
                    <a:pt x="1197622" y="283222"/>
                  </a:cubicBezTo>
                  <a:cubicBezTo>
                    <a:pt x="1192032" y="386329"/>
                    <a:pt x="922349" y="576416"/>
                    <a:pt x="598811" y="566444"/>
                  </a:cubicBezTo>
                  <a:cubicBezTo>
                    <a:pt x="287106" y="577086"/>
                    <a:pt x="15189" y="443293"/>
                    <a:pt x="0" y="283222"/>
                  </a:cubicBezTo>
                  <a:close/>
                </a:path>
                <a:path w="1197621" h="566443" stroke="0" extrusionOk="0">
                  <a:moveTo>
                    <a:pt x="0" y="283222"/>
                  </a:moveTo>
                  <a:cubicBezTo>
                    <a:pt x="-3880" y="124410"/>
                    <a:pt x="227554" y="15216"/>
                    <a:pt x="598811" y="0"/>
                  </a:cubicBezTo>
                  <a:cubicBezTo>
                    <a:pt x="936975" y="1568"/>
                    <a:pt x="1185213" y="127198"/>
                    <a:pt x="1197622" y="283222"/>
                  </a:cubicBezTo>
                  <a:cubicBezTo>
                    <a:pt x="1191647" y="445476"/>
                    <a:pt x="928292" y="573261"/>
                    <a:pt x="598811" y="566444"/>
                  </a:cubicBezTo>
                  <a:cubicBezTo>
                    <a:pt x="241966" y="552147"/>
                    <a:pt x="3639" y="441380"/>
                    <a:pt x="0" y="283222"/>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15875">
              <a:solidFill>
                <a:srgbClr val="001E8C"/>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a:p>
          </p:txBody>
        </p:sp>
        <p:sp>
          <p:nvSpPr>
            <p:cNvPr id="21" name="Titel 1">
              <a:extLst>
                <a:ext uri="{FF2B5EF4-FFF2-40B4-BE49-F238E27FC236}">
                  <a16:creationId xmlns:a16="http://schemas.microsoft.com/office/drawing/2014/main" id="{060CE068-92A2-9050-CA5B-69A5E7E90681}"/>
                </a:ext>
              </a:extLst>
            </p:cNvPr>
            <p:cNvSpPr txBox="1">
              <a:spLocks/>
            </p:cNvSpPr>
            <p:nvPr/>
          </p:nvSpPr>
          <p:spPr>
            <a:xfrm>
              <a:off x="8651607" y="1574133"/>
              <a:ext cx="1003413" cy="120404"/>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3000" b="1" i="0" kern="1200">
                  <a:solidFill>
                    <a:schemeClr val="bg1"/>
                  </a:solidFill>
                  <a:latin typeface="IDSERIF-DEMIBOLD" panose="02000000000000000000" pitchFamily="2" charset="77"/>
                  <a:ea typeface="+mj-ea"/>
                  <a:cs typeface="+mj-cs"/>
                </a:defRPr>
              </a:lvl1pPr>
            </a:lstStyle>
            <a:p>
              <a:pPr algn="ctr"/>
              <a:r>
                <a:rPr lang="da-DK" sz="1800" dirty="0">
                  <a:latin typeface="Raleway ExtraBold" pitchFamily="2" charset="0"/>
                </a:rPr>
                <a:t>Psykisk </a:t>
              </a:r>
            </a:p>
            <a:p>
              <a:pPr algn="ctr"/>
              <a:r>
                <a:rPr lang="da-DK" sz="1800" dirty="0">
                  <a:latin typeface="Raleway ExtraBold" pitchFamily="2" charset="0"/>
                </a:rPr>
                <a:t>lidelse</a:t>
              </a:r>
            </a:p>
          </p:txBody>
        </p:sp>
      </p:grpSp>
      <p:sp>
        <p:nvSpPr>
          <p:cNvPr id="7" name="Tekstfelt 6">
            <a:extLst>
              <a:ext uri="{FF2B5EF4-FFF2-40B4-BE49-F238E27FC236}">
                <a16:creationId xmlns:a16="http://schemas.microsoft.com/office/drawing/2014/main" id="{5B473A78-A806-3865-A922-CD8727A4B099}"/>
              </a:ext>
            </a:extLst>
          </p:cNvPr>
          <p:cNvSpPr txBox="1"/>
          <p:nvPr/>
        </p:nvSpPr>
        <p:spPr>
          <a:xfrm>
            <a:off x="839225" y="4834202"/>
            <a:ext cx="7255896" cy="832528"/>
          </a:xfrm>
          <a:custGeom>
            <a:avLst/>
            <a:gdLst>
              <a:gd name="connsiteX0" fmla="*/ 0 w 7255896"/>
              <a:gd name="connsiteY0" fmla="*/ 138757 h 832528"/>
              <a:gd name="connsiteX1" fmla="*/ 138757 w 7255896"/>
              <a:gd name="connsiteY1" fmla="*/ 0 h 832528"/>
              <a:gd name="connsiteX2" fmla="*/ 976163 w 7255896"/>
              <a:gd name="connsiteY2" fmla="*/ 0 h 832528"/>
              <a:gd name="connsiteX3" fmla="*/ 1604217 w 7255896"/>
              <a:gd name="connsiteY3" fmla="*/ 0 h 832528"/>
              <a:gd name="connsiteX4" fmla="*/ 2162488 w 7255896"/>
              <a:gd name="connsiteY4" fmla="*/ 0 h 832528"/>
              <a:gd name="connsiteX5" fmla="*/ 2930110 w 7255896"/>
              <a:gd name="connsiteY5" fmla="*/ 0 h 832528"/>
              <a:gd name="connsiteX6" fmla="*/ 3558164 w 7255896"/>
              <a:gd name="connsiteY6" fmla="*/ 0 h 832528"/>
              <a:gd name="connsiteX7" fmla="*/ 4395570 w 7255896"/>
              <a:gd name="connsiteY7" fmla="*/ 0 h 832528"/>
              <a:gd name="connsiteX8" fmla="*/ 4953841 w 7255896"/>
              <a:gd name="connsiteY8" fmla="*/ 0 h 832528"/>
              <a:gd name="connsiteX9" fmla="*/ 5791246 w 7255896"/>
              <a:gd name="connsiteY9" fmla="*/ 0 h 832528"/>
              <a:gd name="connsiteX10" fmla="*/ 6279733 w 7255896"/>
              <a:gd name="connsiteY10" fmla="*/ 0 h 832528"/>
              <a:gd name="connsiteX11" fmla="*/ 7117139 w 7255896"/>
              <a:gd name="connsiteY11" fmla="*/ 0 h 832528"/>
              <a:gd name="connsiteX12" fmla="*/ 7255896 w 7255896"/>
              <a:gd name="connsiteY12" fmla="*/ 138757 h 832528"/>
              <a:gd name="connsiteX13" fmla="*/ 7255896 w 7255896"/>
              <a:gd name="connsiteY13" fmla="*/ 693771 h 832528"/>
              <a:gd name="connsiteX14" fmla="*/ 7117139 w 7255896"/>
              <a:gd name="connsiteY14" fmla="*/ 832528 h 832528"/>
              <a:gd name="connsiteX15" fmla="*/ 6419301 w 7255896"/>
              <a:gd name="connsiteY15" fmla="*/ 832528 h 832528"/>
              <a:gd name="connsiteX16" fmla="*/ 5581895 w 7255896"/>
              <a:gd name="connsiteY16" fmla="*/ 832528 h 832528"/>
              <a:gd name="connsiteX17" fmla="*/ 4884057 w 7255896"/>
              <a:gd name="connsiteY17" fmla="*/ 832528 h 832528"/>
              <a:gd name="connsiteX18" fmla="*/ 4395570 w 7255896"/>
              <a:gd name="connsiteY18" fmla="*/ 832528 h 832528"/>
              <a:gd name="connsiteX19" fmla="*/ 3837299 w 7255896"/>
              <a:gd name="connsiteY19" fmla="*/ 832528 h 832528"/>
              <a:gd name="connsiteX20" fmla="*/ 2999894 w 7255896"/>
              <a:gd name="connsiteY20" fmla="*/ 832528 h 832528"/>
              <a:gd name="connsiteX21" fmla="*/ 2302055 w 7255896"/>
              <a:gd name="connsiteY21" fmla="*/ 832528 h 832528"/>
              <a:gd name="connsiteX22" fmla="*/ 1743785 w 7255896"/>
              <a:gd name="connsiteY22" fmla="*/ 832528 h 832528"/>
              <a:gd name="connsiteX23" fmla="*/ 1045947 w 7255896"/>
              <a:gd name="connsiteY23" fmla="*/ 832528 h 832528"/>
              <a:gd name="connsiteX24" fmla="*/ 138757 w 7255896"/>
              <a:gd name="connsiteY24" fmla="*/ 832528 h 832528"/>
              <a:gd name="connsiteX25" fmla="*/ 0 w 7255896"/>
              <a:gd name="connsiteY25" fmla="*/ 693771 h 832528"/>
              <a:gd name="connsiteX26" fmla="*/ 0 w 7255896"/>
              <a:gd name="connsiteY26" fmla="*/ 138757 h 83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55896" h="832528" extrusionOk="0">
                <a:moveTo>
                  <a:pt x="0" y="138757"/>
                </a:moveTo>
                <a:cubicBezTo>
                  <a:pt x="-7764" y="57335"/>
                  <a:pt x="56189" y="2227"/>
                  <a:pt x="138757" y="0"/>
                </a:cubicBezTo>
                <a:cubicBezTo>
                  <a:pt x="501182" y="4719"/>
                  <a:pt x="728381" y="-36527"/>
                  <a:pt x="976163" y="0"/>
                </a:cubicBezTo>
                <a:cubicBezTo>
                  <a:pt x="1223945" y="36527"/>
                  <a:pt x="1349501" y="-13419"/>
                  <a:pt x="1604217" y="0"/>
                </a:cubicBezTo>
                <a:cubicBezTo>
                  <a:pt x="1858933" y="13419"/>
                  <a:pt x="2021781" y="14679"/>
                  <a:pt x="2162488" y="0"/>
                </a:cubicBezTo>
                <a:cubicBezTo>
                  <a:pt x="2303195" y="-14679"/>
                  <a:pt x="2613591" y="34059"/>
                  <a:pt x="2930110" y="0"/>
                </a:cubicBezTo>
                <a:cubicBezTo>
                  <a:pt x="3246629" y="-34059"/>
                  <a:pt x="3361292" y="12059"/>
                  <a:pt x="3558164" y="0"/>
                </a:cubicBezTo>
                <a:cubicBezTo>
                  <a:pt x="3755036" y="-12059"/>
                  <a:pt x="4210959" y="-1375"/>
                  <a:pt x="4395570" y="0"/>
                </a:cubicBezTo>
                <a:cubicBezTo>
                  <a:pt x="4580181" y="1375"/>
                  <a:pt x="4771866" y="-15989"/>
                  <a:pt x="4953841" y="0"/>
                </a:cubicBezTo>
                <a:cubicBezTo>
                  <a:pt x="5135816" y="15989"/>
                  <a:pt x="5434624" y="21040"/>
                  <a:pt x="5791246" y="0"/>
                </a:cubicBezTo>
                <a:cubicBezTo>
                  <a:pt x="6147868" y="-21040"/>
                  <a:pt x="6059429" y="-19890"/>
                  <a:pt x="6279733" y="0"/>
                </a:cubicBezTo>
                <a:cubicBezTo>
                  <a:pt x="6500037" y="19890"/>
                  <a:pt x="6871013" y="18126"/>
                  <a:pt x="7117139" y="0"/>
                </a:cubicBezTo>
                <a:cubicBezTo>
                  <a:pt x="7202894" y="13580"/>
                  <a:pt x="7257026" y="73827"/>
                  <a:pt x="7255896" y="138757"/>
                </a:cubicBezTo>
                <a:cubicBezTo>
                  <a:pt x="7254324" y="290107"/>
                  <a:pt x="7258117" y="470249"/>
                  <a:pt x="7255896" y="693771"/>
                </a:cubicBezTo>
                <a:cubicBezTo>
                  <a:pt x="7266614" y="757098"/>
                  <a:pt x="7189016" y="830690"/>
                  <a:pt x="7117139" y="832528"/>
                </a:cubicBezTo>
                <a:cubicBezTo>
                  <a:pt x="6807732" y="846369"/>
                  <a:pt x="6677483" y="865198"/>
                  <a:pt x="6419301" y="832528"/>
                </a:cubicBezTo>
                <a:cubicBezTo>
                  <a:pt x="6161119" y="799858"/>
                  <a:pt x="5966104" y="869631"/>
                  <a:pt x="5581895" y="832528"/>
                </a:cubicBezTo>
                <a:cubicBezTo>
                  <a:pt x="5197686" y="795425"/>
                  <a:pt x="5051822" y="849617"/>
                  <a:pt x="4884057" y="832528"/>
                </a:cubicBezTo>
                <a:cubicBezTo>
                  <a:pt x="4716292" y="815439"/>
                  <a:pt x="4585990" y="841467"/>
                  <a:pt x="4395570" y="832528"/>
                </a:cubicBezTo>
                <a:cubicBezTo>
                  <a:pt x="4205150" y="823589"/>
                  <a:pt x="4081617" y="825329"/>
                  <a:pt x="3837299" y="832528"/>
                </a:cubicBezTo>
                <a:cubicBezTo>
                  <a:pt x="3592981" y="839727"/>
                  <a:pt x="3227113" y="856311"/>
                  <a:pt x="2999894" y="832528"/>
                </a:cubicBezTo>
                <a:cubicBezTo>
                  <a:pt x="2772675" y="808745"/>
                  <a:pt x="2593890" y="805519"/>
                  <a:pt x="2302055" y="832528"/>
                </a:cubicBezTo>
                <a:cubicBezTo>
                  <a:pt x="2010220" y="859537"/>
                  <a:pt x="1950569" y="805206"/>
                  <a:pt x="1743785" y="832528"/>
                </a:cubicBezTo>
                <a:cubicBezTo>
                  <a:pt x="1537001" y="859851"/>
                  <a:pt x="1240548" y="864802"/>
                  <a:pt x="1045947" y="832528"/>
                </a:cubicBezTo>
                <a:cubicBezTo>
                  <a:pt x="851346" y="800254"/>
                  <a:pt x="529473" y="839925"/>
                  <a:pt x="138757" y="832528"/>
                </a:cubicBezTo>
                <a:cubicBezTo>
                  <a:pt x="65350" y="822606"/>
                  <a:pt x="6683" y="777630"/>
                  <a:pt x="0" y="693771"/>
                </a:cubicBezTo>
                <a:cubicBezTo>
                  <a:pt x="16255" y="556764"/>
                  <a:pt x="14511" y="382041"/>
                  <a:pt x="0" y="138757"/>
                </a:cubicBezTo>
                <a:close/>
              </a:path>
            </a:pathLst>
          </a:custGeom>
          <a:noFill/>
          <a:ln w="12700" cap="rnd">
            <a:solidFill>
              <a:schemeClr val="tx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txBody>
          <a:bodyPr wrap="square" lIns="144000" tIns="144000" rIns="144000" bIns="144000" anchor="ctr">
            <a:spAutoFit/>
          </a:bodyPr>
          <a:lstStyle/>
          <a:p>
            <a:pPr marL="0" indent="0">
              <a:buNone/>
            </a:pPr>
            <a:r>
              <a:rPr lang="da-DK" sz="1000" i="1">
                <a:solidFill>
                  <a:srgbClr val="FF0000"/>
                </a:solidFill>
              </a:rPr>
              <a:t>Du kan vælge at arbejde med øvelsen på den måde, der passer dig bedst – tal, skriv, tegn eller andet.</a:t>
            </a:r>
          </a:p>
          <a:p>
            <a:pPr marL="0" indent="0">
              <a:buNone/>
            </a:pPr>
            <a:endParaRPr lang="da-DK" sz="1000" i="1">
              <a:solidFill>
                <a:srgbClr val="FF0000"/>
              </a:solidFill>
            </a:endParaRPr>
          </a:p>
          <a:p>
            <a:pPr marL="0" indent="0">
              <a:buNone/>
            </a:pPr>
            <a:r>
              <a:rPr lang="da-DK" sz="1000" i="1">
                <a:solidFill>
                  <a:srgbClr val="FF0000"/>
                </a:solidFill>
              </a:rPr>
              <a:t>Vend gerne tilbage til denne øvelse for at se, om noget har ændret sig i løbet af jeres arbejde med selvstigmatisering.</a:t>
            </a:r>
          </a:p>
        </p:txBody>
      </p:sp>
      <p:pic>
        <p:nvPicPr>
          <p:cNvPr id="5" name="Billede 4" descr="Et billede, der indeholder skriveredskab, blyant&#10;&#10;Automatisk genereret beskrivelse">
            <a:extLst>
              <a:ext uri="{FF2B5EF4-FFF2-40B4-BE49-F238E27FC236}">
                <a16:creationId xmlns:a16="http://schemas.microsoft.com/office/drawing/2014/main" id="{35B0C46F-F925-76F2-0A02-043E7042448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flipH="1">
            <a:off x="812685" y="2934045"/>
            <a:ext cx="874053" cy="1299731"/>
          </a:xfrm>
          <a:prstGeom prst="rect">
            <a:avLst/>
          </a:prstGeom>
        </p:spPr>
      </p:pic>
      <p:sp>
        <p:nvSpPr>
          <p:cNvPr id="8" name="Tekstfelt 7">
            <a:extLst>
              <a:ext uri="{FF2B5EF4-FFF2-40B4-BE49-F238E27FC236}">
                <a16:creationId xmlns:a16="http://schemas.microsoft.com/office/drawing/2014/main" id="{D88162AF-5403-26FF-6E97-F65F8158AE66}"/>
              </a:ext>
            </a:extLst>
          </p:cNvPr>
          <p:cNvSpPr txBox="1"/>
          <p:nvPr/>
        </p:nvSpPr>
        <p:spPr>
          <a:xfrm>
            <a:off x="1755094" y="3227966"/>
            <a:ext cx="5660812" cy="890885"/>
          </a:xfrm>
          <a:prstGeom prst="rect">
            <a:avLst/>
          </a:prstGeom>
          <a:noFill/>
        </p:spPr>
        <p:txBody>
          <a:bodyPr wrap="square">
            <a:spAutoFit/>
          </a:bodyPr>
          <a:lstStyle/>
          <a:p>
            <a:pPr marL="0" indent="0">
              <a:buNone/>
            </a:pPr>
            <a:r>
              <a:rPr lang="da-DK" sz="1200"/>
              <a:t>Hvor meget fylder din psykiske lidelse i din opfattelse af dig selv?</a:t>
            </a:r>
            <a:br>
              <a:rPr lang="da-DK" sz="1200"/>
            </a:br>
            <a:endParaRPr lang="da-DK" sz="1200"/>
          </a:p>
          <a:p>
            <a:pPr marL="285750" indent="-285750">
              <a:buFontTx/>
              <a:buChar char="-"/>
            </a:pPr>
            <a:r>
              <a:rPr lang="da-DK" sz="1200"/>
              <a:t>Synes du, at den fylder en lille del af, hvem du er?</a:t>
            </a:r>
          </a:p>
          <a:p>
            <a:pPr marL="285750" indent="-285750">
              <a:lnSpc>
                <a:spcPct val="150000"/>
              </a:lnSpc>
              <a:buFontTx/>
              <a:buChar char="-"/>
            </a:pPr>
            <a:r>
              <a:rPr lang="da-DK" sz="1200"/>
              <a:t>Synes du, at den fylder en stor del af, hvem du er?</a:t>
            </a:r>
          </a:p>
        </p:txBody>
      </p:sp>
    </p:spTree>
    <p:extLst>
      <p:ext uri="{BB962C8B-B14F-4D97-AF65-F5344CB8AC3E}">
        <p14:creationId xmlns:p14="http://schemas.microsoft.com/office/powerpoint/2010/main" val="3279842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CF40670-52E6-F3F7-E68C-B3015C69A04E}"/>
            </a:ext>
          </a:extLst>
        </p:cNvPr>
        <p:cNvGrpSpPr/>
        <p:nvPr/>
      </p:nvGrpSpPr>
      <p:grpSpPr>
        <a:xfrm>
          <a:off x="0" y="0"/>
          <a:ext cx="0" cy="0"/>
          <a:chOff x="0" y="0"/>
          <a:chExt cx="0" cy="0"/>
        </a:xfrm>
      </p:grpSpPr>
      <p:pic>
        <p:nvPicPr>
          <p:cNvPr id="3" name="Billede 2" descr="Et billede, der indeholder orange, gul&#10;&#10;Indhold genereret af kunstig intelligens kan være forkert.">
            <a:extLst>
              <a:ext uri="{FF2B5EF4-FFF2-40B4-BE49-F238E27FC236}">
                <a16:creationId xmlns:a16="http://schemas.microsoft.com/office/drawing/2014/main" id="{05D7F73E-7A9B-9DF8-DF7D-0D3E9BFAE4E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Pladsholder til indhold 5">
            <a:extLst>
              <a:ext uri="{FF2B5EF4-FFF2-40B4-BE49-F238E27FC236}">
                <a16:creationId xmlns:a16="http://schemas.microsoft.com/office/drawing/2014/main" id="{A84D00A3-AA51-E7DA-238C-1BDB6EDE253B}"/>
              </a:ext>
            </a:extLst>
          </p:cNvPr>
          <p:cNvSpPr>
            <a:spLocks noGrp="1"/>
          </p:cNvSpPr>
          <p:nvPr>
            <p:ph idx="1"/>
          </p:nvPr>
        </p:nvSpPr>
        <p:spPr>
          <a:xfrm>
            <a:off x="885374" y="1065239"/>
            <a:ext cx="5751537" cy="1075546"/>
          </a:xfrm>
        </p:spPr>
        <p:txBody>
          <a:bodyPr/>
          <a:lstStyle/>
          <a:p>
            <a:pPr marL="0" indent="0">
              <a:buNone/>
            </a:pPr>
            <a:r>
              <a:rPr lang="da-DK" sz="1400"/>
              <a:t>.</a:t>
            </a:r>
          </a:p>
          <a:p>
            <a:pPr marL="0" indent="0" algn="ctr">
              <a:buNone/>
            </a:pPr>
            <a:endParaRPr lang="da-DK" sz="1400">
              <a:solidFill>
                <a:schemeClr val="tx1"/>
              </a:solidFill>
            </a:endParaRPr>
          </a:p>
          <a:p>
            <a:pPr marL="0" indent="0">
              <a:buNone/>
            </a:pPr>
            <a:endParaRPr lang="da-DK" sz="1400"/>
          </a:p>
          <a:p>
            <a:pPr marL="0" indent="0">
              <a:buNone/>
            </a:pPr>
            <a:endParaRPr lang="da-DK" sz="1400"/>
          </a:p>
          <a:p>
            <a:pPr marL="0" indent="0">
              <a:buNone/>
            </a:pPr>
            <a:endParaRPr lang="da-DK" sz="1400"/>
          </a:p>
          <a:p>
            <a:pPr marL="0" indent="0">
              <a:buNone/>
            </a:pPr>
            <a:endParaRPr lang="da-DK" sz="1400"/>
          </a:p>
          <a:p>
            <a:pPr marL="0" indent="0">
              <a:buNone/>
            </a:pPr>
            <a:endParaRPr lang="da-DK" sz="1400"/>
          </a:p>
          <a:p>
            <a:endParaRPr lang="da-DK" sz="1050"/>
          </a:p>
        </p:txBody>
      </p:sp>
      <p:sp>
        <p:nvSpPr>
          <p:cNvPr id="2" name="Pladsholder til slidenummer 3">
            <a:extLst>
              <a:ext uri="{FF2B5EF4-FFF2-40B4-BE49-F238E27FC236}">
                <a16:creationId xmlns:a16="http://schemas.microsoft.com/office/drawing/2014/main" id="{B2A0F3C9-B1A9-45BD-00F6-266FCD50B8C9}"/>
              </a:ext>
            </a:extLst>
          </p:cNvPr>
          <p:cNvSpPr>
            <a:spLocks noGrp="1"/>
          </p:cNvSpPr>
          <p:nvPr>
            <p:ph type="sldNum" sz="quarter" idx="12"/>
          </p:nvPr>
        </p:nvSpPr>
        <p:spPr>
          <a:xfrm>
            <a:off x="432000" y="6378417"/>
            <a:ext cx="673950" cy="180000"/>
          </a:xfrm>
        </p:spPr>
        <p:txBody>
          <a:bodyPr/>
          <a:lstStyle/>
          <a:p>
            <a:r>
              <a:rPr lang="da-DK">
                <a:solidFill>
                  <a:schemeClr val="tx1"/>
                </a:solidFill>
              </a:rPr>
              <a:t>Side </a:t>
            </a:r>
            <a:fld id="{24C8C45C-947F-4981-8B3F-4F32E973C901}" type="slidenum">
              <a:rPr lang="da-DK" smtClean="0">
                <a:solidFill>
                  <a:schemeClr val="tx1"/>
                </a:solidFill>
              </a:rPr>
              <a:pPr/>
              <a:t>11</a:t>
            </a:fld>
            <a:endParaRPr lang="da-DK">
              <a:solidFill>
                <a:schemeClr val="tx1"/>
              </a:solidFill>
            </a:endParaRPr>
          </a:p>
        </p:txBody>
      </p:sp>
      <p:sp>
        <p:nvSpPr>
          <p:cNvPr id="8" name="Titel 1">
            <a:extLst>
              <a:ext uri="{FF2B5EF4-FFF2-40B4-BE49-F238E27FC236}">
                <a16:creationId xmlns:a16="http://schemas.microsoft.com/office/drawing/2014/main" id="{E56FAA84-4796-30C9-6DA2-B1C4651412CF}"/>
              </a:ext>
            </a:extLst>
          </p:cNvPr>
          <p:cNvSpPr txBox="1">
            <a:spLocks/>
          </p:cNvSpPr>
          <p:nvPr/>
        </p:nvSpPr>
        <p:spPr>
          <a:xfrm>
            <a:off x="820559" y="794085"/>
            <a:ext cx="5275441" cy="3208287"/>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3000" b="1" kern="1200">
                <a:solidFill>
                  <a:schemeClr val="bg2"/>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da-DK" sz="1600" u="none" strike="noStrike" kern="1200" cap="none" spc="0" normalizeH="0" baseline="0" noProof="0" dirty="0">
                <a:solidFill>
                  <a:schemeClr val="tx1"/>
                </a:solidFill>
                <a:effectLst>
                  <a:outerShdw dist="41339" sx="1000" sy="1000" algn="tl" rotWithShape="0">
                    <a:prstClr val="black">
                      <a:alpha val="0"/>
                    </a:prstClr>
                  </a:outerShdw>
                </a:effectLst>
                <a:uLnTx/>
                <a:uFillTx/>
                <a:latin typeface="+mn-lt"/>
              </a:rPr>
              <a:t>Tema 1</a:t>
            </a:r>
            <a:endParaRPr lang="da-DK" sz="1600" dirty="0">
              <a:solidFill>
                <a:schemeClr val="tx1"/>
              </a:solidFill>
              <a:effectLst>
                <a:outerShdw dist="41339" sx="1000" sy="1000" algn="tl" rotWithShape="0">
                  <a:prstClr val="black">
                    <a:alpha val="0"/>
                  </a:prstClr>
                </a:outerShdw>
              </a:effectLst>
              <a:latin typeface="+mn-lt"/>
            </a:endParaRPr>
          </a:p>
          <a:p>
            <a:pPr marL="0" marR="0" lvl="0" indent="0" defTabSz="914400" rtl="0" eaLnBrk="1" fontAlgn="auto" latinLnBrk="0" hangingPunct="1">
              <a:lnSpc>
                <a:spcPct val="100000"/>
              </a:lnSpc>
              <a:spcBef>
                <a:spcPct val="0"/>
              </a:spcBef>
              <a:spcAft>
                <a:spcPts val="0"/>
              </a:spcAft>
              <a:buClrTx/>
              <a:buSzTx/>
              <a:buFontTx/>
              <a:buNone/>
              <a:tabLst/>
              <a:defRPr/>
            </a:pPr>
            <a:r>
              <a:rPr lang="da-DK" sz="4000" b="0" dirty="0">
                <a:solidFill>
                  <a:schemeClr val="tx1"/>
                </a:solidFill>
                <a:effectLst>
                  <a:outerShdw dist="41339" sx="1000" sy="1000" algn="tl" rotWithShape="0">
                    <a:prstClr val="black">
                      <a:alpha val="0"/>
                    </a:prstClr>
                  </a:outerShdw>
                </a:effectLst>
                <a:latin typeface="Raleway ExtraBold" pitchFamily="2" charset="0"/>
              </a:rPr>
              <a:t>Håb som drivkraft</a:t>
            </a:r>
            <a:endParaRPr kumimoji="0" lang="da-DK" sz="1400" b="0" i="0" u="none" strike="noStrike" kern="1200" cap="none" spc="0" normalizeH="0" baseline="0" noProof="0" dirty="0">
              <a:solidFill>
                <a:schemeClr val="tx1"/>
              </a:solidFill>
              <a:effectLst>
                <a:outerShdw dist="41339" sx="1000" sy="1000" algn="tl" rotWithShape="0">
                  <a:prstClr val="black">
                    <a:alpha val="0"/>
                  </a:prstClr>
                </a:outerShdw>
              </a:effectLst>
              <a:uLnTx/>
              <a:uFillTx/>
              <a:latin typeface="Raleway"/>
              <a:ea typeface="+mn-ea"/>
              <a:cs typeface="+mn-cs"/>
            </a:endParaRPr>
          </a:p>
          <a:p>
            <a:pPr>
              <a:lnSpc>
                <a:spcPct val="100000"/>
              </a:lnSpc>
              <a:defRPr/>
            </a:pPr>
            <a:endParaRPr kumimoji="0" lang="da-DK" sz="1400" b="0" i="0" u="none" strike="noStrike" kern="1200" cap="none" spc="0" normalizeH="0" baseline="0" noProof="0" dirty="0">
              <a:solidFill>
                <a:schemeClr val="tx1"/>
              </a:solidFill>
              <a:effectLst>
                <a:outerShdw dist="41339" sx="1000" sy="1000" algn="tl" rotWithShape="0">
                  <a:prstClr val="black">
                    <a:alpha val="0"/>
                  </a:prstClr>
                </a:outerShdw>
              </a:effectLst>
              <a:uLnTx/>
              <a:uFillTx/>
              <a:latin typeface="Raleway"/>
              <a:ea typeface="+mn-ea"/>
              <a:cs typeface="+mn-cs"/>
            </a:endParaRPr>
          </a:p>
          <a:p>
            <a:pPr>
              <a:lnSpc>
                <a:spcPct val="100000"/>
              </a:lnSpc>
              <a:defRPr/>
            </a:pPr>
            <a:r>
              <a:rPr kumimoji="0" lang="da-DK" sz="1400" b="0" i="0" u="none" strike="noStrike" kern="1200" cap="none" spc="0" normalizeH="0" baseline="0" noProof="0" dirty="0">
                <a:solidFill>
                  <a:schemeClr val="tx1"/>
                </a:solidFill>
                <a:effectLst>
                  <a:outerShdw dist="41339" sx="1000" sy="1000" algn="tl" rotWithShape="0">
                    <a:prstClr val="black">
                      <a:alpha val="0"/>
                    </a:prstClr>
                  </a:outerShdw>
                </a:effectLst>
                <a:uLnTx/>
                <a:uFillTx/>
                <a:latin typeface="Raleway"/>
                <a:ea typeface="+mn-ea"/>
                <a:cs typeface="+mn-cs"/>
              </a:rPr>
              <a:t>Når man er påvirket af selvstigmatisering, kan man miste håbet for fremtiden. </a:t>
            </a:r>
            <a:r>
              <a:rPr lang="da-DK" sz="1400" b="0" dirty="0">
                <a:solidFill>
                  <a:schemeClr val="tx1"/>
                </a:solidFill>
                <a:effectLst>
                  <a:outerShdw dist="41339" sx="1000" sy="1000" algn="tl" rotWithShape="0">
                    <a:prstClr val="black">
                      <a:alpha val="0"/>
                    </a:prstClr>
                  </a:outerShdw>
                </a:effectLst>
                <a:latin typeface="Raleway"/>
                <a:ea typeface="+mn-ea"/>
                <a:cs typeface="+mn-cs"/>
              </a:rPr>
              <a:t>H</a:t>
            </a:r>
            <a:r>
              <a:rPr kumimoji="0" lang="da-DK" sz="1400" b="0" i="0" u="none" strike="noStrike" kern="1200" cap="none" spc="0" normalizeH="0" baseline="0" noProof="0" dirty="0" err="1">
                <a:solidFill>
                  <a:schemeClr val="tx1"/>
                </a:solidFill>
                <a:effectLst>
                  <a:outerShdw dist="41339" sx="1000" sy="1000" algn="tl" rotWithShape="0">
                    <a:prstClr val="black">
                      <a:alpha val="0"/>
                    </a:prstClr>
                  </a:outerShdw>
                </a:effectLst>
                <a:uLnTx/>
                <a:uFillTx/>
                <a:latin typeface="Raleway"/>
                <a:ea typeface="+mn-ea"/>
                <a:cs typeface="+mn-cs"/>
              </a:rPr>
              <a:t>åb</a:t>
            </a:r>
            <a:r>
              <a:rPr kumimoji="0" lang="da-DK" sz="1400" b="0" i="0" u="none" strike="noStrike" kern="1200" cap="none" spc="0" normalizeH="0" baseline="0" noProof="0" dirty="0">
                <a:solidFill>
                  <a:schemeClr val="tx1"/>
                </a:solidFill>
                <a:effectLst>
                  <a:outerShdw dist="41339" sx="1000" sy="1000" algn="tl" rotWithShape="0">
                    <a:prstClr val="black">
                      <a:alpha val="0"/>
                    </a:prstClr>
                  </a:outerShdw>
                </a:effectLst>
                <a:uLnTx/>
                <a:uFillTx/>
                <a:latin typeface="Raleway"/>
                <a:ea typeface="+mn-ea"/>
                <a:cs typeface="+mn-cs"/>
              </a:rPr>
              <a:t> er vigtigt for at komme sig. Fagpersoner kan spille en vigtig rolle, fordi de kan hjælpe med at holde fast i håbet om at komme sig og at fokusere på de positive fremskridt – også de små.</a:t>
            </a:r>
            <a:endParaRPr lang="da-DK" sz="1400" dirty="0">
              <a:solidFill>
                <a:schemeClr val="tx1"/>
              </a:solidFill>
              <a:effectLst>
                <a:outerShdw dist="41339" sx="1000" sy="1000" algn="tl" rotWithShape="0">
                  <a:prstClr val="black">
                    <a:alpha val="0"/>
                  </a:prstClr>
                </a:outerShdw>
              </a:effectLst>
              <a:latin typeface="Raleway ExtraBold" pitchFamily="2" charset="0"/>
            </a:endParaRPr>
          </a:p>
        </p:txBody>
      </p:sp>
    </p:spTree>
    <p:extLst>
      <p:ext uri="{BB962C8B-B14F-4D97-AF65-F5344CB8AC3E}">
        <p14:creationId xmlns:p14="http://schemas.microsoft.com/office/powerpoint/2010/main" val="2876633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4105B3E2-3F49-22B1-C8C2-A0C2FA07CFD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kstfelt 2">
            <a:extLst>
              <a:ext uri="{FF2B5EF4-FFF2-40B4-BE49-F238E27FC236}">
                <a16:creationId xmlns:a16="http://schemas.microsoft.com/office/drawing/2014/main" id="{28E9E3FC-A8AB-29F6-AF00-4DC97EB5F198}"/>
              </a:ext>
            </a:extLst>
          </p:cNvPr>
          <p:cNvSpPr txBox="1"/>
          <p:nvPr/>
        </p:nvSpPr>
        <p:spPr>
          <a:xfrm>
            <a:off x="3891877" y="3588939"/>
            <a:ext cx="4408258" cy="615553"/>
          </a:xfrm>
          <a:prstGeom prst="rect">
            <a:avLst/>
          </a:prstGeom>
          <a:noFill/>
        </p:spPr>
        <p:txBody>
          <a:bodyPr wrap="none" lIns="0" tIns="0" rIns="0" bIns="0" rtlCol="0">
            <a:spAutoFit/>
          </a:bodyPr>
          <a:lstStyle/>
          <a:p>
            <a:pPr algn="ctr"/>
            <a:r>
              <a:rPr lang="da-DK" sz="2000" dirty="0">
                <a:solidFill>
                  <a:schemeClr val="bg1"/>
                </a:solidFill>
                <a:latin typeface="+mj-lt"/>
              </a:rPr>
              <a:t>Klik på på play-ikonet og se filmen: </a:t>
            </a:r>
          </a:p>
          <a:p>
            <a:pPr algn="ctr"/>
            <a:r>
              <a:rPr lang="da-DK" sz="2000" dirty="0">
                <a:solidFill>
                  <a:schemeClr val="bg1"/>
                </a:solidFill>
                <a:latin typeface="+mj-lt"/>
              </a:rPr>
              <a:t>Håb som drivkraft</a:t>
            </a:r>
          </a:p>
        </p:txBody>
      </p:sp>
      <p:sp>
        <p:nvSpPr>
          <p:cNvPr id="5" name="Trekant 4">
            <a:hlinkClick r:id="rId4"/>
            <a:extLst>
              <a:ext uri="{FF2B5EF4-FFF2-40B4-BE49-F238E27FC236}">
                <a16:creationId xmlns:a16="http://schemas.microsoft.com/office/drawing/2014/main" id="{68F3C948-E145-C765-960A-E247491FF18D}"/>
              </a:ext>
            </a:extLst>
          </p:cNvPr>
          <p:cNvSpPr/>
          <p:nvPr/>
        </p:nvSpPr>
        <p:spPr>
          <a:xfrm rot="5400000">
            <a:off x="5812100" y="2574684"/>
            <a:ext cx="567799" cy="489482"/>
          </a:xfrm>
          <a:custGeom>
            <a:avLst/>
            <a:gdLst>
              <a:gd name="connsiteX0" fmla="*/ 0 w 567799"/>
              <a:gd name="connsiteY0" fmla="*/ 489482 h 489482"/>
              <a:gd name="connsiteX1" fmla="*/ 283900 w 567799"/>
              <a:gd name="connsiteY1" fmla="*/ 0 h 489482"/>
              <a:gd name="connsiteX2" fmla="*/ 567799 w 567799"/>
              <a:gd name="connsiteY2" fmla="*/ 489482 h 489482"/>
              <a:gd name="connsiteX3" fmla="*/ 0 w 567799"/>
              <a:gd name="connsiteY3" fmla="*/ 489482 h 489482"/>
            </a:gdLst>
            <a:ahLst/>
            <a:cxnLst>
              <a:cxn ang="0">
                <a:pos x="connsiteX0" y="connsiteY0"/>
              </a:cxn>
              <a:cxn ang="0">
                <a:pos x="connsiteX1" y="connsiteY1"/>
              </a:cxn>
              <a:cxn ang="0">
                <a:pos x="connsiteX2" y="connsiteY2"/>
              </a:cxn>
              <a:cxn ang="0">
                <a:pos x="connsiteX3" y="connsiteY3"/>
              </a:cxn>
            </a:cxnLst>
            <a:rect l="l" t="t" r="r" b="b"/>
            <a:pathLst>
              <a:path w="567799" h="489482" extrusionOk="0">
                <a:moveTo>
                  <a:pt x="0" y="489482"/>
                </a:moveTo>
                <a:cubicBezTo>
                  <a:pt x="54176" y="354119"/>
                  <a:pt x="189638" y="217058"/>
                  <a:pt x="283900" y="0"/>
                </a:cubicBezTo>
                <a:cubicBezTo>
                  <a:pt x="404326" y="163789"/>
                  <a:pt x="480159" y="326829"/>
                  <a:pt x="567799" y="489482"/>
                </a:cubicBezTo>
                <a:cubicBezTo>
                  <a:pt x="409236" y="514642"/>
                  <a:pt x="155210" y="466372"/>
                  <a:pt x="0" y="489482"/>
                </a:cubicBezTo>
                <a:close/>
              </a:path>
            </a:pathLst>
          </a:custGeom>
          <a:noFill/>
          <a:ln w="28575">
            <a:solidFill>
              <a:schemeClr val="bg1"/>
            </a:solidFill>
            <a:extLst>
              <a:ext uri="{C807C97D-BFC1-408E-A445-0C87EB9F89A2}">
                <ask:lineSketchStyleProps xmlns:ask="http://schemas.microsoft.com/office/drawing/2018/sketchyshapes" sd="1219033472">
                  <a:prstGeom prst="triangl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a:p>
        </p:txBody>
      </p:sp>
    </p:spTree>
    <p:extLst>
      <p:ext uri="{BB962C8B-B14F-4D97-AF65-F5344CB8AC3E}">
        <p14:creationId xmlns:p14="http://schemas.microsoft.com/office/powerpoint/2010/main" val="4131859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E1D20749-23A2-A619-9C75-16784B4BD30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658" y="-20124"/>
            <a:ext cx="6079263" cy="6878124"/>
          </a:xfrm>
          <a:prstGeom prst="rect">
            <a:avLst/>
          </a:prstGeom>
        </p:spPr>
      </p:pic>
      <p:sp>
        <p:nvSpPr>
          <p:cNvPr id="13" name="Titel 1">
            <a:extLst>
              <a:ext uri="{FF2B5EF4-FFF2-40B4-BE49-F238E27FC236}">
                <a16:creationId xmlns:a16="http://schemas.microsoft.com/office/drawing/2014/main" id="{58CD384A-02E4-ED50-D469-8AB752435D5A}"/>
              </a:ext>
            </a:extLst>
          </p:cNvPr>
          <p:cNvSpPr>
            <a:spLocks noGrp="1"/>
          </p:cNvSpPr>
          <p:nvPr>
            <p:ph type="title"/>
          </p:nvPr>
        </p:nvSpPr>
        <p:spPr>
          <a:xfrm>
            <a:off x="6657134" y="1594884"/>
            <a:ext cx="5224521" cy="457199"/>
          </a:xfrm>
        </p:spPr>
        <p:txBody>
          <a:bodyPr/>
          <a:lstStyle/>
          <a:p>
            <a:r>
              <a:rPr lang="da-DK" sz="2800" b="0" dirty="0">
                <a:solidFill>
                  <a:srgbClr val="EB5046"/>
                </a:solidFill>
                <a:latin typeface="Raleway ExtraBold" pitchFamily="2" charset="0"/>
              </a:rPr>
              <a:t>Spørgsmål til film</a:t>
            </a:r>
          </a:p>
        </p:txBody>
      </p:sp>
      <p:sp>
        <p:nvSpPr>
          <p:cNvPr id="14" name="Pladsholder til indhold 2">
            <a:extLst>
              <a:ext uri="{FF2B5EF4-FFF2-40B4-BE49-F238E27FC236}">
                <a16:creationId xmlns:a16="http://schemas.microsoft.com/office/drawing/2014/main" id="{8507AA69-95C7-9168-3EB3-BD3A0C9C592B}"/>
              </a:ext>
            </a:extLst>
          </p:cNvPr>
          <p:cNvSpPr txBox="1">
            <a:spLocks/>
          </p:cNvSpPr>
          <p:nvPr/>
        </p:nvSpPr>
        <p:spPr>
          <a:xfrm>
            <a:off x="6566480" y="2352406"/>
            <a:ext cx="5299200" cy="4197350"/>
          </a:xfrm>
          <a:prstGeom prst="rect">
            <a:avLst/>
          </a:prstGeom>
        </p:spPr>
        <p:txBody>
          <a:bodyPr/>
          <a:lstStyle>
            <a:lvl1pPr marL="180000" indent="-180000" algn="l" defTabSz="914400" rtl="0" eaLnBrk="1" latinLnBrk="0" hangingPunct="1">
              <a:lnSpc>
                <a:spcPct val="110000"/>
              </a:lnSpc>
              <a:spcBef>
                <a:spcPts val="0"/>
              </a:spcBef>
              <a:buFont typeface="Raleway" panose="020B0503030101060003" pitchFamily="34" charset="0"/>
              <a:buChar char="−"/>
              <a:defRPr sz="1500" kern="1200">
                <a:solidFill>
                  <a:schemeClr val="tx1"/>
                </a:solidFill>
                <a:latin typeface="+mn-lt"/>
                <a:ea typeface="+mn-ea"/>
                <a:cs typeface="+mn-cs"/>
              </a:defRPr>
            </a:lvl1pPr>
            <a:lvl2pPr marL="0" indent="0" algn="l" defTabSz="914400" rtl="0" eaLnBrk="1" latinLnBrk="0" hangingPunct="1">
              <a:lnSpc>
                <a:spcPct val="110000"/>
              </a:lnSpc>
              <a:spcBef>
                <a:spcPts val="0"/>
              </a:spcBef>
              <a:buFont typeface="Arial" panose="020B0604020202020204" pitchFamily="34" charset="0"/>
              <a:buChar char="​"/>
              <a:defRPr sz="1500" kern="1200">
                <a:solidFill>
                  <a:schemeClr val="tx1"/>
                </a:solidFill>
                <a:latin typeface="+mn-lt"/>
                <a:ea typeface="+mn-ea"/>
                <a:cs typeface="+mn-cs"/>
              </a:defRPr>
            </a:lvl2pPr>
            <a:lvl3pPr marL="36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3pPr>
            <a:lvl4pPr marL="54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4pPr>
            <a:lvl5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6pPr>
            <a:lvl7pPr marL="720000" indent="-180000" algn="l" defTabSz="914400" rtl="0" eaLnBrk="1" latinLnBrk="0" hangingPunct="1">
              <a:lnSpc>
                <a:spcPct val="110000"/>
              </a:lnSpc>
              <a:spcBef>
                <a:spcPts val="0"/>
              </a:spcBef>
              <a:buFont typeface="Raleway" panose="020B0503030101060003" pitchFamily="34" charset="0"/>
              <a:buChar char="−"/>
              <a:defRPr sz="1300" kern="1200" baseline="0">
                <a:solidFill>
                  <a:schemeClr val="tx1"/>
                </a:solidFill>
                <a:latin typeface="+mn-lt"/>
                <a:ea typeface="+mn-ea"/>
                <a:cs typeface="+mn-cs"/>
              </a:defRPr>
            </a:lvl7pPr>
            <a:lvl8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8pPr>
            <a:lvl9pPr marL="720000" indent="-180000" algn="l" defTabSz="914400" rtl="0" eaLnBrk="1" latinLnBrk="0" hangingPunct="1">
              <a:lnSpc>
                <a:spcPct val="110000"/>
              </a:lnSpc>
              <a:spcBef>
                <a:spcPts val="0"/>
              </a:spcBef>
              <a:buFont typeface="Raleway" panose="020B0503030101060003" pitchFamily="34" charset="0"/>
              <a:buChar char="−"/>
              <a:defRPr sz="1300" kern="1200" baseline="0">
                <a:solidFill>
                  <a:schemeClr val="tx1"/>
                </a:solidFill>
                <a:latin typeface="+mn-lt"/>
                <a:ea typeface="+mn-ea"/>
                <a:cs typeface="+mn-cs"/>
              </a:defRPr>
            </a:lvl9pPr>
          </a:lstStyle>
          <a:p>
            <a:pPr marL="0" indent="0">
              <a:buNone/>
            </a:pPr>
            <a:r>
              <a:rPr lang="da-DK" sz="1400" dirty="0">
                <a:ea typeface="Calibri" panose="020F0502020204030204" pitchFamily="34" charset="0"/>
                <a:cs typeface="Times New Roman" panose="02020603050405020304" pitchFamily="18" charset="0"/>
              </a:rPr>
              <a:t>I filmen kommer Maria med eksempler på, hvordan man kan holde fast i håbet, og hvordan man kan tale om det på en måde, så det giver mening.</a:t>
            </a:r>
          </a:p>
          <a:p>
            <a:pPr marL="228600" indent="-228600">
              <a:buFont typeface="+mj-lt"/>
              <a:buAutoNum type="arabicPeriod"/>
            </a:pPr>
            <a:endParaRPr lang="da-DK" sz="1200" dirty="0">
              <a:ea typeface="Calibri" panose="020F0502020204030204" pitchFamily="34" charset="0"/>
              <a:cs typeface="Times New Roman" panose="02020603050405020304" pitchFamily="18" charset="0"/>
            </a:endParaRPr>
          </a:p>
          <a:p>
            <a:pPr marL="228600" indent="-228600">
              <a:lnSpc>
                <a:spcPct val="200000"/>
              </a:lnSpc>
              <a:buFont typeface="+mj-lt"/>
              <a:buAutoNum type="arabicPeriod"/>
            </a:pPr>
            <a:r>
              <a:rPr lang="da-DK" sz="1200" dirty="0">
                <a:ea typeface="Calibri" panose="020F0502020204030204" pitchFamily="34" charset="0"/>
                <a:cs typeface="Times New Roman" panose="02020603050405020304" pitchFamily="18" charset="0"/>
              </a:rPr>
              <a:t>Kan du komme i tanke om en oplevelse, hvor du følte håb? Beskriv den kort.</a:t>
            </a:r>
          </a:p>
          <a:p>
            <a:pPr marL="228600" indent="-228600">
              <a:lnSpc>
                <a:spcPct val="200000"/>
              </a:lnSpc>
              <a:buFont typeface="+mj-lt"/>
              <a:buAutoNum type="arabicPeriod"/>
            </a:pPr>
            <a:r>
              <a:rPr lang="da-DK" sz="1200" dirty="0">
                <a:ea typeface="Calibri" panose="020F0502020204030204" pitchFamily="34" charset="0"/>
                <a:cs typeface="Times New Roman" panose="02020603050405020304" pitchFamily="18" charset="0"/>
              </a:rPr>
              <a:t>Hvad betyder det for dig at føle håb? Prøv at sætte ord på det. </a:t>
            </a:r>
          </a:p>
          <a:p>
            <a:pPr marL="228600" indent="-228600">
              <a:buFont typeface="+mj-lt"/>
              <a:buAutoNum type="arabicPeriod"/>
            </a:pPr>
            <a:endParaRPr lang="da-DK" sz="1200" dirty="0">
              <a:ea typeface="Calibri" panose="020F0502020204030204" pitchFamily="34" charset="0"/>
              <a:cs typeface="Times New Roman" panose="02020603050405020304" pitchFamily="18" charset="0"/>
            </a:endParaRPr>
          </a:p>
          <a:p>
            <a:pPr marL="0" indent="0">
              <a:buNone/>
            </a:pPr>
            <a:endParaRPr lang="da-DK" sz="1200" dirty="0">
              <a:ea typeface="Calibri" panose="020F0502020204030204" pitchFamily="34" charset="0"/>
              <a:cs typeface="Times New Roman" panose="02020603050405020304" pitchFamily="18" charset="0"/>
            </a:endParaRPr>
          </a:p>
          <a:p>
            <a:pPr marL="228600" indent="-228600">
              <a:buFont typeface="+mj-lt"/>
              <a:buAutoNum type="arabicPeriod"/>
            </a:pPr>
            <a:endParaRPr lang="da-DK" sz="1200" dirty="0">
              <a:ea typeface="Calibri" panose="020F0502020204030204" pitchFamily="34" charset="0"/>
              <a:cs typeface="Times New Roman" panose="02020603050405020304" pitchFamily="18" charset="0"/>
            </a:endParaRPr>
          </a:p>
          <a:p>
            <a:pPr marL="228600" indent="-228600">
              <a:buFont typeface="+mj-lt"/>
              <a:buAutoNum type="arabicPeriod"/>
            </a:pPr>
            <a:endParaRPr lang="da-DK" sz="1200" dirty="0">
              <a:ea typeface="Calibri" panose="020F0502020204030204" pitchFamily="34" charset="0"/>
              <a:cs typeface="Times New Roman" panose="02020603050405020304" pitchFamily="18" charset="0"/>
            </a:endParaRPr>
          </a:p>
          <a:p>
            <a:pPr marL="228600" indent="-228600">
              <a:buFont typeface="+mj-lt"/>
              <a:buAutoNum type="arabicPeriod"/>
            </a:pPr>
            <a:endParaRPr lang="da-DK" sz="1200" dirty="0">
              <a:ea typeface="Calibri" panose="020F0502020204030204" pitchFamily="34" charset="0"/>
              <a:cs typeface="Times New Roman" panose="02020603050405020304" pitchFamily="18" charset="0"/>
            </a:endParaRPr>
          </a:p>
          <a:p>
            <a:pPr marL="228600" indent="-228600">
              <a:buFont typeface="+mj-lt"/>
              <a:buAutoNum type="arabicPeriod"/>
            </a:pPr>
            <a:endParaRPr lang="da-DK" sz="1200" dirty="0">
              <a:ea typeface="Calibri" panose="020F0502020204030204" pitchFamily="34" charset="0"/>
              <a:cs typeface="Times New Roman" panose="02020603050405020304" pitchFamily="18" charset="0"/>
            </a:endParaRPr>
          </a:p>
          <a:p>
            <a:pPr marL="228600" indent="-228600">
              <a:buFont typeface="+mj-lt"/>
              <a:buAutoNum type="arabicPeriod"/>
            </a:pPr>
            <a:endParaRPr lang="da-DK" sz="1200" dirty="0">
              <a:ea typeface="Calibri" panose="020F0502020204030204" pitchFamily="34" charset="0"/>
              <a:cs typeface="Times New Roman" panose="02020603050405020304" pitchFamily="18" charset="0"/>
            </a:endParaRPr>
          </a:p>
          <a:p>
            <a:pPr marL="228600" indent="-228600">
              <a:buFont typeface="+mj-lt"/>
              <a:buAutoNum type="arabicPeriod"/>
            </a:pPr>
            <a:endParaRPr lang="da-DK" sz="1200" dirty="0">
              <a:ea typeface="Calibri" panose="020F0502020204030204" pitchFamily="34" charset="0"/>
              <a:cs typeface="Times New Roman" panose="02020603050405020304" pitchFamily="18" charset="0"/>
            </a:endParaRPr>
          </a:p>
          <a:p>
            <a:pPr marL="228600" indent="-228600">
              <a:buFont typeface="+mj-lt"/>
              <a:buAutoNum type="arabicPeriod"/>
            </a:pPr>
            <a:endParaRPr lang="da-DK" sz="1200" dirty="0">
              <a:ea typeface="Calibri" panose="020F0502020204030204" pitchFamily="34" charset="0"/>
              <a:cs typeface="Times New Roman" panose="02020603050405020304" pitchFamily="18" charset="0"/>
            </a:endParaRPr>
          </a:p>
        </p:txBody>
      </p:sp>
      <p:sp>
        <p:nvSpPr>
          <p:cNvPr id="8" name="Tekstfelt 7">
            <a:extLst>
              <a:ext uri="{FF2B5EF4-FFF2-40B4-BE49-F238E27FC236}">
                <a16:creationId xmlns:a16="http://schemas.microsoft.com/office/drawing/2014/main" id="{7A7E8678-F21C-BF98-D0CE-EBFCF727B528}"/>
              </a:ext>
            </a:extLst>
          </p:cNvPr>
          <p:cNvSpPr txBox="1"/>
          <p:nvPr/>
        </p:nvSpPr>
        <p:spPr>
          <a:xfrm>
            <a:off x="6657134" y="5435332"/>
            <a:ext cx="5117892" cy="492009"/>
          </a:xfrm>
          <a:custGeom>
            <a:avLst/>
            <a:gdLst>
              <a:gd name="connsiteX0" fmla="*/ 0 w 5117892"/>
              <a:gd name="connsiteY0" fmla="*/ 82003 h 492009"/>
              <a:gd name="connsiteX1" fmla="*/ 82003 w 5117892"/>
              <a:gd name="connsiteY1" fmla="*/ 0 h 492009"/>
              <a:gd name="connsiteX2" fmla="*/ 800316 w 5117892"/>
              <a:gd name="connsiteY2" fmla="*/ 0 h 492009"/>
              <a:gd name="connsiteX3" fmla="*/ 1370013 w 5117892"/>
              <a:gd name="connsiteY3" fmla="*/ 0 h 492009"/>
              <a:gd name="connsiteX4" fmla="*/ 1890171 w 5117892"/>
              <a:gd name="connsiteY4" fmla="*/ 0 h 492009"/>
              <a:gd name="connsiteX5" fmla="*/ 2558946 w 5117892"/>
              <a:gd name="connsiteY5" fmla="*/ 0 h 492009"/>
              <a:gd name="connsiteX6" fmla="*/ 3128643 w 5117892"/>
              <a:gd name="connsiteY6" fmla="*/ 0 h 492009"/>
              <a:gd name="connsiteX7" fmla="*/ 3846956 w 5117892"/>
              <a:gd name="connsiteY7" fmla="*/ 0 h 492009"/>
              <a:gd name="connsiteX8" fmla="*/ 4367114 w 5117892"/>
              <a:gd name="connsiteY8" fmla="*/ 0 h 492009"/>
              <a:gd name="connsiteX9" fmla="*/ 5035889 w 5117892"/>
              <a:gd name="connsiteY9" fmla="*/ 0 h 492009"/>
              <a:gd name="connsiteX10" fmla="*/ 5117892 w 5117892"/>
              <a:gd name="connsiteY10" fmla="*/ 82003 h 492009"/>
              <a:gd name="connsiteX11" fmla="*/ 5117892 w 5117892"/>
              <a:gd name="connsiteY11" fmla="*/ 410006 h 492009"/>
              <a:gd name="connsiteX12" fmla="*/ 5035889 w 5117892"/>
              <a:gd name="connsiteY12" fmla="*/ 492009 h 492009"/>
              <a:gd name="connsiteX13" fmla="*/ 4416653 w 5117892"/>
              <a:gd name="connsiteY13" fmla="*/ 492009 h 492009"/>
              <a:gd name="connsiteX14" fmla="*/ 3896495 w 5117892"/>
              <a:gd name="connsiteY14" fmla="*/ 492009 h 492009"/>
              <a:gd name="connsiteX15" fmla="*/ 3277259 w 5117892"/>
              <a:gd name="connsiteY15" fmla="*/ 492009 h 492009"/>
              <a:gd name="connsiteX16" fmla="*/ 2558946 w 5117892"/>
              <a:gd name="connsiteY16" fmla="*/ 492009 h 492009"/>
              <a:gd name="connsiteX17" fmla="*/ 1939710 w 5117892"/>
              <a:gd name="connsiteY17" fmla="*/ 492009 h 492009"/>
              <a:gd name="connsiteX18" fmla="*/ 1469091 w 5117892"/>
              <a:gd name="connsiteY18" fmla="*/ 492009 h 492009"/>
              <a:gd name="connsiteX19" fmla="*/ 948933 w 5117892"/>
              <a:gd name="connsiteY19" fmla="*/ 492009 h 492009"/>
              <a:gd name="connsiteX20" fmla="*/ 82003 w 5117892"/>
              <a:gd name="connsiteY20" fmla="*/ 492009 h 492009"/>
              <a:gd name="connsiteX21" fmla="*/ 0 w 5117892"/>
              <a:gd name="connsiteY21" fmla="*/ 410006 h 492009"/>
              <a:gd name="connsiteX22" fmla="*/ 0 w 5117892"/>
              <a:gd name="connsiteY22" fmla="*/ 82003 h 49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17892" h="492009" extrusionOk="0">
                <a:moveTo>
                  <a:pt x="0" y="82003"/>
                </a:moveTo>
                <a:cubicBezTo>
                  <a:pt x="-2126" y="35403"/>
                  <a:pt x="29957" y="2536"/>
                  <a:pt x="82003" y="0"/>
                </a:cubicBezTo>
                <a:cubicBezTo>
                  <a:pt x="428656" y="24899"/>
                  <a:pt x="557482" y="15748"/>
                  <a:pt x="800316" y="0"/>
                </a:cubicBezTo>
                <a:cubicBezTo>
                  <a:pt x="1043150" y="-15748"/>
                  <a:pt x="1087359" y="13810"/>
                  <a:pt x="1370013" y="0"/>
                </a:cubicBezTo>
                <a:cubicBezTo>
                  <a:pt x="1652667" y="-13810"/>
                  <a:pt x="1708614" y="17889"/>
                  <a:pt x="1890171" y="0"/>
                </a:cubicBezTo>
                <a:cubicBezTo>
                  <a:pt x="2071728" y="-17889"/>
                  <a:pt x="2273650" y="-3339"/>
                  <a:pt x="2558946" y="0"/>
                </a:cubicBezTo>
                <a:cubicBezTo>
                  <a:pt x="2844242" y="3339"/>
                  <a:pt x="2879883" y="13929"/>
                  <a:pt x="3128643" y="0"/>
                </a:cubicBezTo>
                <a:cubicBezTo>
                  <a:pt x="3377403" y="-13929"/>
                  <a:pt x="3694273" y="11876"/>
                  <a:pt x="3846956" y="0"/>
                </a:cubicBezTo>
                <a:cubicBezTo>
                  <a:pt x="3999639" y="-11876"/>
                  <a:pt x="4245747" y="10272"/>
                  <a:pt x="4367114" y="0"/>
                </a:cubicBezTo>
                <a:cubicBezTo>
                  <a:pt x="4488481" y="-10272"/>
                  <a:pt x="4820464" y="6725"/>
                  <a:pt x="5035889" y="0"/>
                </a:cubicBezTo>
                <a:cubicBezTo>
                  <a:pt x="5088797" y="1832"/>
                  <a:pt x="5110777" y="35563"/>
                  <a:pt x="5117892" y="82003"/>
                </a:cubicBezTo>
                <a:cubicBezTo>
                  <a:pt x="5132266" y="221907"/>
                  <a:pt x="5115852" y="280875"/>
                  <a:pt x="5117892" y="410006"/>
                </a:cubicBezTo>
                <a:cubicBezTo>
                  <a:pt x="5123004" y="450244"/>
                  <a:pt x="5087955" y="487639"/>
                  <a:pt x="5035889" y="492009"/>
                </a:cubicBezTo>
                <a:cubicBezTo>
                  <a:pt x="4755742" y="503503"/>
                  <a:pt x="4660177" y="467593"/>
                  <a:pt x="4416653" y="492009"/>
                </a:cubicBezTo>
                <a:cubicBezTo>
                  <a:pt x="4173129" y="516425"/>
                  <a:pt x="4018132" y="487885"/>
                  <a:pt x="3896495" y="492009"/>
                </a:cubicBezTo>
                <a:cubicBezTo>
                  <a:pt x="3774858" y="496133"/>
                  <a:pt x="3433724" y="462608"/>
                  <a:pt x="3277259" y="492009"/>
                </a:cubicBezTo>
                <a:cubicBezTo>
                  <a:pt x="3120794" y="521410"/>
                  <a:pt x="2830751" y="500898"/>
                  <a:pt x="2558946" y="492009"/>
                </a:cubicBezTo>
                <a:cubicBezTo>
                  <a:pt x="2287141" y="483120"/>
                  <a:pt x="2243274" y="520469"/>
                  <a:pt x="1939710" y="492009"/>
                </a:cubicBezTo>
                <a:cubicBezTo>
                  <a:pt x="1636146" y="463549"/>
                  <a:pt x="1636081" y="498545"/>
                  <a:pt x="1469091" y="492009"/>
                </a:cubicBezTo>
                <a:cubicBezTo>
                  <a:pt x="1302101" y="485473"/>
                  <a:pt x="1158829" y="501080"/>
                  <a:pt x="948933" y="492009"/>
                </a:cubicBezTo>
                <a:cubicBezTo>
                  <a:pt x="739037" y="482938"/>
                  <a:pt x="275822" y="453522"/>
                  <a:pt x="82003" y="492009"/>
                </a:cubicBezTo>
                <a:cubicBezTo>
                  <a:pt x="41366" y="491025"/>
                  <a:pt x="190" y="457098"/>
                  <a:pt x="0" y="410006"/>
                </a:cubicBezTo>
                <a:cubicBezTo>
                  <a:pt x="-13904" y="329797"/>
                  <a:pt x="2163" y="147824"/>
                  <a:pt x="0" y="82003"/>
                </a:cubicBezTo>
                <a:close/>
              </a:path>
            </a:pathLst>
          </a:custGeom>
          <a:noFill/>
          <a:ln w="12700" cap="rnd">
            <a:solidFill>
              <a:schemeClr val="tx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txBody>
          <a:bodyPr wrap="square" lIns="144000" tIns="144000" rIns="144000" bIns="144000" anchor="ctr">
            <a:spAutoFit/>
          </a:bodyPr>
          <a:lstStyle/>
          <a:p>
            <a:pPr marL="0" indent="0">
              <a:buNone/>
            </a:pPr>
            <a:r>
              <a:rPr lang="da-DK" sz="1000" i="1">
                <a:solidFill>
                  <a:srgbClr val="EB5046"/>
                </a:solidFill>
              </a:rPr>
              <a:t>Gå til næste side for at lave øvelse 1: Fortæl om noget, du håber vil ske i dit liv.</a:t>
            </a:r>
          </a:p>
        </p:txBody>
      </p:sp>
      <p:pic>
        <p:nvPicPr>
          <p:cNvPr id="2" name="Billede 1" descr="Et billede, der indeholder logo, symbol, Grafik&#10;&#10;Automatisk genereret beskrivelse">
            <a:extLst>
              <a:ext uri="{FF2B5EF4-FFF2-40B4-BE49-F238E27FC236}">
                <a16:creationId xmlns:a16="http://schemas.microsoft.com/office/drawing/2014/main" id="{686A6636-ADE3-F3BF-A5EB-6F68F4338C3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348884" y="183340"/>
            <a:ext cx="703136" cy="1111221"/>
          </a:xfrm>
          <a:prstGeom prst="rect">
            <a:avLst/>
          </a:prstGeom>
        </p:spPr>
      </p:pic>
      <p:sp>
        <p:nvSpPr>
          <p:cNvPr id="3" name="Pladsholder til slidenummer 3">
            <a:extLst>
              <a:ext uri="{FF2B5EF4-FFF2-40B4-BE49-F238E27FC236}">
                <a16:creationId xmlns:a16="http://schemas.microsoft.com/office/drawing/2014/main" id="{1A968AED-20C7-52CA-B15A-BE1A3ED42F25}"/>
              </a:ext>
            </a:extLst>
          </p:cNvPr>
          <p:cNvSpPr>
            <a:spLocks noGrp="1"/>
          </p:cNvSpPr>
          <p:nvPr>
            <p:ph type="sldNum" sz="quarter" idx="12"/>
          </p:nvPr>
        </p:nvSpPr>
        <p:spPr>
          <a:xfrm>
            <a:off x="432000" y="6378417"/>
            <a:ext cx="673950" cy="180000"/>
          </a:xfrm>
        </p:spPr>
        <p:txBody>
          <a:bodyPr/>
          <a:lstStyle/>
          <a:p>
            <a:r>
              <a:rPr lang="da-DK">
                <a:solidFill>
                  <a:schemeClr val="bg1"/>
                </a:solidFill>
              </a:rPr>
              <a:t>Side </a:t>
            </a:r>
            <a:fld id="{24C8C45C-947F-4981-8B3F-4F32E973C901}" type="slidenum">
              <a:rPr lang="da-DK" smtClean="0">
                <a:solidFill>
                  <a:schemeClr val="bg1"/>
                </a:solidFill>
              </a:rPr>
              <a:pPr/>
              <a:t>13</a:t>
            </a:fld>
            <a:endParaRPr lang="da-DK">
              <a:solidFill>
                <a:schemeClr val="bg1"/>
              </a:solidFill>
            </a:endParaRPr>
          </a:p>
        </p:txBody>
      </p:sp>
      <p:sp>
        <p:nvSpPr>
          <p:cNvPr id="9" name="Tekstfelt 8">
            <a:extLst>
              <a:ext uri="{FF2B5EF4-FFF2-40B4-BE49-F238E27FC236}">
                <a16:creationId xmlns:a16="http://schemas.microsoft.com/office/drawing/2014/main" id="{4163DAAE-BB40-E0AE-EFF9-272AF0965972}"/>
              </a:ext>
            </a:extLst>
          </p:cNvPr>
          <p:cNvSpPr txBox="1"/>
          <p:nvPr/>
        </p:nvSpPr>
        <p:spPr>
          <a:xfrm>
            <a:off x="2075291" y="6356034"/>
            <a:ext cx="3842909" cy="276999"/>
          </a:xfrm>
          <a:prstGeom prst="rect">
            <a:avLst/>
          </a:prstGeom>
          <a:noFill/>
        </p:spPr>
        <p:txBody>
          <a:bodyPr wrap="square">
            <a:spAutoFit/>
          </a:bodyPr>
          <a:lstStyle/>
          <a:p>
            <a:pPr algn="r"/>
            <a:r>
              <a:rPr lang="da-DK" sz="1200">
                <a:solidFill>
                  <a:schemeClr val="bg1"/>
                </a:solidFill>
              </a:rPr>
              <a:t>Maria, erfaring med selvstigmatisering</a:t>
            </a:r>
            <a:endParaRPr lang="da-DK" sz="1200"/>
          </a:p>
        </p:txBody>
      </p:sp>
    </p:spTree>
    <p:extLst>
      <p:ext uri="{BB962C8B-B14F-4D97-AF65-F5344CB8AC3E}">
        <p14:creationId xmlns:p14="http://schemas.microsoft.com/office/powerpoint/2010/main" val="2871045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BA484D7-DAA4-8213-4A4C-0FD790D81B2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69252D3-C4C9-C207-413E-BC58D9B52521}"/>
              </a:ext>
            </a:extLst>
          </p:cNvPr>
          <p:cNvSpPr>
            <a:spLocks noGrp="1"/>
          </p:cNvSpPr>
          <p:nvPr>
            <p:ph type="title"/>
          </p:nvPr>
        </p:nvSpPr>
        <p:spPr>
          <a:xfrm>
            <a:off x="839224" y="1892807"/>
            <a:ext cx="8810962" cy="934890"/>
          </a:xfrm>
        </p:spPr>
        <p:txBody>
          <a:bodyPr/>
          <a:lstStyle/>
          <a:p>
            <a:pPr>
              <a:lnSpc>
                <a:spcPct val="100000"/>
              </a:lnSpc>
            </a:pPr>
            <a:r>
              <a:rPr lang="da-DK" b="0" dirty="0">
                <a:solidFill>
                  <a:srgbClr val="EB5046"/>
                </a:solidFill>
                <a:latin typeface="Raleway ExtraBold" pitchFamily="2" charset="0"/>
              </a:rPr>
              <a:t>Øvelse 1: </a:t>
            </a:r>
            <a:br>
              <a:rPr lang="da-DK" b="0" dirty="0">
                <a:solidFill>
                  <a:srgbClr val="EB5046"/>
                </a:solidFill>
                <a:latin typeface="Raleway ExtraBold" pitchFamily="2" charset="0"/>
              </a:rPr>
            </a:br>
            <a:r>
              <a:rPr lang="da-DK" b="0" dirty="0">
                <a:solidFill>
                  <a:srgbClr val="EB5046"/>
                </a:solidFill>
                <a:latin typeface="Raleway ExtraBold" pitchFamily="2" charset="0"/>
              </a:rPr>
              <a:t>Fortæl om noget, du håber vil ske i dit liv </a:t>
            </a:r>
          </a:p>
        </p:txBody>
      </p:sp>
      <p:sp>
        <p:nvSpPr>
          <p:cNvPr id="4" name="Pladsholder til slidenummer 3">
            <a:extLst>
              <a:ext uri="{FF2B5EF4-FFF2-40B4-BE49-F238E27FC236}">
                <a16:creationId xmlns:a16="http://schemas.microsoft.com/office/drawing/2014/main" id="{7EFA9452-75E5-04DA-2DC9-F414D40F5BA4}"/>
              </a:ext>
            </a:extLst>
          </p:cNvPr>
          <p:cNvSpPr>
            <a:spLocks noGrp="1"/>
          </p:cNvSpPr>
          <p:nvPr>
            <p:ph type="sldNum" sz="quarter" idx="12"/>
          </p:nvPr>
        </p:nvSpPr>
        <p:spPr/>
        <p:txBody>
          <a:bodyPr/>
          <a:lstStyle/>
          <a:p>
            <a:r>
              <a:rPr lang="da-DK"/>
              <a:t>Side </a:t>
            </a:r>
            <a:fld id="{24C8C45C-947F-4981-8B3F-4F32E973C901}" type="slidenum">
              <a:rPr lang="da-DK" smtClean="0"/>
              <a:pPr/>
              <a:t>14</a:t>
            </a:fld>
            <a:endParaRPr lang="da-DK"/>
          </a:p>
        </p:txBody>
      </p:sp>
      <p:sp>
        <p:nvSpPr>
          <p:cNvPr id="6" name="Pladsholder til indhold 5">
            <a:extLst>
              <a:ext uri="{FF2B5EF4-FFF2-40B4-BE49-F238E27FC236}">
                <a16:creationId xmlns:a16="http://schemas.microsoft.com/office/drawing/2014/main" id="{F7BB55AF-7A99-9A37-3883-D8681EAE1225}"/>
              </a:ext>
            </a:extLst>
          </p:cNvPr>
          <p:cNvSpPr>
            <a:spLocks noGrp="1"/>
          </p:cNvSpPr>
          <p:nvPr>
            <p:ph idx="4294967295"/>
          </p:nvPr>
        </p:nvSpPr>
        <p:spPr>
          <a:xfrm>
            <a:off x="1945076" y="3183031"/>
            <a:ext cx="9073444" cy="1573844"/>
          </a:xfrm>
        </p:spPr>
        <p:txBody>
          <a:bodyPr/>
          <a:lstStyle/>
          <a:p>
            <a:pPr marL="0" indent="0">
              <a:buNone/>
            </a:pPr>
            <a:r>
              <a:rPr lang="da-DK" sz="1400"/>
              <a:t>Er der noget, som du håber på? Det kan være et mål, en drøm eller en forandring, du ønsker dig.</a:t>
            </a:r>
          </a:p>
          <a:p>
            <a:pPr marL="0" indent="0">
              <a:buNone/>
            </a:pPr>
            <a:br>
              <a:rPr lang="da-DK" sz="1400"/>
            </a:br>
            <a:r>
              <a:rPr lang="da-DK" sz="1400"/>
              <a:t>Du kan for eksempel fortælle om et konkret håb i din hverdag eller din fremtid. Det kan være noget, du ser frem til, eller et håb, der udspringer af en svær situation, du ønsker at ændre. </a:t>
            </a:r>
          </a:p>
          <a:p>
            <a:pPr marL="0" indent="0">
              <a:buNone/>
            </a:pPr>
            <a:endParaRPr lang="da-DK" sz="1400"/>
          </a:p>
          <a:p>
            <a:pPr marL="0" indent="0">
              <a:buNone/>
            </a:pPr>
            <a:endParaRPr lang="da-DK" sz="1400"/>
          </a:p>
          <a:p>
            <a:pPr marL="0" indent="0">
              <a:buNone/>
            </a:pPr>
            <a:endParaRPr lang="da-DK" sz="1600"/>
          </a:p>
        </p:txBody>
      </p:sp>
      <p:pic>
        <p:nvPicPr>
          <p:cNvPr id="3" name="Billede 2" descr="Et billede, der indeholder skriveredskab, blyant&#10;&#10;Automatisk genereret beskrivelse">
            <a:extLst>
              <a:ext uri="{FF2B5EF4-FFF2-40B4-BE49-F238E27FC236}">
                <a16:creationId xmlns:a16="http://schemas.microsoft.com/office/drawing/2014/main" id="{29302C90-7C95-955B-2376-09AE22EE4F8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812685" y="2972550"/>
            <a:ext cx="874053" cy="1299731"/>
          </a:xfrm>
          <a:prstGeom prst="rect">
            <a:avLst/>
          </a:prstGeom>
        </p:spPr>
      </p:pic>
      <p:sp>
        <p:nvSpPr>
          <p:cNvPr id="5" name="Tekstfelt 4">
            <a:extLst>
              <a:ext uri="{FF2B5EF4-FFF2-40B4-BE49-F238E27FC236}">
                <a16:creationId xmlns:a16="http://schemas.microsoft.com/office/drawing/2014/main" id="{62F1B501-04E8-6D31-72AF-A472C0D53106}"/>
              </a:ext>
            </a:extLst>
          </p:cNvPr>
          <p:cNvSpPr txBox="1"/>
          <p:nvPr/>
        </p:nvSpPr>
        <p:spPr>
          <a:xfrm>
            <a:off x="839225" y="4730691"/>
            <a:ext cx="6705658" cy="509035"/>
          </a:xfrm>
          <a:custGeom>
            <a:avLst/>
            <a:gdLst>
              <a:gd name="connsiteX0" fmla="*/ 0 w 6705658"/>
              <a:gd name="connsiteY0" fmla="*/ 84841 h 509035"/>
              <a:gd name="connsiteX1" fmla="*/ 84841 w 6705658"/>
              <a:gd name="connsiteY1" fmla="*/ 0 h 509035"/>
              <a:gd name="connsiteX2" fmla="*/ 869158 w 6705658"/>
              <a:gd name="connsiteY2" fmla="*/ 0 h 509035"/>
              <a:gd name="connsiteX3" fmla="*/ 1457396 w 6705658"/>
              <a:gd name="connsiteY3" fmla="*/ 0 h 509035"/>
              <a:gd name="connsiteX4" fmla="*/ 1980274 w 6705658"/>
              <a:gd name="connsiteY4" fmla="*/ 0 h 509035"/>
              <a:gd name="connsiteX5" fmla="*/ 2699231 w 6705658"/>
              <a:gd name="connsiteY5" fmla="*/ 0 h 509035"/>
              <a:gd name="connsiteX6" fmla="*/ 3287469 w 6705658"/>
              <a:gd name="connsiteY6" fmla="*/ 0 h 509035"/>
              <a:gd name="connsiteX7" fmla="*/ 4071786 w 6705658"/>
              <a:gd name="connsiteY7" fmla="*/ 0 h 509035"/>
              <a:gd name="connsiteX8" fmla="*/ 4594664 w 6705658"/>
              <a:gd name="connsiteY8" fmla="*/ 0 h 509035"/>
              <a:gd name="connsiteX9" fmla="*/ 5378982 w 6705658"/>
              <a:gd name="connsiteY9" fmla="*/ 0 h 509035"/>
              <a:gd name="connsiteX10" fmla="*/ 5836500 w 6705658"/>
              <a:gd name="connsiteY10" fmla="*/ 0 h 509035"/>
              <a:gd name="connsiteX11" fmla="*/ 6620817 w 6705658"/>
              <a:gd name="connsiteY11" fmla="*/ 0 h 509035"/>
              <a:gd name="connsiteX12" fmla="*/ 6705658 w 6705658"/>
              <a:gd name="connsiteY12" fmla="*/ 84841 h 509035"/>
              <a:gd name="connsiteX13" fmla="*/ 6705658 w 6705658"/>
              <a:gd name="connsiteY13" fmla="*/ 424194 h 509035"/>
              <a:gd name="connsiteX14" fmla="*/ 6620817 w 6705658"/>
              <a:gd name="connsiteY14" fmla="*/ 509035 h 509035"/>
              <a:gd name="connsiteX15" fmla="*/ 5967219 w 6705658"/>
              <a:gd name="connsiteY15" fmla="*/ 509035 h 509035"/>
              <a:gd name="connsiteX16" fmla="*/ 5182902 w 6705658"/>
              <a:gd name="connsiteY16" fmla="*/ 509035 h 509035"/>
              <a:gd name="connsiteX17" fmla="*/ 4529305 w 6705658"/>
              <a:gd name="connsiteY17" fmla="*/ 509035 h 509035"/>
              <a:gd name="connsiteX18" fmla="*/ 4071786 w 6705658"/>
              <a:gd name="connsiteY18" fmla="*/ 509035 h 509035"/>
              <a:gd name="connsiteX19" fmla="*/ 3548908 w 6705658"/>
              <a:gd name="connsiteY19" fmla="*/ 509035 h 509035"/>
              <a:gd name="connsiteX20" fmla="*/ 2764591 w 6705658"/>
              <a:gd name="connsiteY20" fmla="*/ 509035 h 509035"/>
              <a:gd name="connsiteX21" fmla="*/ 2110994 w 6705658"/>
              <a:gd name="connsiteY21" fmla="*/ 509035 h 509035"/>
              <a:gd name="connsiteX22" fmla="*/ 1588115 w 6705658"/>
              <a:gd name="connsiteY22" fmla="*/ 509035 h 509035"/>
              <a:gd name="connsiteX23" fmla="*/ 934518 w 6705658"/>
              <a:gd name="connsiteY23" fmla="*/ 509035 h 509035"/>
              <a:gd name="connsiteX24" fmla="*/ 84841 w 6705658"/>
              <a:gd name="connsiteY24" fmla="*/ 509035 h 509035"/>
              <a:gd name="connsiteX25" fmla="*/ 0 w 6705658"/>
              <a:gd name="connsiteY25" fmla="*/ 424194 h 509035"/>
              <a:gd name="connsiteX26" fmla="*/ 0 w 6705658"/>
              <a:gd name="connsiteY26" fmla="*/ 84841 h 50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705658" h="509035" extrusionOk="0">
                <a:moveTo>
                  <a:pt x="0" y="84841"/>
                </a:moveTo>
                <a:cubicBezTo>
                  <a:pt x="-6881" y="33741"/>
                  <a:pt x="34659" y="1248"/>
                  <a:pt x="84841" y="0"/>
                </a:cubicBezTo>
                <a:cubicBezTo>
                  <a:pt x="365185" y="26650"/>
                  <a:pt x="635213" y="35677"/>
                  <a:pt x="869158" y="0"/>
                </a:cubicBezTo>
                <a:cubicBezTo>
                  <a:pt x="1103103" y="-35677"/>
                  <a:pt x="1324139" y="-5598"/>
                  <a:pt x="1457396" y="0"/>
                </a:cubicBezTo>
                <a:cubicBezTo>
                  <a:pt x="1590653" y="5598"/>
                  <a:pt x="1741869" y="6191"/>
                  <a:pt x="1980274" y="0"/>
                </a:cubicBezTo>
                <a:cubicBezTo>
                  <a:pt x="2218679" y="-6191"/>
                  <a:pt x="2397061" y="31303"/>
                  <a:pt x="2699231" y="0"/>
                </a:cubicBezTo>
                <a:cubicBezTo>
                  <a:pt x="3001401" y="-31303"/>
                  <a:pt x="3047897" y="-1289"/>
                  <a:pt x="3287469" y="0"/>
                </a:cubicBezTo>
                <a:cubicBezTo>
                  <a:pt x="3527041" y="1289"/>
                  <a:pt x="3780669" y="-32791"/>
                  <a:pt x="4071786" y="0"/>
                </a:cubicBezTo>
                <a:cubicBezTo>
                  <a:pt x="4362903" y="32791"/>
                  <a:pt x="4434593" y="2436"/>
                  <a:pt x="4594664" y="0"/>
                </a:cubicBezTo>
                <a:cubicBezTo>
                  <a:pt x="4754735" y="-2436"/>
                  <a:pt x="5002932" y="26398"/>
                  <a:pt x="5378982" y="0"/>
                </a:cubicBezTo>
                <a:cubicBezTo>
                  <a:pt x="5755032" y="-26398"/>
                  <a:pt x="5697746" y="707"/>
                  <a:pt x="5836500" y="0"/>
                </a:cubicBezTo>
                <a:cubicBezTo>
                  <a:pt x="5975254" y="-707"/>
                  <a:pt x="6455539" y="7445"/>
                  <a:pt x="6620817" y="0"/>
                </a:cubicBezTo>
                <a:cubicBezTo>
                  <a:pt x="6670185" y="3740"/>
                  <a:pt x="6705937" y="40878"/>
                  <a:pt x="6705658" y="84841"/>
                </a:cubicBezTo>
                <a:cubicBezTo>
                  <a:pt x="6712788" y="178492"/>
                  <a:pt x="6721808" y="317961"/>
                  <a:pt x="6705658" y="424194"/>
                </a:cubicBezTo>
                <a:cubicBezTo>
                  <a:pt x="6711505" y="463791"/>
                  <a:pt x="6662333" y="506971"/>
                  <a:pt x="6620817" y="509035"/>
                </a:cubicBezTo>
                <a:cubicBezTo>
                  <a:pt x="6474462" y="490527"/>
                  <a:pt x="6233016" y="538833"/>
                  <a:pt x="5967219" y="509035"/>
                </a:cubicBezTo>
                <a:cubicBezTo>
                  <a:pt x="5701422" y="479237"/>
                  <a:pt x="5465061" y="509162"/>
                  <a:pt x="5182902" y="509035"/>
                </a:cubicBezTo>
                <a:cubicBezTo>
                  <a:pt x="4900743" y="508908"/>
                  <a:pt x="4849294" y="529214"/>
                  <a:pt x="4529305" y="509035"/>
                </a:cubicBezTo>
                <a:cubicBezTo>
                  <a:pt x="4209316" y="488856"/>
                  <a:pt x="4262430" y="516297"/>
                  <a:pt x="4071786" y="509035"/>
                </a:cubicBezTo>
                <a:cubicBezTo>
                  <a:pt x="3881142" y="501773"/>
                  <a:pt x="3670536" y="496550"/>
                  <a:pt x="3548908" y="509035"/>
                </a:cubicBezTo>
                <a:cubicBezTo>
                  <a:pt x="3427280" y="521520"/>
                  <a:pt x="3058456" y="530205"/>
                  <a:pt x="2764591" y="509035"/>
                </a:cubicBezTo>
                <a:cubicBezTo>
                  <a:pt x="2470726" y="487865"/>
                  <a:pt x="2351121" y="540025"/>
                  <a:pt x="2110994" y="509035"/>
                </a:cubicBezTo>
                <a:cubicBezTo>
                  <a:pt x="1870867" y="478045"/>
                  <a:pt x="1846183" y="522598"/>
                  <a:pt x="1588115" y="509035"/>
                </a:cubicBezTo>
                <a:cubicBezTo>
                  <a:pt x="1330047" y="495472"/>
                  <a:pt x="1129951" y="529627"/>
                  <a:pt x="934518" y="509035"/>
                </a:cubicBezTo>
                <a:cubicBezTo>
                  <a:pt x="739085" y="488443"/>
                  <a:pt x="468058" y="534520"/>
                  <a:pt x="84841" y="509035"/>
                </a:cubicBezTo>
                <a:cubicBezTo>
                  <a:pt x="40704" y="500674"/>
                  <a:pt x="3261" y="474576"/>
                  <a:pt x="0" y="424194"/>
                </a:cubicBezTo>
                <a:cubicBezTo>
                  <a:pt x="-16738" y="336787"/>
                  <a:pt x="3279" y="159827"/>
                  <a:pt x="0" y="84841"/>
                </a:cubicBezTo>
                <a:close/>
              </a:path>
            </a:pathLst>
          </a:custGeom>
          <a:noFill/>
          <a:ln w="12700" cap="rnd">
            <a:solidFill>
              <a:schemeClr val="tx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txBody>
          <a:bodyPr wrap="square" lIns="144000" tIns="144000" rIns="144000" bIns="144000" anchor="ctr">
            <a:spAutoFit/>
          </a:bodyPr>
          <a:lstStyle/>
          <a:p>
            <a:pPr marL="0" indent="0">
              <a:buNone/>
            </a:pPr>
            <a:r>
              <a:rPr lang="da-DK" sz="1050" i="1">
                <a:solidFill>
                  <a:srgbClr val="FF0000"/>
                </a:solidFill>
              </a:rPr>
              <a:t>Du kan vælge at arbejde med øvelsen på den måde, der passer dig bedst – tal, skriv, tegn eller andet.</a:t>
            </a:r>
          </a:p>
        </p:txBody>
      </p:sp>
    </p:spTree>
    <p:extLst>
      <p:ext uri="{BB962C8B-B14F-4D97-AF65-F5344CB8AC3E}">
        <p14:creationId xmlns:p14="http://schemas.microsoft.com/office/powerpoint/2010/main" val="1571854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32BC3DC-5CBC-69E1-BE18-D983F72326E9}"/>
            </a:ext>
          </a:extLst>
        </p:cNvPr>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74784501-29B1-49E9-5264-2295F21ECF37}"/>
              </a:ext>
            </a:extLst>
          </p:cNvPr>
          <p:cNvSpPr>
            <a:spLocks noGrp="1"/>
          </p:cNvSpPr>
          <p:nvPr>
            <p:ph type="sldNum" sz="quarter" idx="12"/>
          </p:nvPr>
        </p:nvSpPr>
        <p:spPr/>
        <p:txBody>
          <a:bodyPr/>
          <a:lstStyle/>
          <a:p>
            <a:r>
              <a:rPr lang="da-DK"/>
              <a:t>Side </a:t>
            </a:r>
            <a:fld id="{24C8C45C-947F-4981-8B3F-4F32E973C901}" type="slidenum">
              <a:rPr lang="da-DK" smtClean="0"/>
              <a:pPr/>
              <a:t>15</a:t>
            </a:fld>
            <a:endParaRPr lang="da-DK"/>
          </a:p>
        </p:txBody>
      </p:sp>
      <p:sp>
        <p:nvSpPr>
          <p:cNvPr id="6" name="Pladsholder til indhold 5">
            <a:extLst>
              <a:ext uri="{FF2B5EF4-FFF2-40B4-BE49-F238E27FC236}">
                <a16:creationId xmlns:a16="http://schemas.microsoft.com/office/drawing/2014/main" id="{9FA1B732-363C-8E29-F801-01083CFB37B3}"/>
              </a:ext>
            </a:extLst>
          </p:cNvPr>
          <p:cNvSpPr>
            <a:spLocks noGrp="1"/>
          </p:cNvSpPr>
          <p:nvPr>
            <p:ph sz="half" idx="4294967295"/>
          </p:nvPr>
        </p:nvSpPr>
        <p:spPr>
          <a:xfrm>
            <a:off x="6628574" y="5268456"/>
            <a:ext cx="5299075" cy="1458912"/>
          </a:xfrm>
        </p:spPr>
        <p:txBody>
          <a:bodyPr/>
          <a:lstStyle/>
          <a:p>
            <a:pPr marL="0" indent="0">
              <a:buNone/>
            </a:pPr>
            <a:r>
              <a:rPr lang="da-DK" sz="1400">
                <a:solidFill>
                  <a:schemeClr val="bg1"/>
                </a:solidFill>
              </a:rPr>
              <a:t>Selvstigmatisering kan føre til, at man trækker sig socialt, men gode relationer kan give en følelse af at høre til i fællesskaber. Det kan både være relationer til familie og venner, men også støttende relationer til fagpersoner kan spille en vigtig rolle. </a:t>
            </a:r>
            <a:endParaRPr lang="da-DK">
              <a:solidFill>
                <a:schemeClr val="bg1"/>
              </a:solidFill>
            </a:endParaRPr>
          </a:p>
        </p:txBody>
      </p:sp>
      <p:sp>
        <p:nvSpPr>
          <p:cNvPr id="2" name="Titel 1">
            <a:extLst>
              <a:ext uri="{FF2B5EF4-FFF2-40B4-BE49-F238E27FC236}">
                <a16:creationId xmlns:a16="http://schemas.microsoft.com/office/drawing/2014/main" id="{7110FCBE-CA49-CBB4-C952-149E326BC085}"/>
              </a:ext>
            </a:extLst>
          </p:cNvPr>
          <p:cNvSpPr txBox="1">
            <a:spLocks/>
          </p:cNvSpPr>
          <p:nvPr/>
        </p:nvSpPr>
        <p:spPr>
          <a:xfrm>
            <a:off x="6628574" y="3627762"/>
            <a:ext cx="6068094" cy="779944"/>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3000" b="1" kern="1200">
                <a:solidFill>
                  <a:schemeClr val="bg2"/>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da-DK" sz="1600" u="none" strike="noStrike" kern="1200" cap="none" spc="0" normalizeH="0" baseline="0" noProof="0" dirty="0">
                <a:ln>
                  <a:noFill/>
                </a:ln>
                <a:solidFill>
                  <a:schemeClr val="bg1"/>
                </a:solidFill>
                <a:effectLst/>
                <a:uLnTx/>
                <a:uFillTx/>
                <a:latin typeface="+mn-lt"/>
              </a:rPr>
              <a:t>Tema 2</a:t>
            </a:r>
            <a:r>
              <a:rPr lang="da-DK" sz="1600" dirty="0">
                <a:solidFill>
                  <a:schemeClr val="bg1"/>
                </a:solidFill>
                <a:latin typeface="+mn-lt"/>
              </a:rPr>
              <a:t> </a:t>
            </a:r>
          </a:p>
          <a:p>
            <a:pPr marL="0" marR="0" lvl="0" indent="0" defTabSz="914400" rtl="0" eaLnBrk="1" fontAlgn="auto" latinLnBrk="0" hangingPunct="1">
              <a:lnSpc>
                <a:spcPct val="100000"/>
              </a:lnSpc>
              <a:spcBef>
                <a:spcPct val="0"/>
              </a:spcBef>
              <a:spcAft>
                <a:spcPts val="0"/>
              </a:spcAft>
              <a:buClrTx/>
              <a:buSzTx/>
              <a:buFontTx/>
              <a:buNone/>
              <a:tabLst/>
              <a:defRPr/>
            </a:pPr>
            <a:r>
              <a:rPr lang="da-DK" sz="4000" b="0" dirty="0">
                <a:solidFill>
                  <a:prstClr val="white"/>
                </a:solidFill>
                <a:latin typeface="Raleway ExtraBold" pitchFamily="2" charset="0"/>
              </a:rPr>
              <a:t>Betydningen af relationer</a:t>
            </a:r>
            <a:endParaRPr lang="da-DK" sz="2800" b="0" dirty="0">
              <a:solidFill>
                <a:prstClr val="white"/>
              </a:solidFill>
              <a:latin typeface="Raleway ExtraBold" pitchFamily="2" charset="0"/>
            </a:endParaRPr>
          </a:p>
          <a:p>
            <a:pPr marL="0" marR="0" lvl="0" indent="0" defTabSz="914400" rtl="0" eaLnBrk="1" fontAlgn="auto" latinLnBrk="0" hangingPunct="1">
              <a:lnSpc>
                <a:spcPct val="83000"/>
              </a:lnSpc>
              <a:spcBef>
                <a:spcPct val="0"/>
              </a:spcBef>
              <a:spcAft>
                <a:spcPts val="0"/>
              </a:spcAft>
              <a:buClrTx/>
              <a:buSzTx/>
              <a:buFontTx/>
              <a:buNone/>
              <a:tabLst/>
              <a:defRPr/>
            </a:pPr>
            <a:endParaRPr kumimoji="0" lang="da-DK" sz="2800" b="1" i="0" u="none" strike="noStrike" kern="1200" cap="none" spc="0" normalizeH="0" baseline="0" noProof="0" dirty="0">
              <a:ln>
                <a:noFill/>
              </a:ln>
              <a:solidFill>
                <a:prstClr val="white"/>
              </a:solidFill>
              <a:effectLst/>
              <a:uLnTx/>
              <a:uFillTx/>
              <a:latin typeface="Raleway" pitchFamily="2" charset="0"/>
            </a:endParaRPr>
          </a:p>
        </p:txBody>
      </p:sp>
      <p:sp>
        <p:nvSpPr>
          <p:cNvPr id="5" name="Pladsholder til slidenummer 3">
            <a:extLst>
              <a:ext uri="{FF2B5EF4-FFF2-40B4-BE49-F238E27FC236}">
                <a16:creationId xmlns:a16="http://schemas.microsoft.com/office/drawing/2014/main" id="{C0D08EA5-988E-F9F3-054A-D8E3B33CF0C6}"/>
              </a:ext>
            </a:extLst>
          </p:cNvPr>
          <p:cNvSpPr txBox="1">
            <a:spLocks/>
          </p:cNvSpPr>
          <p:nvPr/>
        </p:nvSpPr>
        <p:spPr>
          <a:xfrm>
            <a:off x="432000" y="6378417"/>
            <a:ext cx="673950" cy="180000"/>
          </a:xfrm>
          <a:prstGeom prst="rect">
            <a:avLst/>
          </a:prstGeom>
        </p:spPr>
        <p:txBody>
          <a:bodyPr vert="horz" lIns="0" tIns="0" rIns="0" bIns="0" rtlCol="0" anchor="b"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900">
                <a:solidFill>
                  <a:schemeClr val="bg1"/>
                </a:solidFill>
              </a:rPr>
              <a:t>Side</a:t>
            </a:r>
            <a:r>
              <a:rPr lang="da-DK" sz="900">
                <a:solidFill>
                  <a:schemeClr val="tx1"/>
                </a:solidFill>
              </a:rPr>
              <a:t> </a:t>
            </a:r>
            <a:fld id="{24C8C45C-947F-4981-8B3F-4F32E973C901}" type="slidenum">
              <a:rPr lang="da-DK" sz="900" smtClean="0">
                <a:solidFill>
                  <a:schemeClr val="bg1"/>
                </a:solidFill>
              </a:rPr>
              <a:pPr/>
              <a:t>15</a:t>
            </a:fld>
            <a:endParaRPr lang="da-DK" sz="900">
              <a:solidFill>
                <a:schemeClr val="bg1"/>
              </a:solidFill>
            </a:endParaRPr>
          </a:p>
        </p:txBody>
      </p:sp>
    </p:spTree>
    <p:extLst>
      <p:ext uri="{BB962C8B-B14F-4D97-AF65-F5344CB8AC3E}">
        <p14:creationId xmlns:p14="http://schemas.microsoft.com/office/powerpoint/2010/main" val="3568097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hlinkClick r:id="rId3"/>
            <a:extLst>
              <a:ext uri="{FF2B5EF4-FFF2-40B4-BE49-F238E27FC236}">
                <a16:creationId xmlns:a16="http://schemas.microsoft.com/office/drawing/2014/main" id="{FCABFD1C-CF45-FFE3-A597-D84062494E4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22740" y="-45720"/>
            <a:ext cx="12637477" cy="6949439"/>
          </a:xfrm>
          <a:prstGeom prst="rect">
            <a:avLst/>
          </a:prstGeom>
        </p:spPr>
      </p:pic>
      <p:sp>
        <p:nvSpPr>
          <p:cNvPr id="3" name="Tekstfelt 2">
            <a:extLst>
              <a:ext uri="{FF2B5EF4-FFF2-40B4-BE49-F238E27FC236}">
                <a16:creationId xmlns:a16="http://schemas.microsoft.com/office/drawing/2014/main" id="{97E12CDF-FCFB-A485-6D69-F2D4949CA850}"/>
              </a:ext>
            </a:extLst>
          </p:cNvPr>
          <p:cNvSpPr txBox="1"/>
          <p:nvPr/>
        </p:nvSpPr>
        <p:spPr>
          <a:xfrm>
            <a:off x="4078622" y="3588939"/>
            <a:ext cx="4034759" cy="615553"/>
          </a:xfrm>
          <a:prstGeom prst="rect">
            <a:avLst/>
          </a:prstGeom>
          <a:noFill/>
        </p:spPr>
        <p:txBody>
          <a:bodyPr wrap="none" lIns="0" tIns="0" rIns="0" bIns="0" rtlCol="0">
            <a:spAutoFit/>
          </a:bodyPr>
          <a:lstStyle/>
          <a:p>
            <a:pPr algn="ctr"/>
            <a:r>
              <a:rPr lang="da-DK" sz="2000" dirty="0">
                <a:solidFill>
                  <a:schemeClr val="bg1"/>
                </a:solidFill>
                <a:latin typeface="+mj-lt"/>
              </a:rPr>
              <a:t>Klik på play-ikonet og se filmen: </a:t>
            </a:r>
          </a:p>
          <a:p>
            <a:pPr algn="ctr"/>
            <a:r>
              <a:rPr lang="da-DK" sz="2000" dirty="0">
                <a:solidFill>
                  <a:schemeClr val="bg1"/>
                </a:solidFill>
                <a:latin typeface="+mj-lt"/>
              </a:rPr>
              <a:t>Betydningen af relationer</a:t>
            </a:r>
          </a:p>
        </p:txBody>
      </p:sp>
      <p:sp>
        <p:nvSpPr>
          <p:cNvPr id="5" name="Trekant 4">
            <a:extLst>
              <a:ext uri="{FF2B5EF4-FFF2-40B4-BE49-F238E27FC236}">
                <a16:creationId xmlns:a16="http://schemas.microsoft.com/office/drawing/2014/main" id="{25B8F670-2484-78EC-CF04-35BB9290CFC0}"/>
              </a:ext>
            </a:extLst>
          </p:cNvPr>
          <p:cNvSpPr/>
          <p:nvPr/>
        </p:nvSpPr>
        <p:spPr>
          <a:xfrm rot="5400000">
            <a:off x="5812100" y="2900360"/>
            <a:ext cx="567799" cy="489482"/>
          </a:xfrm>
          <a:custGeom>
            <a:avLst/>
            <a:gdLst>
              <a:gd name="connsiteX0" fmla="*/ 0 w 567799"/>
              <a:gd name="connsiteY0" fmla="*/ 489482 h 489482"/>
              <a:gd name="connsiteX1" fmla="*/ 283900 w 567799"/>
              <a:gd name="connsiteY1" fmla="*/ 0 h 489482"/>
              <a:gd name="connsiteX2" fmla="*/ 567799 w 567799"/>
              <a:gd name="connsiteY2" fmla="*/ 489482 h 489482"/>
              <a:gd name="connsiteX3" fmla="*/ 0 w 567799"/>
              <a:gd name="connsiteY3" fmla="*/ 489482 h 489482"/>
            </a:gdLst>
            <a:ahLst/>
            <a:cxnLst>
              <a:cxn ang="0">
                <a:pos x="connsiteX0" y="connsiteY0"/>
              </a:cxn>
              <a:cxn ang="0">
                <a:pos x="connsiteX1" y="connsiteY1"/>
              </a:cxn>
              <a:cxn ang="0">
                <a:pos x="connsiteX2" y="connsiteY2"/>
              </a:cxn>
              <a:cxn ang="0">
                <a:pos x="connsiteX3" y="connsiteY3"/>
              </a:cxn>
            </a:cxnLst>
            <a:rect l="l" t="t" r="r" b="b"/>
            <a:pathLst>
              <a:path w="567799" h="489482" extrusionOk="0">
                <a:moveTo>
                  <a:pt x="0" y="489482"/>
                </a:moveTo>
                <a:cubicBezTo>
                  <a:pt x="54176" y="354119"/>
                  <a:pt x="189638" y="217058"/>
                  <a:pt x="283900" y="0"/>
                </a:cubicBezTo>
                <a:cubicBezTo>
                  <a:pt x="404326" y="163789"/>
                  <a:pt x="480159" y="326829"/>
                  <a:pt x="567799" y="489482"/>
                </a:cubicBezTo>
                <a:cubicBezTo>
                  <a:pt x="409236" y="514642"/>
                  <a:pt x="155210" y="466372"/>
                  <a:pt x="0" y="489482"/>
                </a:cubicBezTo>
                <a:close/>
              </a:path>
            </a:pathLst>
          </a:custGeom>
          <a:noFill/>
          <a:ln w="28575">
            <a:solidFill>
              <a:schemeClr val="bg1"/>
            </a:solidFill>
            <a:extLst>
              <a:ext uri="{C807C97D-BFC1-408E-A445-0C87EB9F89A2}">
                <ask:lineSketchStyleProps xmlns:ask="http://schemas.microsoft.com/office/drawing/2018/sketchyshapes" sd="1219033472">
                  <a:prstGeom prst="triangl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a:p>
        </p:txBody>
      </p:sp>
    </p:spTree>
    <p:extLst>
      <p:ext uri="{BB962C8B-B14F-4D97-AF65-F5344CB8AC3E}">
        <p14:creationId xmlns:p14="http://schemas.microsoft.com/office/powerpoint/2010/main" val="3395878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7005A9B-7669-D6EB-62ED-8D26582894C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1279" y="0"/>
            <a:ext cx="6177279" cy="6949439"/>
          </a:xfrm>
          <a:prstGeom prst="rect">
            <a:avLst/>
          </a:prstGeom>
        </p:spPr>
      </p:pic>
      <p:sp>
        <p:nvSpPr>
          <p:cNvPr id="8" name="Pladsholder til indhold 2">
            <a:extLst>
              <a:ext uri="{FF2B5EF4-FFF2-40B4-BE49-F238E27FC236}">
                <a16:creationId xmlns:a16="http://schemas.microsoft.com/office/drawing/2014/main" id="{2B803AEA-0EF1-22F4-00D6-9BB43C874EB3}"/>
              </a:ext>
            </a:extLst>
          </p:cNvPr>
          <p:cNvSpPr>
            <a:spLocks noGrp="1"/>
          </p:cNvSpPr>
          <p:nvPr>
            <p:ph sz="half" idx="4294967295"/>
          </p:nvPr>
        </p:nvSpPr>
        <p:spPr>
          <a:xfrm>
            <a:off x="6657134" y="2346325"/>
            <a:ext cx="5299075" cy="3216275"/>
          </a:xfrm>
        </p:spPr>
        <p:txBody>
          <a:bodyPr/>
          <a:lstStyle/>
          <a:p>
            <a:pPr marL="0" indent="0">
              <a:lnSpc>
                <a:spcPct val="150000"/>
              </a:lnSpc>
              <a:buNone/>
            </a:pPr>
            <a:r>
              <a:rPr lang="da-DK" sz="1400" dirty="0">
                <a:solidFill>
                  <a:schemeClr val="tx1"/>
                </a:solidFill>
                <a:effectLst/>
                <a:ea typeface="Calibri" panose="020F0502020204030204" pitchFamily="34" charset="0"/>
                <a:cs typeface="Times New Roman" panose="02020603050405020304" pitchFamily="18" charset="0"/>
              </a:rPr>
              <a:t>I filmen fortæller Bo om, hvad det betyder at blive mødt på en ligeværdig måde og mødt som en person med kompetencer, ressourcer og værdi.</a:t>
            </a:r>
          </a:p>
          <a:p>
            <a:pPr marL="0" indent="0">
              <a:lnSpc>
                <a:spcPct val="150000"/>
              </a:lnSpc>
              <a:buNone/>
            </a:pPr>
            <a:endParaRPr lang="da-DK" sz="1200" dirty="0">
              <a:solidFill>
                <a:schemeClr val="tx1"/>
              </a:solidFill>
              <a:effectLst/>
              <a:ea typeface="Calibri" panose="020F0502020204030204" pitchFamily="34" charset="0"/>
              <a:cs typeface="Times New Roman" panose="02020603050405020304" pitchFamily="18" charset="0"/>
            </a:endParaRPr>
          </a:p>
          <a:p>
            <a:pPr marL="228600" indent="-228600">
              <a:lnSpc>
                <a:spcPct val="150000"/>
              </a:lnSpc>
              <a:buFont typeface="+mj-lt"/>
              <a:buAutoNum type="arabicPeriod"/>
            </a:pPr>
            <a:r>
              <a:rPr lang="da-DK" sz="1200" dirty="0">
                <a:solidFill>
                  <a:schemeClr val="tx1"/>
                </a:solidFill>
                <a:effectLst/>
                <a:ea typeface="Calibri" panose="020F0502020204030204" pitchFamily="34" charset="0"/>
                <a:cs typeface="Times New Roman" panose="02020603050405020304" pitchFamily="18" charset="0"/>
              </a:rPr>
              <a:t>Har du oplevet, at selvstigmatisering har afholdt dig fra at skabe en relation eller deltage i fællesskaber, du var en del af – eller fra at opsøge nye?</a:t>
            </a:r>
            <a:br>
              <a:rPr lang="da-DK" sz="1200" dirty="0">
                <a:solidFill>
                  <a:schemeClr val="tx1"/>
                </a:solidFill>
                <a:effectLst/>
                <a:ea typeface="Calibri" panose="020F0502020204030204" pitchFamily="34" charset="0"/>
                <a:cs typeface="Times New Roman" panose="02020603050405020304" pitchFamily="18" charset="0"/>
              </a:rPr>
            </a:br>
            <a:endParaRPr lang="da-DK" sz="1200" dirty="0">
              <a:ea typeface="Calibri" panose="020F0502020204030204" pitchFamily="34" charset="0"/>
              <a:cs typeface="Times New Roman" panose="02020603050405020304" pitchFamily="18" charset="0"/>
            </a:endParaRPr>
          </a:p>
          <a:p>
            <a:pPr marL="228600" indent="-228600">
              <a:lnSpc>
                <a:spcPct val="150000"/>
              </a:lnSpc>
              <a:buFont typeface="+mj-lt"/>
              <a:buAutoNum type="arabicPeriod"/>
            </a:pPr>
            <a:r>
              <a:rPr lang="da-DK" sz="1200" dirty="0">
                <a:solidFill>
                  <a:schemeClr val="tx1"/>
                </a:solidFill>
                <a:effectLst/>
                <a:ea typeface="Calibri" panose="020F0502020204030204" pitchFamily="34" charset="0"/>
                <a:cs typeface="Times New Roman" panose="02020603050405020304" pitchFamily="18" charset="0"/>
              </a:rPr>
              <a:t>Kan du nævne nogle fællesskaber eller relationer, hvor du føler dig værdsat</a:t>
            </a:r>
            <a:r>
              <a:rPr lang="da-DK" sz="1200" dirty="0">
                <a:ea typeface="Calibri" panose="020F0502020204030204" pitchFamily="34" charset="0"/>
                <a:cs typeface="Times New Roman" panose="02020603050405020304" pitchFamily="18" charset="0"/>
              </a:rPr>
              <a:t>?</a:t>
            </a:r>
            <a:endParaRPr lang="da-DK" sz="1200" dirty="0">
              <a:solidFill>
                <a:schemeClr val="tx1"/>
              </a:solidFill>
              <a:highlight>
                <a:srgbClr val="FFFF00"/>
              </a:highlight>
              <a:ea typeface="Calibri" panose="020F0502020204030204" pitchFamily="34" charset="0"/>
              <a:cs typeface="Times New Roman" panose="02020603050405020304" pitchFamily="18" charset="0"/>
            </a:endParaRPr>
          </a:p>
          <a:p>
            <a:pPr lvl="2">
              <a:lnSpc>
                <a:spcPct val="150000"/>
              </a:lnSpc>
              <a:buFont typeface="Raleway" pitchFamily="2" charset="0"/>
              <a:buChar char="-"/>
            </a:pPr>
            <a:r>
              <a:rPr lang="da-DK" sz="1200" dirty="0">
                <a:solidFill>
                  <a:schemeClr val="tx1"/>
                </a:solidFill>
                <a:effectLst/>
                <a:ea typeface="Calibri" panose="020F0502020204030204" pitchFamily="34" charset="0"/>
                <a:cs typeface="Times New Roman" panose="02020603050405020304" pitchFamily="18" charset="0"/>
              </a:rPr>
              <a:t>Hvad betyder de fællesskaber eller relationer for dig? </a:t>
            </a:r>
          </a:p>
          <a:p>
            <a:pPr lvl="2">
              <a:lnSpc>
                <a:spcPct val="150000"/>
              </a:lnSpc>
              <a:buFont typeface="Raleway" pitchFamily="2" charset="0"/>
              <a:buChar char="-"/>
            </a:pPr>
            <a:r>
              <a:rPr lang="da-DK" sz="1200" dirty="0">
                <a:solidFill>
                  <a:schemeClr val="tx1"/>
                </a:solidFill>
                <a:effectLst/>
                <a:ea typeface="Calibri" panose="020F0502020204030204" pitchFamily="34" charset="0"/>
                <a:cs typeface="Times New Roman" panose="02020603050405020304" pitchFamily="18" charset="0"/>
              </a:rPr>
              <a:t>Har de haft en betydning for dit selvværd?</a:t>
            </a:r>
            <a:br>
              <a:rPr lang="da-DK" sz="600" dirty="0">
                <a:solidFill>
                  <a:schemeClr val="tx1"/>
                </a:solidFill>
                <a:effectLst/>
                <a:ea typeface="Calibri" panose="020F0502020204030204" pitchFamily="34" charset="0"/>
                <a:cs typeface="Times New Roman" panose="02020603050405020304" pitchFamily="18" charset="0"/>
              </a:rPr>
            </a:br>
            <a:endParaRPr lang="da-DK" sz="600" dirty="0">
              <a:solidFill>
                <a:schemeClr val="tx1"/>
              </a:solidFill>
              <a:effectLst/>
              <a:ea typeface="Calibri" panose="020F0502020204030204" pitchFamily="34" charset="0"/>
              <a:cs typeface="Times New Roman" panose="02020603050405020304" pitchFamily="18" charset="0"/>
            </a:endParaRPr>
          </a:p>
          <a:p>
            <a:pPr marL="342900" indent="-342900">
              <a:buFont typeface="+mj-lt"/>
              <a:buAutoNum type="arabicPeriod"/>
            </a:pPr>
            <a:endParaRPr lang="da-DK" sz="1200" dirty="0">
              <a:solidFill>
                <a:schemeClr val="tx1"/>
              </a:solidFill>
              <a:effectLst/>
              <a:ea typeface="Calibri" panose="020F0502020204030204" pitchFamily="34" charset="0"/>
              <a:cs typeface="Times New Roman" panose="02020603050405020304" pitchFamily="18" charset="0"/>
            </a:endParaRPr>
          </a:p>
          <a:p>
            <a:pPr marL="342900" indent="-342900">
              <a:buFont typeface="+mj-lt"/>
              <a:buAutoNum type="arabicPeriod"/>
            </a:pPr>
            <a:endParaRPr lang="da-DK" sz="1200" dirty="0">
              <a:solidFill>
                <a:schemeClr val="tx1"/>
              </a:solidFill>
              <a:ea typeface="Calibri" panose="020F0502020204030204" pitchFamily="34" charset="0"/>
              <a:cs typeface="Times New Roman" panose="02020603050405020304" pitchFamily="18" charset="0"/>
            </a:endParaRPr>
          </a:p>
          <a:p>
            <a:pPr marL="342900" indent="-342900">
              <a:buFont typeface="+mj-lt"/>
              <a:buAutoNum type="arabicPeriod"/>
            </a:pPr>
            <a:endParaRPr lang="da-DK" sz="1200" dirty="0">
              <a:solidFill>
                <a:schemeClr val="tx1"/>
              </a:solidFill>
              <a:effectLst/>
              <a:ea typeface="Calibri" panose="020F0502020204030204" pitchFamily="34" charset="0"/>
              <a:cs typeface="Times New Roman" panose="02020603050405020304" pitchFamily="18" charset="0"/>
            </a:endParaRPr>
          </a:p>
          <a:p>
            <a:pPr marL="0" indent="0">
              <a:buNone/>
            </a:pPr>
            <a:endParaRPr lang="da-DK" sz="1200" dirty="0">
              <a:solidFill>
                <a:schemeClr val="tx1"/>
              </a:solidFill>
              <a:effectLst/>
              <a:ea typeface="Calibri" panose="020F0502020204030204" pitchFamily="34" charset="0"/>
              <a:cs typeface="Times New Roman" panose="02020603050405020304" pitchFamily="18" charset="0"/>
            </a:endParaRPr>
          </a:p>
          <a:p>
            <a:pPr marL="342900" indent="-342900">
              <a:buFont typeface="+mj-lt"/>
              <a:buAutoNum type="arabicPeriod"/>
            </a:pPr>
            <a:endParaRPr lang="da-DK" sz="1200" dirty="0">
              <a:solidFill>
                <a:schemeClr val="tx1"/>
              </a:solidFill>
              <a:ea typeface="Calibri" panose="020F0502020204030204" pitchFamily="34" charset="0"/>
              <a:cs typeface="Times New Roman" panose="02020603050405020304" pitchFamily="18" charset="0"/>
            </a:endParaRPr>
          </a:p>
          <a:p>
            <a:pPr marL="342900" indent="-342900">
              <a:buFont typeface="+mj-lt"/>
              <a:buAutoNum type="arabicPeriod"/>
            </a:pPr>
            <a:endParaRPr lang="da-DK" sz="1200" dirty="0">
              <a:solidFill>
                <a:schemeClr val="tx1"/>
              </a:solidFill>
              <a:effectLst/>
              <a:ea typeface="Calibri" panose="020F0502020204030204" pitchFamily="34" charset="0"/>
              <a:cs typeface="Times New Roman" panose="02020603050405020304" pitchFamily="18" charset="0"/>
            </a:endParaRPr>
          </a:p>
        </p:txBody>
      </p:sp>
      <p:sp>
        <p:nvSpPr>
          <p:cNvPr id="3" name="Titel 1">
            <a:extLst>
              <a:ext uri="{FF2B5EF4-FFF2-40B4-BE49-F238E27FC236}">
                <a16:creationId xmlns:a16="http://schemas.microsoft.com/office/drawing/2014/main" id="{DC8BC281-683C-8495-F607-DB2C0AE1B4A9}"/>
              </a:ext>
            </a:extLst>
          </p:cNvPr>
          <p:cNvSpPr>
            <a:spLocks noGrp="1"/>
          </p:cNvSpPr>
          <p:nvPr>
            <p:ph type="title"/>
          </p:nvPr>
        </p:nvSpPr>
        <p:spPr>
          <a:xfrm>
            <a:off x="6657134" y="1594884"/>
            <a:ext cx="5224521" cy="457199"/>
          </a:xfrm>
        </p:spPr>
        <p:txBody>
          <a:bodyPr/>
          <a:lstStyle/>
          <a:p>
            <a:r>
              <a:rPr lang="da-DK" sz="2800" b="0" dirty="0">
                <a:solidFill>
                  <a:srgbClr val="EB5046"/>
                </a:solidFill>
                <a:latin typeface="Raleway ExtraBold" pitchFamily="2" charset="0"/>
              </a:rPr>
              <a:t>Spørgsmål til film</a:t>
            </a:r>
          </a:p>
        </p:txBody>
      </p:sp>
      <p:sp>
        <p:nvSpPr>
          <p:cNvPr id="2" name="Tekstfelt 1">
            <a:extLst>
              <a:ext uri="{FF2B5EF4-FFF2-40B4-BE49-F238E27FC236}">
                <a16:creationId xmlns:a16="http://schemas.microsoft.com/office/drawing/2014/main" id="{6323136F-CF19-35F8-F31B-6A6B53AF73FE}"/>
              </a:ext>
            </a:extLst>
          </p:cNvPr>
          <p:cNvSpPr txBox="1"/>
          <p:nvPr/>
        </p:nvSpPr>
        <p:spPr>
          <a:xfrm>
            <a:off x="6657134" y="6018998"/>
            <a:ext cx="4759466" cy="492009"/>
          </a:xfrm>
          <a:custGeom>
            <a:avLst/>
            <a:gdLst>
              <a:gd name="connsiteX0" fmla="*/ 0 w 4759466"/>
              <a:gd name="connsiteY0" fmla="*/ 82003 h 492009"/>
              <a:gd name="connsiteX1" fmla="*/ 82003 w 4759466"/>
              <a:gd name="connsiteY1" fmla="*/ 0 h 492009"/>
              <a:gd name="connsiteX2" fmla="*/ 830406 w 4759466"/>
              <a:gd name="connsiteY2" fmla="*/ 0 h 492009"/>
              <a:gd name="connsiteX3" fmla="*/ 1440946 w 4759466"/>
              <a:gd name="connsiteY3" fmla="*/ 0 h 492009"/>
              <a:gd name="connsiteX4" fmla="*/ 2005531 w 4759466"/>
              <a:gd name="connsiteY4" fmla="*/ 0 h 492009"/>
              <a:gd name="connsiteX5" fmla="*/ 2707980 w 4759466"/>
              <a:gd name="connsiteY5" fmla="*/ 0 h 492009"/>
              <a:gd name="connsiteX6" fmla="*/ 3318520 w 4759466"/>
              <a:gd name="connsiteY6" fmla="*/ 0 h 492009"/>
              <a:gd name="connsiteX7" fmla="*/ 4066923 w 4759466"/>
              <a:gd name="connsiteY7" fmla="*/ 0 h 492009"/>
              <a:gd name="connsiteX8" fmla="*/ 4677463 w 4759466"/>
              <a:gd name="connsiteY8" fmla="*/ 0 h 492009"/>
              <a:gd name="connsiteX9" fmla="*/ 4759466 w 4759466"/>
              <a:gd name="connsiteY9" fmla="*/ 82003 h 492009"/>
              <a:gd name="connsiteX10" fmla="*/ 4759466 w 4759466"/>
              <a:gd name="connsiteY10" fmla="*/ 410006 h 492009"/>
              <a:gd name="connsiteX11" fmla="*/ 4677463 w 4759466"/>
              <a:gd name="connsiteY11" fmla="*/ 492009 h 492009"/>
              <a:gd name="connsiteX12" fmla="*/ 4158833 w 4759466"/>
              <a:gd name="connsiteY12" fmla="*/ 492009 h 492009"/>
              <a:gd name="connsiteX13" fmla="*/ 3410429 w 4759466"/>
              <a:gd name="connsiteY13" fmla="*/ 492009 h 492009"/>
              <a:gd name="connsiteX14" fmla="*/ 2845844 w 4759466"/>
              <a:gd name="connsiteY14" fmla="*/ 492009 h 492009"/>
              <a:gd name="connsiteX15" fmla="*/ 2189350 w 4759466"/>
              <a:gd name="connsiteY15" fmla="*/ 492009 h 492009"/>
              <a:gd name="connsiteX16" fmla="*/ 1440946 w 4759466"/>
              <a:gd name="connsiteY16" fmla="*/ 492009 h 492009"/>
              <a:gd name="connsiteX17" fmla="*/ 784452 w 4759466"/>
              <a:gd name="connsiteY17" fmla="*/ 492009 h 492009"/>
              <a:gd name="connsiteX18" fmla="*/ 82003 w 4759466"/>
              <a:gd name="connsiteY18" fmla="*/ 492009 h 492009"/>
              <a:gd name="connsiteX19" fmla="*/ 0 w 4759466"/>
              <a:gd name="connsiteY19" fmla="*/ 410006 h 492009"/>
              <a:gd name="connsiteX20" fmla="*/ 0 w 4759466"/>
              <a:gd name="connsiteY20" fmla="*/ 82003 h 49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59466" h="492009" extrusionOk="0">
                <a:moveTo>
                  <a:pt x="0" y="82003"/>
                </a:moveTo>
                <a:cubicBezTo>
                  <a:pt x="-2126" y="35403"/>
                  <a:pt x="29957" y="2536"/>
                  <a:pt x="82003" y="0"/>
                </a:cubicBezTo>
                <a:cubicBezTo>
                  <a:pt x="268194" y="-18668"/>
                  <a:pt x="534302" y="36805"/>
                  <a:pt x="830406" y="0"/>
                </a:cubicBezTo>
                <a:cubicBezTo>
                  <a:pt x="1126510" y="-36805"/>
                  <a:pt x="1169892" y="28141"/>
                  <a:pt x="1440946" y="0"/>
                </a:cubicBezTo>
                <a:cubicBezTo>
                  <a:pt x="1712000" y="-28141"/>
                  <a:pt x="1742332" y="9184"/>
                  <a:pt x="2005531" y="0"/>
                </a:cubicBezTo>
                <a:cubicBezTo>
                  <a:pt x="2268730" y="-9184"/>
                  <a:pt x="2361585" y="-7789"/>
                  <a:pt x="2707980" y="0"/>
                </a:cubicBezTo>
                <a:cubicBezTo>
                  <a:pt x="3054375" y="7789"/>
                  <a:pt x="3074212" y="3770"/>
                  <a:pt x="3318520" y="0"/>
                </a:cubicBezTo>
                <a:cubicBezTo>
                  <a:pt x="3562828" y="-3770"/>
                  <a:pt x="3698522" y="-11702"/>
                  <a:pt x="4066923" y="0"/>
                </a:cubicBezTo>
                <a:cubicBezTo>
                  <a:pt x="4435324" y="11702"/>
                  <a:pt x="4468335" y="-19596"/>
                  <a:pt x="4677463" y="0"/>
                </a:cubicBezTo>
                <a:cubicBezTo>
                  <a:pt x="4720439" y="3827"/>
                  <a:pt x="4754210" y="30617"/>
                  <a:pt x="4759466" y="82003"/>
                </a:cubicBezTo>
                <a:cubicBezTo>
                  <a:pt x="4769954" y="157554"/>
                  <a:pt x="4769893" y="326823"/>
                  <a:pt x="4759466" y="410006"/>
                </a:cubicBezTo>
                <a:cubicBezTo>
                  <a:pt x="4762026" y="459106"/>
                  <a:pt x="4723283" y="497513"/>
                  <a:pt x="4677463" y="492009"/>
                </a:cubicBezTo>
                <a:cubicBezTo>
                  <a:pt x="4526239" y="470861"/>
                  <a:pt x="4276233" y="487636"/>
                  <a:pt x="4158833" y="492009"/>
                </a:cubicBezTo>
                <a:cubicBezTo>
                  <a:pt x="4041433" y="496383"/>
                  <a:pt x="3706262" y="459047"/>
                  <a:pt x="3410429" y="492009"/>
                </a:cubicBezTo>
                <a:cubicBezTo>
                  <a:pt x="3114596" y="524971"/>
                  <a:pt x="3042126" y="479306"/>
                  <a:pt x="2845844" y="492009"/>
                </a:cubicBezTo>
                <a:cubicBezTo>
                  <a:pt x="2649563" y="504712"/>
                  <a:pt x="2328838" y="514582"/>
                  <a:pt x="2189350" y="492009"/>
                </a:cubicBezTo>
                <a:cubicBezTo>
                  <a:pt x="2049862" y="469436"/>
                  <a:pt x="1667107" y="458118"/>
                  <a:pt x="1440946" y="492009"/>
                </a:cubicBezTo>
                <a:cubicBezTo>
                  <a:pt x="1214785" y="525900"/>
                  <a:pt x="957474" y="493136"/>
                  <a:pt x="784452" y="492009"/>
                </a:cubicBezTo>
                <a:cubicBezTo>
                  <a:pt x="611430" y="490882"/>
                  <a:pt x="278273" y="524399"/>
                  <a:pt x="82003" y="492009"/>
                </a:cubicBezTo>
                <a:cubicBezTo>
                  <a:pt x="34197" y="492113"/>
                  <a:pt x="4152" y="447810"/>
                  <a:pt x="0" y="410006"/>
                </a:cubicBezTo>
                <a:cubicBezTo>
                  <a:pt x="2944" y="316764"/>
                  <a:pt x="-1125" y="241281"/>
                  <a:pt x="0" y="82003"/>
                </a:cubicBezTo>
                <a:close/>
              </a:path>
            </a:pathLst>
          </a:custGeom>
          <a:noFill/>
          <a:ln w="12700" cap="rnd">
            <a:solidFill>
              <a:schemeClr val="tx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txBody>
          <a:bodyPr wrap="square" lIns="144000" tIns="144000" rIns="144000" bIns="144000" anchor="ctr">
            <a:spAutoFit/>
          </a:bodyPr>
          <a:lstStyle/>
          <a:p>
            <a:pPr marL="0" indent="0">
              <a:buNone/>
            </a:pPr>
            <a:r>
              <a:rPr lang="da-DK" sz="1000" i="1">
                <a:solidFill>
                  <a:srgbClr val="EB5046"/>
                </a:solidFill>
              </a:rPr>
              <a:t>Gå til næste side for at lave øvelse 2: Åbenhed om at have en psykisk lidelse.</a:t>
            </a:r>
          </a:p>
        </p:txBody>
      </p:sp>
      <p:pic>
        <p:nvPicPr>
          <p:cNvPr id="4" name="Billede 3" descr="Et billede, der indeholder logo, symbol, Grafik&#10;&#10;Automatisk genereret beskrivelse">
            <a:extLst>
              <a:ext uri="{FF2B5EF4-FFF2-40B4-BE49-F238E27FC236}">
                <a16:creationId xmlns:a16="http://schemas.microsoft.com/office/drawing/2014/main" id="{7E1A6626-9067-4F5D-FE95-F0AC62A2B18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348884" y="183340"/>
            <a:ext cx="703136" cy="1111221"/>
          </a:xfrm>
          <a:prstGeom prst="rect">
            <a:avLst/>
          </a:prstGeom>
        </p:spPr>
      </p:pic>
      <p:sp>
        <p:nvSpPr>
          <p:cNvPr id="6" name="Pladsholder til slidenummer 3">
            <a:extLst>
              <a:ext uri="{FF2B5EF4-FFF2-40B4-BE49-F238E27FC236}">
                <a16:creationId xmlns:a16="http://schemas.microsoft.com/office/drawing/2014/main" id="{CA718C6E-6CBF-0EA1-0C11-1BEA2F30338F}"/>
              </a:ext>
            </a:extLst>
          </p:cNvPr>
          <p:cNvSpPr txBox="1">
            <a:spLocks/>
          </p:cNvSpPr>
          <p:nvPr/>
        </p:nvSpPr>
        <p:spPr>
          <a:xfrm>
            <a:off x="432000" y="6378417"/>
            <a:ext cx="673950" cy="180000"/>
          </a:xfrm>
          <a:prstGeom prst="rect">
            <a:avLst/>
          </a:prstGeom>
        </p:spPr>
        <p:txBody>
          <a:bodyPr vert="horz" lIns="0" tIns="0" rIns="0" bIns="0" rtlCol="0" anchor="b"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900">
                <a:solidFill>
                  <a:schemeClr val="bg1"/>
                </a:solidFill>
              </a:rPr>
              <a:t>Side </a:t>
            </a:r>
            <a:fld id="{24C8C45C-947F-4981-8B3F-4F32E973C901}" type="slidenum">
              <a:rPr lang="da-DK" sz="900" smtClean="0">
                <a:solidFill>
                  <a:schemeClr val="bg1"/>
                </a:solidFill>
              </a:rPr>
              <a:pPr/>
              <a:t>17</a:t>
            </a:fld>
            <a:endParaRPr lang="da-DK" sz="900">
              <a:solidFill>
                <a:schemeClr val="bg1"/>
              </a:solidFill>
            </a:endParaRPr>
          </a:p>
        </p:txBody>
      </p:sp>
      <p:sp>
        <p:nvSpPr>
          <p:cNvPr id="7" name="Tekstfelt 6">
            <a:extLst>
              <a:ext uri="{FF2B5EF4-FFF2-40B4-BE49-F238E27FC236}">
                <a16:creationId xmlns:a16="http://schemas.microsoft.com/office/drawing/2014/main" id="{28BE4286-1BD8-8FAE-3EC4-C068AA601FC6}"/>
              </a:ext>
            </a:extLst>
          </p:cNvPr>
          <p:cNvSpPr txBox="1"/>
          <p:nvPr/>
        </p:nvSpPr>
        <p:spPr>
          <a:xfrm>
            <a:off x="2075291" y="6356034"/>
            <a:ext cx="3496807" cy="276999"/>
          </a:xfrm>
          <a:prstGeom prst="rect">
            <a:avLst/>
          </a:prstGeom>
          <a:noFill/>
        </p:spPr>
        <p:txBody>
          <a:bodyPr wrap="square">
            <a:spAutoFit/>
          </a:bodyPr>
          <a:lstStyle/>
          <a:p>
            <a:pPr algn="r"/>
            <a:r>
              <a:rPr lang="da-DK" sz="1200">
                <a:solidFill>
                  <a:schemeClr val="bg1"/>
                </a:solidFill>
              </a:rPr>
              <a:t>Bo, leder af botilbud</a:t>
            </a:r>
            <a:endParaRPr lang="da-DK" sz="1200"/>
          </a:p>
        </p:txBody>
      </p:sp>
    </p:spTree>
    <p:extLst>
      <p:ext uri="{BB962C8B-B14F-4D97-AF65-F5344CB8AC3E}">
        <p14:creationId xmlns:p14="http://schemas.microsoft.com/office/powerpoint/2010/main" val="759366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AA237E9-A15A-C9BB-A441-0A416608086B}"/>
            </a:ext>
          </a:extLst>
        </p:cNvPr>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95F83B26-39A5-5E7D-6D15-A476662C6F47}"/>
              </a:ext>
            </a:extLst>
          </p:cNvPr>
          <p:cNvSpPr>
            <a:spLocks noGrp="1"/>
          </p:cNvSpPr>
          <p:nvPr>
            <p:ph type="sldNum" sz="quarter" idx="12"/>
          </p:nvPr>
        </p:nvSpPr>
        <p:spPr/>
        <p:txBody>
          <a:bodyPr/>
          <a:lstStyle/>
          <a:p>
            <a:r>
              <a:rPr lang="da-DK"/>
              <a:t>Side </a:t>
            </a:r>
            <a:fld id="{24C8C45C-947F-4981-8B3F-4F32E973C901}" type="slidenum">
              <a:rPr lang="da-DK" smtClean="0"/>
              <a:pPr/>
              <a:t>18</a:t>
            </a:fld>
            <a:endParaRPr lang="da-DK"/>
          </a:p>
        </p:txBody>
      </p:sp>
      <p:sp>
        <p:nvSpPr>
          <p:cNvPr id="14" name="Tekstfelt 13">
            <a:extLst>
              <a:ext uri="{FF2B5EF4-FFF2-40B4-BE49-F238E27FC236}">
                <a16:creationId xmlns:a16="http://schemas.microsoft.com/office/drawing/2014/main" id="{9B265560-D132-C868-5E8F-35BBCBF3E592}"/>
              </a:ext>
            </a:extLst>
          </p:cNvPr>
          <p:cNvSpPr txBox="1"/>
          <p:nvPr/>
        </p:nvSpPr>
        <p:spPr>
          <a:xfrm>
            <a:off x="1945075" y="3155340"/>
            <a:ext cx="8670277" cy="1013996"/>
          </a:xfrm>
          <a:prstGeom prst="rect">
            <a:avLst/>
          </a:prstGeom>
          <a:noFill/>
        </p:spPr>
        <p:txBody>
          <a:bodyPr wrap="square" lIns="0" tIns="0" rIns="0" bIns="0" rtlCol="0">
            <a:spAutoFit/>
          </a:bodyPr>
          <a:lstStyle/>
          <a:p>
            <a:endParaRPr lang="da-DK" sz="1400"/>
          </a:p>
          <a:p>
            <a:pPr>
              <a:lnSpc>
                <a:spcPct val="150000"/>
              </a:lnSpc>
            </a:pPr>
            <a:r>
              <a:rPr lang="da-DK" sz="1200"/>
              <a:t>Taler du med nogen om, at du har en psykisk lidelse, for eksempel familiemedlemmer, venner, naboer, kolleger eller andre?</a:t>
            </a:r>
          </a:p>
          <a:p>
            <a:pPr marL="742950" lvl="1" indent="-285750">
              <a:lnSpc>
                <a:spcPct val="150000"/>
              </a:lnSpc>
              <a:buFontTx/>
              <a:buChar char="-"/>
            </a:pPr>
            <a:r>
              <a:rPr lang="da-DK" sz="1200"/>
              <a:t>Hvad holder dig fra at være åben over for andre?</a:t>
            </a:r>
          </a:p>
          <a:p>
            <a:pPr marL="742950" lvl="1" indent="-285750">
              <a:lnSpc>
                <a:spcPct val="150000"/>
              </a:lnSpc>
              <a:buFontTx/>
              <a:buChar char="-"/>
            </a:pPr>
            <a:r>
              <a:rPr lang="da-DK" sz="1200"/>
              <a:t>Hvad skal der til for, at du føler dig tryg ved at tale om din psykiske lidelse?</a:t>
            </a:r>
          </a:p>
        </p:txBody>
      </p:sp>
      <p:sp>
        <p:nvSpPr>
          <p:cNvPr id="10" name="Tekstfelt 9">
            <a:extLst>
              <a:ext uri="{FF2B5EF4-FFF2-40B4-BE49-F238E27FC236}">
                <a16:creationId xmlns:a16="http://schemas.microsoft.com/office/drawing/2014/main" id="{2A4730DF-7E89-B92C-D95F-6B1B3B8C29CD}"/>
              </a:ext>
            </a:extLst>
          </p:cNvPr>
          <p:cNvSpPr txBox="1"/>
          <p:nvPr/>
        </p:nvSpPr>
        <p:spPr>
          <a:xfrm>
            <a:off x="768976" y="2457121"/>
            <a:ext cx="9959276" cy="954107"/>
          </a:xfrm>
          <a:prstGeom prst="rect">
            <a:avLst/>
          </a:prstGeom>
          <a:noFill/>
        </p:spPr>
        <p:txBody>
          <a:bodyPr wrap="square">
            <a:spAutoFit/>
          </a:bodyPr>
          <a:lstStyle/>
          <a:p>
            <a:r>
              <a:rPr lang="da-DK" sz="1400">
                <a:solidFill>
                  <a:srgbClr val="EB5046"/>
                </a:solidFill>
                <a:latin typeface="Raleway" pitchFamily="2" charset="77"/>
              </a:rPr>
              <a:t>Åbenhed bliver ofte beskrevet som et vigtigt trin i recovery-processen. Det at tale åbent om at have en psykisk lidelse kan hjælpe med at nedbryde stigmatisering og til at indgå i betydningsfulde relationer, så andre kan lære mennesket ”bag diagnosen” at kende. </a:t>
            </a:r>
          </a:p>
          <a:p>
            <a:endParaRPr lang="da-DK" sz="1400">
              <a:solidFill>
                <a:srgbClr val="EB5046"/>
              </a:solidFill>
              <a:latin typeface="Raleway" pitchFamily="2" charset="77"/>
            </a:endParaRPr>
          </a:p>
        </p:txBody>
      </p:sp>
      <p:sp>
        <p:nvSpPr>
          <p:cNvPr id="13" name="Titel 1">
            <a:extLst>
              <a:ext uri="{FF2B5EF4-FFF2-40B4-BE49-F238E27FC236}">
                <a16:creationId xmlns:a16="http://schemas.microsoft.com/office/drawing/2014/main" id="{DEE55CCA-4572-A805-67F5-72F22F9C7D6F}"/>
              </a:ext>
            </a:extLst>
          </p:cNvPr>
          <p:cNvSpPr>
            <a:spLocks noGrp="1"/>
          </p:cNvSpPr>
          <p:nvPr>
            <p:ph type="title"/>
          </p:nvPr>
        </p:nvSpPr>
        <p:spPr>
          <a:xfrm>
            <a:off x="839225" y="1463420"/>
            <a:ext cx="11328000" cy="454382"/>
          </a:xfrm>
        </p:spPr>
        <p:txBody>
          <a:bodyPr/>
          <a:lstStyle/>
          <a:p>
            <a:pPr>
              <a:lnSpc>
                <a:spcPct val="100000"/>
              </a:lnSpc>
            </a:pPr>
            <a:r>
              <a:rPr lang="da-DK" b="0" dirty="0">
                <a:solidFill>
                  <a:srgbClr val="EB5046"/>
                </a:solidFill>
                <a:latin typeface="Raleway ExtraBold" pitchFamily="2" charset="0"/>
              </a:rPr>
              <a:t>Øvelse 2: </a:t>
            </a:r>
            <a:br>
              <a:rPr lang="da-DK" b="0" dirty="0">
                <a:solidFill>
                  <a:srgbClr val="EB5046"/>
                </a:solidFill>
                <a:latin typeface="Raleway ExtraBold" pitchFamily="2" charset="0"/>
              </a:rPr>
            </a:br>
            <a:r>
              <a:rPr lang="da-DK" b="0" dirty="0">
                <a:solidFill>
                  <a:srgbClr val="EB5046"/>
                </a:solidFill>
                <a:latin typeface="Raleway ExtraBold" pitchFamily="2" charset="0"/>
              </a:rPr>
              <a:t>Åbenhed om at have en psykisk lidelse  </a:t>
            </a:r>
          </a:p>
        </p:txBody>
      </p:sp>
      <p:pic>
        <p:nvPicPr>
          <p:cNvPr id="5" name="Billede 4" descr="Et billede, der indeholder skriveredskab, blyant&#10;&#10;Automatisk genereret beskrivelse">
            <a:extLst>
              <a:ext uri="{FF2B5EF4-FFF2-40B4-BE49-F238E27FC236}">
                <a16:creationId xmlns:a16="http://schemas.microsoft.com/office/drawing/2014/main" id="{FB9259AF-5744-BE8D-567C-914E2B38FFF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812685" y="3155340"/>
            <a:ext cx="874053" cy="1299731"/>
          </a:xfrm>
          <a:prstGeom prst="rect">
            <a:avLst/>
          </a:prstGeom>
        </p:spPr>
      </p:pic>
      <p:sp>
        <p:nvSpPr>
          <p:cNvPr id="2" name="Tekstfelt 1">
            <a:extLst>
              <a:ext uri="{FF2B5EF4-FFF2-40B4-BE49-F238E27FC236}">
                <a16:creationId xmlns:a16="http://schemas.microsoft.com/office/drawing/2014/main" id="{CAB5D39A-BCA7-A0E3-0755-13C66840191D}"/>
              </a:ext>
            </a:extLst>
          </p:cNvPr>
          <p:cNvSpPr txBox="1"/>
          <p:nvPr/>
        </p:nvSpPr>
        <p:spPr>
          <a:xfrm>
            <a:off x="843381" y="4719359"/>
            <a:ext cx="6139310" cy="509035"/>
          </a:xfrm>
          <a:custGeom>
            <a:avLst/>
            <a:gdLst>
              <a:gd name="connsiteX0" fmla="*/ 0 w 6139310"/>
              <a:gd name="connsiteY0" fmla="*/ 84841 h 509035"/>
              <a:gd name="connsiteX1" fmla="*/ 84841 w 6139310"/>
              <a:gd name="connsiteY1" fmla="*/ 0 h 509035"/>
              <a:gd name="connsiteX2" fmla="*/ 867526 w 6139310"/>
              <a:gd name="connsiteY2" fmla="*/ 0 h 509035"/>
              <a:gd name="connsiteX3" fmla="*/ 1471121 w 6139310"/>
              <a:gd name="connsiteY3" fmla="*/ 0 h 509035"/>
              <a:gd name="connsiteX4" fmla="*/ 2015021 w 6139310"/>
              <a:gd name="connsiteY4" fmla="*/ 0 h 509035"/>
              <a:gd name="connsiteX5" fmla="*/ 2738009 w 6139310"/>
              <a:gd name="connsiteY5" fmla="*/ 0 h 509035"/>
              <a:gd name="connsiteX6" fmla="*/ 3341605 w 6139310"/>
              <a:gd name="connsiteY6" fmla="*/ 0 h 509035"/>
              <a:gd name="connsiteX7" fmla="*/ 4124289 w 6139310"/>
              <a:gd name="connsiteY7" fmla="*/ 0 h 509035"/>
              <a:gd name="connsiteX8" fmla="*/ 4668189 w 6139310"/>
              <a:gd name="connsiteY8" fmla="*/ 0 h 509035"/>
              <a:gd name="connsiteX9" fmla="*/ 5450873 w 6139310"/>
              <a:gd name="connsiteY9" fmla="*/ 0 h 509035"/>
              <a:gd name="connsiteX10" fmla="*/ 6054469 w 6139310"/>
              <a:gd name="connsiteY10" fmla="*/ 0 h 509035"/>
              <a:gd name="connsiteX11" fmla="*/ 6139310 w 6139310"/>
              <a:gd name="connsiteY11" fmla="*/ 84841 h 509035"/>
              <a:gd name="connsiteX12" fmla="*/ 6139310 w 6139310"/>
              <a:gd name="connsiteY12" fmla="*/ 424194 h 509035"/>
              <a:gd name="connsiteX13" fmla="*/ 6054469 w 6139310"/>
              <a:gd name="connsiteY13" fmla="*/ 509035 h 509035"/>
              <a:gd name="connsiteX14" fmla="*/ 5391177 w 6139310"/>
              <a:gd name="connsiteY14" fmla="*/ 509035 h 509035"/>
              <a:gd name="connsiteX15" fmla="*/ 4727885 w 6139310"/>
              <a:gd name="connsiteY15" fmla="*/ 509035 h 509035"/>
              <a:gd name="connsiteX16" fmla="*/ 3945200 w 6139310"/>
              <a:gd name="connsiteY16" fmla="*/ 509035 h 509035"/>
              <a:gd name="connsiteX17" fmla="*/ 3281908 w 6139310"/>
              <a:gd name="connsiteY17" fmla="*/ 509035 h 509035"/>
              <a:gd name="connsiteX18" fmla="*/ 2797705 w 6139310"/>
              <a:gd name="connsiteY18" fmla="*/ 509035 h 509035"/>
              <a:gd name="connsiteX19" fmla="*/ 2253806 w 6139310"/>
              <a:gd name="connsiteY19" fmla="*/ 509035 h 509035"/>
              <a:gd name="connsiteX20" fmla="*/ 1471121 w 6139310"/>
              <a:gd name="connsiteY20" fmla="*/ 509035 h 509035"/>
              <a:gd name="connsiteX21" fmla="*/ 807829 w 6139310"/>
              <a:gd name="connsiteY21" fmla="*/ 509035 h 509035"/>
              <a:gd name="connsiteX22" fmla="*/ 84841 w 6139310"/>
              <a:gd name="connsiteY22" fmla="*/ 509035 h 509035"/>
              <a:gd name="connsiteX23" fmla="*/ 0 w 6139310"/>
              <a:gd name="connsiteY23" fmla="*/ 424194 h 509035"/>
              <a:gd name="connsiteX24" fmla="*/ 0 w 6139310"/>
              <a:gd name="connsiteY24" fmla="*/ 84841 h 50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39310" h="509035" extrusionOk="0">
                <a:moveTo>
                  <a:pt x="0" y="84841"/>
                </a:moveTo>
                <a:cubicBezTo>
                  <a:pt x="-6881" y="33741"/>
                  <a:pt x="34659" y="1248"/>
                  <a:pt x="84841" y="0"/>
                </a:cubicBezTo>
                <a:cubicBezTo>
                  <a:pt x="337180" y="34101"/>
                  <a:pt x="575989" y="-21431"/>
                  <a:pt x="867526" y="0"/>
                </a:cubicBezTo>
                <a:cubicBezTo>
                  <a:pt x="1159064" y="21431"/>
                  <a:pt x="1251279" y="14386"/>
                  <a:pt x="1471121" y="0"/>
                </a:cubicBezTo>
                <a:cubicBezTo>
                  <a:pt x="1690964" y="-14386"/>
                  <a:pt x="1826769" y="-6235"/>
                  <a:pt x="2015021" y="0"/>
                </a:cubicBezTo>
                <a:cubicBezTo>
                  <a:pt x="2203273" y="6235"/>
                  <a:pt x="2541075" y="28418"/>
                  <a:pt x="2738009" y="0"/>
                </a:cubicBezTo>
                <a:cubicBezTo>
                  <a:pt x="2934943" y="-28418"/>
                  <a:pt x="3077871" y="-7366"/>
                  <a:pt x="3341605" y="0"/>
                </a:cubicBezTo>
                <a:cubicBezTo>
                  <a:pt x="3605339" y="7366"/>
                  <a:pt x="3962371" y="12397"/>
                  <a:pt x="4124289" y="0"/>
                </a:cubicBezTo>
                <a:cubicBezTo>
                  <a:pt x="4286207" y="-12397"/>
                  <a:pt x="4471482" y="22250"/>
                  <a:pt x="4668189" y="0"/>
                </a:cubicBezTo>
                <a:cubicBezTo>
                  <a:pt x="4864896" y="-22250"/>
                  <a:pt x="5147207" y="-31030"/>
                  <a:pt x="5450873" y="0"/>
                </a:cubicBezTo>
                <a:cubicBezTo>
                  <a:pt x="5754539" y="31030"/>
                  <a:pt x="5776523" y="-13367"/>
                  <a:pt x="6054469" y="0"/>
                </a:cubicBezTo>
                <a:cubicBezTo>
                  <a:pt x="6096274" y="-289"/>
                  <a:pt x="6142835" y="28318"/>
                  <a:pt x="6139310" y="84841"/>
                </a:cubicBezTo>
                <a:cubicBezTo>
                  <a:pt x="6137931" y="246125"/>
                  <a:pt x="6137644" y="311247"/>
                  <a:pt x="6139310" y="424194"/>
                </a:cubicBezTo>
                <a:cubicBezTo>
                  <a:pt x="6146441" y="479785"/>
                  <a:pt x="6109712" y="501691"/>
                  <a:pt x="6054469" y="509035"/>
                </a:cubicBezTo>
                <a:cubicBezTo>
                  <a:pt x="5791481" y="488638"/>
                  <a:pt x="5526021" y="484717"/>
                  <a:pt x="5391177" y="509035"/>
                </a:cubicBezTo>
                <a:cubicBezTo>
                  <a:pt x="5256333" y="533353"/>
                  <a:pt x="5028114" y="537008"/>
                  <a:pt x="4727885" y="509035"/>
                </a:cubicBezTo>
                <a:cubicBezTo>
                  <a:pt x="4427656" y="481062"/>
                  <a:pt x="4124160" y="488862"/>
                  <a:pt x="3945200" y="509035"/>
                </a:cubicBezTo>
                <a:cubicBezTo>
                  <a:pt x="3766240" y="529208"/>
                  <a:pt x="3455511" y="538932"/>
                  <a:pt x="3281908" y="509035"/>
                </a:cubicBezTo>
                <a:cubicBezTo>
                  <a:pt x="3108305" y="479138"/>
                  <a:pt x="2985780" y="503789"/>
                  <a:pt x="2797705" y="509035"/>
                </a:cubicBezTo>
                <a:cubicBezTo>
                  <a:pt x="2609630" y="514281"/>
                  <a:pt x="2401145" y="525695"/>
                  <a:pt x="2253806" y="509035"/>
                </a:cubicBezTo>
                <a:cubicBezTo>
                  <a:pt x="2106467" y="492375"/>
                  <a:pt x="1716826" y="470421"/>
                  <a:pt x="1471121" y="509035"/>
                </a:cubicBezTo>
                <a:cubicBezTo>
                  <a:pt x="1225417" y="547649"/>
                  <a:pt x="964117" y="521433"/>
                  <a:pt x="807829" y="509035"/>
                </a:cubicBezTo>
                <a:cubicBezTo>
                  <a:pt x="651541" y="496637"/>
                  <a:pt x="440305" y="544278"/>
                  <a:pt x="84841" y="509035"/>
                </a:cubicBezTo>
                <a:cubicBezTo>
                  <a:pt x="37571" y="497874"/>
                  <a:pt x="10067" y="473149"/>
                  <a:pt x="0" y="424194"/>
                </a:cubicBezTo>
                <a:cubicBezTo>
                  <a:pt x="9968" y="256631"/>
                  <a:pt x="-16381" y="182709"/>
                  <a:pt x="0" y="84841"/>
                </a:cubicBezTo>
                <a:close/>
              </a:path>
            </a:pathLst>
          </a:custGeom>
          <a:noFill/>
          <a:ln w="12700" cap="rnd">
            <a:solidFill>
              <a:schemeClr val="tx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txBody>
          <a:bodyPr wrap="square" lIns="144000" tIns="144000" rIns="144000" bIns="144000" anchor="ctr">
            <a:spAutoFit/>
          </a:bodyPr>
          <a:lstStyle/>
          <a:p>
            <a:pPr marL="0" indent="0">
              <a:buNone/>
            </a:pPr>
            <a:r>
              <a:rPr lang="da-DK" sz="1000" i="1">
                <a:solidFill>
                  <a:srgbClr val="FF0000"/>
                </a:solidFill>
              </a:rPr>
              <a:t>Du kan vælge at arbejde med øvelsen på den måde, der passer dig bedst – tal, skriv, tegn eller andet.</a:t>
            </a:r>
          </a:p>
        </p:txBody>
      </p:sp>
    </p:spTree>
    <p:extLst>
      <p:ext uri="{BB962C8B-B14F-4D97-AF65-F5344CB8AC3E}">
        <p14:creationId xmlns:p14="http://schemas.microsoft.com/office/powerpoint/2010/main" val="2162861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D4C679EF-76F5-043D-C56F-BD2C20860ED1}"/>
              </a:ext>
            </a:extLst>
          </p:cNvPr>
          <p:cNvSpPr txBox="1">
            <a:spLocks/>
          </p:cNvSpPr>
          <p:nvPr/>
        </p:nvSpPr>
        <p:spPr>
          <a:xfrm>
            <a:off x="1202810" y="1143742"/>
            <a:ext cx="4969707" cy="1162297"/>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3000" b="1" kern="1200">
                <a:solidFill>
                  <a:schemeClr val="bg2"/>
                </a:solidFill>
                <a:latin typeface="+mj-lt"/>
                <a:ea typeface="+mj-ea"/>
                <a:cs typeface="+mj-cs"/>
              </a:defRPr>
            </a:lvl1pPr>
          </a:lstStyle>
          <a:p>
            <a:pPr marL="0" marR="0" lvl="0" indent="0" defTabSz="914400" rtl="0" eaLnBrk="1" fontAlgn="auto" latinLnBrk="0" hangingPunct="1">
              <a:lnSpc>
                <a:spcPct val="83000"/>
              </a:lnSpc>
              <a:spcBef>
                <a:spcPct val="0"/>
              </a:spcBef>
              <a:spcAft>
                <a:spcPts val="0"/>
              </a:spcAft>
              <a:buClrTx/>
              <a:buSzTx/>
              <a:buFontTx/>
              <a:buNone/>
              <a:tabLst/>
              <a:defRPr/>
            </a:pPr>
            <a:r>
              <a:rPr kumimoji="0" lang="da-DK" sz="1600" u="none" strike="noStrike" kern="1200" cap="none" spc="0" normalizeH="0" baseline="0" noProof="0" dirty="0">
                <a:ln>
                  <a:noFill/>
                </a:ln>
                <a:solidFill>
                  <a:schemeClr val="bg1"/>
                </a:solidFill>
                <a:effectLst/>
                <a:uLnTx/>
                <a:uFillTx/>
                <a:latin typeface="+mn-lt"/>
              </a:rPr>
              <a:t>Tema 3</a:t>
            </a:r>
          </a:p>
          <a:p>
            <a:pPr marL="0" marR="0" lvl="0" indent="0" defTabSz="914400" rtl="0" eaLnBrk="1" fontAlgn="auto" latinLnBrk="0" hangingPunct="1">
              <a:lnSpc>
                <a:spcPct val="83000"/>
              </a:lnSpc>
              <a:spcBef>
                <a:spcPct val="0"/>
              </a:spcBef>
              <a:spcAft>
                <a:spcPts val="0"/>
              </a:spcAft>
              <a:buClrTx/>
              <a:buSzTx/>
              <a:buFontTx/>
              <a:buNone/>
              <a:tabLst/>
              <a:defRPr/>
            </a:pPr>
            <a:endParaRPr kumimoji="0" lang="da-DK" sz="1600" u="none" strike="noStrike" kern="1200" cap="none" spc="0" normalizeH="0" baseline="0" noProof="0" dirty="0">
              <a:ln>
                <a:noFill/>
              </a:ln>
              <a:solidFill>
                <a:schemeClr val="accent3"/>
              </a:solidFill>
              <a:effectLst/>
              <a:uLnTx/>
              <a:uFillTx/>
              <a:latin typeface="+mn-lt"/>
            </a:endParaRPr>
          </a:p>
          <a:p>
            <a:pPr marL="0" marR="0" lvl="0" indent="0" defTabSz="914400" rtl="0" eaLnBrk="1" fontAlgn="auto" latinLnBrk="0" hangingPunct="1">
              <a:lnSpc>
                <a:spcPct val="83000"/>
              </a:lnSpc>
              <a:spcBef>
                <a:spcPct val="0"/>
              </a:spcBef>
              <a:spcAft>
                <a:spcPts val="0"/>
              </a:spcAft>
              <a:buClrTx/>
              <a:buSzTx/>
              <a:buFontTx/>
              <a:buNone/>
              <a:tabLst/>
              <a:defRPr/>
            </a:pPr>
            <a:r>
              <a:rPr lang="da-DK" sz="4000" b="0" dirty="0">
                <a:solidFill>
                  <a:prstClr val="white"/>
                </a:solidFill>
                <a:latin typeface="Raleway ExtraBold" pitchFamily="2" charset="0"/>
              </a:rPr>
              <a:t>E</a:t>
            </a:r>
            <a:r>
              <a:rPr kumimoji="0" lang="da-DK" sz="4000" b="0" u="none" strike="noStrike" kern="1200" cap="none" spc="0" normalizeH="0" baseline="0" noProof="0" dirty="0">
                <a:ln>
                  <a:noFill/>
                </a:ln>
                <a:solidFill>
                  <a:prstClr val="white"/>
                </a:solidFill>
                <a:effectLst/>
                <a:uLnTx/>
                <a:uFillTx/>
                <a:latin typeface="Raleway ExtraBold" pitchFamily="2" charset="0"/>
              </a:rPr>
              <a:t>n ny historie om dig selv </a:t>
            </a:r>
          </a:p>
        </p:txBody>
      </p:sp>
      <p:sp>
        <p:nvSpPr>
          <p:cNvPr id="2" name="Pladsholder til indhold 5">
            <a:extLst>
              <a:ext uri="{FF2B5EF4-FFF2-40B4-BE49-F238E27FC236}">
                <a16:creationId xmlns:a16="http://schemas.microsoft.com/office/drawing/2014/main" id="{9CBBE6D8-0B2B-61AA-F309-0FE0251A81DE}"/>
              </a:ext>
            </a:extLst>
          </p:cNvPr>
          <p:cNvSpPr txBox="1">
            <a:spLocks/>
          </p:cNvSpPr>
          <p:nvPr/>
        </p:nvSpPr>
        <p:spPr>
          <a:xfrm>
            <a:off x="1202810" y="2755490"/>
            <a:ext cx="4582371" cy="947619"/>
          </a:xfrm>
          <a:prstGeom prst="rect">
            <a:avLst/>
          </a:prstGeom>
        </p:spPr>
        <p:txBody>
          <a:bodyPr vert="horz" lIns="0" tIns="0" rIns="0" bIns="0" rtlCol="0">
            <a:noAutofit/>
          </a:bodyPr>
          <a:lstStyle>
            <a:lvl1pPr marL="180000" indent="-180000" algn="l" defTabSz="914400" rtl="0" eaLnBrk="1" latinLnBrk="0" hangingPunct="1">
              <a:lnSpc>
                <a:spcPct val="110000"/>
              </a:lnSpc>
              <a:spcBef>
                <a:spcPts val="0"/>
              </a:spcBef>
              <a:buFont typeface="Raleway" panose="020B0503030101060003" pitchFamily="34" charset="0"/>
              <a:buChar char="−"/>
              <a:defRPr sz="1500" kern="1200">
                <a:solidFill>
                  <a:schemeClr val="tx1"/>
                </a:solidFill>
                <a:latin typeface="+mn-lt"/>
                <a:ea typeface="+mn-ea"/>
                <a:cs typeface="+mn-cs"/>
              </a:defRPr>
            </a:lvl1pPr>
            <a:lvl2pPr marL="0" indent="0" algn="l" defTabSz="914400" rtl="0" eaLnBrk="1" latinLnBrk="0" hangingPunct="1">
              <a:lnSpc>
                <a:spcPct val="110000"/>
              </a:lnSpc>
              <a:spcBef>
                <a:spcPts val="0"/>
              </a:spcBef>
              <a:buFont typeface="Arial" panose="020B0604020202020204" pitchFamily="34" charset="0"/>
              <a:buChar char="​"/>
              <a:defRPr sz="1500" kern="1200">
                <a:solidFill>
                  <a:schemeClr val="tx1"/>
                </a:solidFill>
                <a:latin typeface="+mn-lt"/>
                <a:ea typeface="+mn-ea"/>
                <a:cs typeface="+mn-cs"/>
              </a:defRPr>
            </a:lvl2pPr>
            <a:lvl3pPr marL="36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3pPr>
            <a:lvl4pPr marL="54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4pPr>
            <a:lvl5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6pPr>
            <a:lvl7pPr marL="720000" indent="-180000" algn="l" defTabSz="914400" rtl="0" eaLnBrk="1" latinLnBrk="0" hangingPunct="1">
              <a:lnSpc>
                <a:spcPct val="110000"/>
              </a:lnSpc>
              <a:spcBef>
                <a:spcPts val="0"/>
              </a:spcBef>
              <a:buFont typeface="Raleway" panose="020B0503030101060003" pitchFamily="34" charset="0"/>
              <a:buChar char="−"/>
              <a:defRPr sz="1300" kern="1200" baseline="0">
                <a:solidFill>
                  <a:schemeClr val="tx1"/>
                </a:solidFill>
                <a:latin typeface="+mn-lt"/>
                <a:ea typeface="+mn-ea"/>
                <a:cs typeface="+mn-cs"/>
              </a:defRPr>
            </a:lvl7pPr>
            <a:lvl8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8pPr>
            <a:lvl9pPr marL="720000" indent="-180000" algn="l" defTabSz="914400" rtl="0" eaLnBrk="1" latinLnBrk="0" hangingPunct="1">
              <a:lnSpc>
                <a:spcPct val="110000"/>
              </a:lnSpc>
              <a:spcBef>
                <a:spcPts val="0"/>
              </a:spcBef>
              <a:buFont typeface="Raleway" panose="020B0503030101060003" pitchFamily="34" charset="0"/>
              <a:buChar char="−"/>
              <a:defRPr sz="1300" kern="1200" baseline="0">
                <a:solidFill>
                  <a:schemeClr val="tx1"/>
                </a:solidFill>
                <a:latin typeface="+mn-lt"/>
                <a:ea typeface="+mn-ea"/>
                <a:cs typeface="+mn-cs"/>
              </a:defRPr>
            </a:lvl9pPr>
          </a:lstStyle>
          <a:p>
            <a:pPr marL="0" indent="0">
              <a:buFont typeface="Raleway" panose="020B0503030101060003" pitchFamily="34" charset="0"/>
              <a:buNone/>
            </a:pPr>
            <a:r>
              <a:rPr lang="da-DK" sz="1400" dirty="0">
                <a:solidFill>
                  <a:schemeClr val="bg1"/>
                </a:solidFill>
              </a:rPr>
              <a:t>Selvstigmatisering kan betyde noget for, hvordan man opfatter og taler om sig selv.</a:t>
            </a:r>
          </a:p>
        </p:txBody>
      </p:sp>
      <p:sp>
        <p:nvSpPr>
          <p:cNvPr id="3" name="Pladsholder til slidenummer 3">
            <a:extLst>
              <a:ext uri="{FF2B5EF4-FFF2-40B4-BE49-F238E27FC236}">
                <a16:creationId xmlns:a16="http://schemas.microsoft.com/office/drawing/2014/main" id="{D4AD0F9D-0EBA-2823-5158-BB6F7712669B}"/>
              </a:ext>
            </a:extLst>
          </p:cNvPr>
          <p:cNvSpPr txBox="1">
            <a:spLocks/>
          </p:cNvSpPr>
          <p:nvPr/>
        </p:nvSpPr>
        <p:spPr>
          <a:xfrm>
            <a:off x="432000" y="6378417"/>
            <a:ext cx="673950" cy="180000"/>
          </a:xfrm>
          <a:prstGeom prst="rect">
            <a:avLst/>
          </a:prstGeom>
        </p:spPr>
        <p:txBody>
          <a:bodyPr vert="horz" lIns="0" tIns="0" rIns="0" bIns="0" rtlCol="0" anchor="b"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900">
                <a:solidFill>
                  <a:schemeClr val="bg1"/>
                </a:solidFill>
              </a:rPr>
              <a:t>Side </a:t>
            </a:r>
            <a:fld id="{24C8C45C-947F-4981-8B3F-4F32E973C901}" type="slidenum">
              <a:rPr lang="da-DK" sz="900" smtClean="0">
                <a:solidFill>
                  <a:schemeClr val="bg1"/>
                </a:solidFill>
              </a:rPr>
              <a:pPr/>
              <a:t>19</a:t>
            </a:fld>
            <a:endParaRPr lang="da-DK" sz="900">
              <a:solidFill>
                <a:schemeClr val="bg1"/>
              </a:solidFill>
            </a:endParaRPr>
          </a:p>
        </p:txBody>
      </p:sp>
    </p:spTree>
    <p:extLst>
      <p:ext uri="{BB962C8B-B14F-4D97-AF65-F5344CB8AC3E}">
        <p14:creationId xmlns:p14="http://schemas.microsoft.com/office/powerpoint/2010/main" val="1589474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9F89150F-A922-4653-EA30-0548ADBC159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755983" y="-1"/>
            <a:ext cx="5453270" cy="6858001"/>
          </a:xfrm>
          <a:prstGeom prst="rect">
            <a:avLst/>
          </a:prstGeom>
        </p:spPr>
      </p:pic>
      <p:sp>
        <p:nvSpPr>
          <p:cNvPr id="2" name="Pladsholder til indhold 5">
            <a:extLst>
              <a:ext uri="{FF2B5EF4-FFF2-40B4-BE49-F238E27FC236}">
                <a16:creationId xmlns:a16="http://schemas.microsoft.com/office/drawing/2014/main" id="{194E0A15-A700-EA36-8422-481D32B343A8}"/>
              </a:ext>
            </a:extLst>
          </p:cNvPr>
          <p:cNvSpPr txBox="1">
            <a:spLocks/>
          </p:cNvSpPr>
          <p:nvPr/>
        </p:nvSpPr>
        <p:spPr>
          <a:xfrm>
            <a:off x="767262" y="1208499"/>
            <a:ext cx="5462516" cy="3748845"/>
          </a:xfrm>
          <a:prstGeom prst="rect">
            <a:avLst/>
          </a:prstGeom>
        </p:spPr>
        <p:txBody>
          <a:bodyPr/>
          <a:lstStyle>
            <a:lvl1pPr marL="180000" indent="-180000" algn="l" defTabSz="914400" rtl="0" eaLnBrk="1" latinLnBrk="0" hangingPunct="1">
              <a:lnSpc>
                <a:spcPct val="110000"/>
              </a:lnSpc>
              <a:spcBef>
                <a:spcPts val="0"/>
              </a:spcBef>
              <a:buFont typeface="Raleway" panose="020B0503030101060003" pitchFamily="34" charset="0"/>
              <a:buChar char="−"/>
              <a:defRPr sz="1500" kern="1200">
                <a:solidFill>
                  <a:schemeClr val="tx1"/>
                </a:solidFill>
                <a:latin typeface="+mn-lt"/>
                <a:ea typeface="+mn-ea"/>
                <a:cs typeface="+mn-cs"/>
              </a:defRPr>
            </a:lvl1pPr>
            <a:lvl2pPr marL="0" indent="0" algn="l" defTabSz="914400" rtl="0" eaLnBrk="1" latinLnBrk="0" hangingPunct="1">
              <a:lnSpc>
                <a:spcPct val="110000"/>
              </a:lnSpc>
              <a:spcBef>
                <a:spcPts val="0"/>
              </a:spcBef>
              <a:buFont typeface="Arial" panose="020B0604020202020204" pitchFamily="34" charset="0"/>
              <a:buChar char="​"/>
              <a:defRPr sz="1500" kern="1200">
                <a:solidFill>
                  <a:schemeClr val="tx1"/>
                </a:solidFill>
                <a:latin typeface="+mn-lt"/>
                <a:ea typeface="+mn-ea"/>
                <a:cs typeface="+mn-cs"/>
              </a:defRPr>
            </a:lvl2pPr>
            <a:lvl3pPr marL="36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3pPr>
            <a:lvl4pPr marL="54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4pPr>
            <a:lvl5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6pPr>
            <a:lvl7pPr marL="720000" indent="-180000" algn="l" defTabSz="914400" rtl="0" eaLnBrk="1" latinLnBrk="0" hangingPunct="1">
              <a:lnSpc>
                <a:spcPct val="110000"/>
              </a:lnSpc>
              <a:spcBef>
                <a:spcPts val="0"/>
              </a:spcBef>
              <a:buFont typeface="Raleway" panose="020B0503030101060003" pitchFamily="34" charset="0"/>
              <a:buChar char="−"/>
              <a:defRPr sz="1300" kern="1200" baseline="0">
                <a:solidFill>
                  <a:schemeClr val="tx1"/>
                </a:solidFill>
                <a:latin typeface="+mn-lt"/>
                <a:ea typeface="+mn-ea"/>
                <a:cs typeface="+mn-cs"/>
              </a:defRPr>
            </a:lvl7pPr>
            <a:lvl8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8pPr>
            <a:lvl9pPr marL="720000" indent="-180000" algn="l" defTabSz="914400" rtl="0" eaLnBrk="1" latinLnBrk="0" hangingPunct="1">
              <a:lnSpc>
                <a:spcPct val="110000"/>
              </a:lnSpc>
              <a:spcBef>
                <a:spcPts val="0"/>
              </a:spcBef>
              <a:buFont typeface="Raleway" panose="020B0503030101060003" pitchFamily="34" charset="0"/>
              <a:buChar char="−"/>
              <a:defRPr sz="1300" kern="1200" baseline="0">
                <a:solidFill>
                  <a:schemeClr val="tx1"/>
                </a:solidFill>
                <a:latin typeface="+mn-lt"/>
                <a:ea typeface="+mn-ea"/>
                <a:cs typeface="+mn-cs"/>
              </a:defRPr>
            </a:lvl9pPr>
          </a:lstStyle>
          <a:p>
            <a:pPr marL="0" indent="0">
              <a:buFont typeface="Raleway" panose="020B0503030101060003" pitchFamily="34" charset="0"/>
              <a:buNone/>
            </a:pPr>
            <a:endParaRPr lang="da-DK" sz="1200" dirty="0"/>
          </a:p>
          <a:p>
            <a:pPr marL="0" indent="0">
              <a:spcAft>
                <a:spcPts val="800"/>
              </a:spcAft>
              <a:buNone/>
            </a:pPr>
            <a:r>
              <a:rPr lang="da-DK" sz="2800" dirty="0">
                <a:solidFill>
                  <a:srgbClr val="EB5046"/>
                </a:solidFill>
                <a:latin typeface="Raleway ExtraBold" pitchFamily="2" charset="0"/>
              </a:rPr>
              <a:t>Hvad betyder det at være påvirket af selvstigmatisering?</a:t>
            </a:r>
          </a:p>
          <a:p>
            <a:pPr marL="0" indent="0">
              <a:buNone/>
            </a:pPr>
            <a:endParaRPr lang="da-DK" sz="1100" dirty="0">
              <a:latin typeface="Raleway ExtraBold" pitchFamily="2" charset="0"/>
            </a:endParaRPr>
          </a:p>
          <a:p>
            <a:pPr marL="0" indent="0">
              <a:buNone/>
            </a:pPr>
            <a:endParaRPr lang="da-DK" sz="1100" dirty="0">
              <a:latin typeface="Raleway" pitchFamily="2" charset="77"/>
            </a:endParaRPr>
          </a:p>
          <a:p>
            <a:pPr marL="0" indent="0">
              <a:buNone/>
            </a:pPr>
            <a:r>
              <a:rPr lang="da-DK" sz="1200" dirty="0"/>
              <a:t>Selvstigmatisering betyde</a:t>
            </a:r>
            <a:r>
              <a:rPr lang="da-DK" sz="1200" dirty="0">
                <a:solidFill>
                  <a:srgbClr val="000000"/>
                </a:solidFill>
              </a:rPr>
              <a:t>r, </a:t>
            </a:r>
            <a:r>
              <a:rPr lang="da-DK" sz="1200" b="1" dirty="0">
                <a:solidFill>
                  <a:srgbClr val="EB5046"/>
                </a:solidFill>
              </a:rPr>
              <a:t>at man begynder at tro på andres negative opfattelser af sig selv</a:t>
            </a:r>
            <a:r>
              <a:rPr lang="da-DK" sz="1200" dirty="0"/>
              <a:t>, og at andres fordomme bliver til en del af selvopfattelsen.</a:t>
            </a:r>
          </a:p>
          <a:p>
            <a:pPr marL="0" indent="0">
              <a:buNone/>
            </a:pPr>
            <a:endParaRPr lang="da-DK" sz="1200" dirty="0"/>
          </a:p>
          <a:p>
            <a:pPr marL="0" indent="0">
              <a:buNone/>
            </a:pPr>
            <a:r>
              <a:rPr lang="da-DK" sz="1200" dirty="0"/>
              <a:t>Selvstigmatisering kan </a:t>
            </a:r>
            <a:r>
              <a:rPr lang="da-DK" sz="1200" dirty="0">
                <a:solidFill>
                  <a:srgbClr val="000000"/>
                </a:solidFill>
              </a:rPr>
              <a:t>være</a:t>
            </a:r>
            <a:r>
              <a:rPr lang="da-DK" sz="1200" b="1" dirty="0">
                <a:solidFill>
                  <a:srgbClr val="EB5046"/>
                </a:solidFill>
              </a:rPr>
              <a:t> en barriere for at få det bedre</a:t>
            </a:r>
            <a:r>
              <a:rPr lang="da-DK" sz="1200" dirty="0"/>
              <a:t>, fordi det kan mindske troen på, at det er muligt at komme sig. </a:t>
            </a:r>
          </a:p>
          <a:p>
            <a:pPr marL="0" indent="0">
              <a:buNone/>
            </a:pPr>
            <a:endParaRPr lang="da-DK" sz="1200" dirty="0"/>
          </a:p>
          <a:p>
            <a:pPr marL="0" indent="0">
              <a:buFont typeface="Raleway" panose="020B0503030101060003" pitchFamily="34" charset="0"/>
              <a:buNone/>
            </a:pPr>
            <a:endParaRPr lang="da-DK" sz="1200" dirty="0"/>
          </a:p>
        </p:txBody>
      </p:sp>
      <p:sp>
        <p:nvSpPr>
          <p:cNvPr id="13" name="Rektangel 12">
            <a:extLst>
              <a:ext uri="{FF2B5EF4-FFF2-40B4-BE49-F238E27FC236}">
                <a16:creationId xmlns:a16="http://schemas.microsoft.com/office/drawing/2014/main" id="{12C72853-6796-3262-F035-1892C9670993}"/>
              </a:ext>
            </a:extLst>
          </p:cNvPr>
          <p:cNvSpPr/>
          <p:nvPr/>
        </p:nvSpPr>
        <p:spPr>
          <a:xfrm>
            <a:off x="6746738" y="3609001"/>
            <a:ext cx="5462516" cy="3249000"/>
          </a:xfrm>
          <a:prstGeom prst="rect">
            <a:avLst/>
          </a:prstGeom>
          <a:gradFill>
            <a:gsLst>
              <a:gs pos="0">
                <a:srgbClr val="000000">
                  <a:alpha val="0"/>
                </a:srgbClr>
              </a:gs>
              <a:gs pos="99000">
                <a:srgbClr val="000000">
                  <a:alpha val="6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9" name="Tekstfelt 8">
            <a:extLst>
              <a:ext uri="{FF2B5EF4-FFF2-40B4-BE49-F238E27FC236}">
                <a16:creationId xmlns:a16="http://schemas.microsoft.com/office/drawing/2014/main" id="{54760994-D05E-6F13-34D7-72E99E6C5F35}"/>
              </a:ext>
            </a:extLst>
          </p:cNvPr>
          <p:cNvSpPr txBox="1"/>
          <p:nvPr/>
        </p:nvSpPr>
        <p:spPr>
          <a:xfrm>
            <a:off x="7859487" y="6411343"/>
            <a:ext cx="4194194" cy="276999"/>
          </a:xfrm>
          <a:prstGeom prst="rect">
            <a:avLst/>
          </a:prstGeom>
          <a:noFill/>
        </p:spPr>
        <p:txBody>
          <a:bodyPr wrap="square">
            <a:spAutoFit/>
          </a:bodyPr>
          <a:lstStyle/>
          <a:p>
            <a:pPr algn="r"/>
            <a:r>
              <a:rPr lang="da-DK" sz="1200">
                <a:solidFill>
                  <a:schemeClr val="bg1"/>
                </a:solidFill>
              </a:rPr>
              <a:t>Mød Kasper, der har erfaring med selvstigmatisering</a:t>
            </a:r>
          </a:p>
        </p:txBody>
      </p:sp>
      <p:sp>
        <p:nvSpPr>
          <p:cNvPr id="4" name="Pladsholder til slidenummer 3">
            <a:extLst>
              <a:ext uri="{FF2B5EF4-FFF2-40B4-BE49-F238E27FC236}">
                <a16:creationId xmlns:a16="http://schemas.microsoft.com/office/drawing/2014/main" id="{7675CAEA-84E3-A062-954C-8242CC27815B}"/>
              </a:ext>
            </a:extLst>
          </p:cNvPr>
          <p:cNvSpPr>
            <a:spLocks noGrp="1"/>
          </p:cNvSpPr>
          <p:nvPr>
            <p:ph type="sldNum" sz="quarter" idx="12"/>
          </p:nvPr>
        </p:nvSpPr>
        <p:spPr/>
        <p:txBody>
          <a:bodyPr/>
          <a:lstStyle/>
          <a:p>
            <a:r>
              <a:rPr lang="da-DK">
                <a:solidFill>
                  <a:schemeClr val="tx1"/>
                </a:solidFill>
              </a:rPr>
              <a:t>Side </a:t>
            </a:r>
            <a:fld id="{24C8C45C-947F-4981-8B3F-4F32E973C901}" type="slidenum">
              <a:rPr lang="da-DK" smtClean="0">
                <a:solidFill>
                  <a:schemeClr val="tx1"/>
                </a:solidFill>
              </a:rPr>
              <a:pPr/>
              <a:t>2</a:t>
            </a:fld>
            <a:endParaRPr lang="da-DK">
              <a:solidFill>
                <a:schemeClr val="tx1"/>
              </a:solidFill>
            </a:endParaRPr>
          </a:p>
        </p:txBody>
      </p:sp>
      <p:sp>
        <p:nvSpPr>
          <p:cNvPr id="6" name="Rektangel 5">
            <a:extLst>
              <a:ext uri="{FF2B5EF4-FFF2-40B4-BE49-F238E27FC236}">
                <a16:creationId xmlns:a16="http://schemas.microsoft.com/office/drawing/2014/main" id="{F1F20E90-BE51-70D8-17A0-3B482D5A9FCC}"/>
              </a:ext>
            </a:extLst>
          </p:cNvPr>
          <p:cNvSpPr/>
          <p:nvPr/>
        </p:nvSpPr>
        <p:spPr>
          <a:xfrm>
            <a:off x="7015369" y="4234070"/>
            <a:ext cx="4899992" cy="2623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noProof="0"/>
              <a:t>”Det er vigtigt at arbejde med selvstigmatisering for at komme videre og ikke at sidde fast det samme sted”</a:t>
            </a:r>
          </a:p>
        </p:txBody>
      </p:sp>
      <p:sp>
        <p:nvSpPr>
          <p:cNvPr id="11" name="Tekstfelt 10">
            <a:extLst>
              <a:ext uri="{FF2B5EF4-FFF2-40B4-BE49-F238E27FC236}">
                <a16:creationId xmlns:a16="http://schemas.microsoft.com/office/drawing/2014/main" id="{AD05243A-DCDC-B8F1-6AB9-7C573BDA5D41}"/>
              </a:ext>
            </a:extLst>
          </p:cNvPr>
          <p:cNvSpPr txBox="1"/>
          <p:nvPr/>
        </p:nvSpPr>
        <p:spPr>
          <a:xfrm>
            <a:off x="905286" y="5047116"/>
            <a:ext cx="4686008" cy="662269"/>
          </a:xfrm>
          <a:custGeom>
            <a:avLst/>
            <a:gdLst>
              <a:gd name="connsiteX0" fmla="*/ 0 w 4686008"/>
              <a:gd name="connsiteY0" fmla="*/ 110380 h 662269"/>
              <a:gd name="connsiteX1" fmla="*/ 110380 w 4686008"/>
              <a:gd name="connsiteY1" fmla="*/ 0 h 662269"/>
              <a:gd name="connsiteX2" fmla="*/ 837578 w 4686008"/>
              <a:gd name="connsiteY2" fmla="*/ 0 h 662269"/>
              <a:gd name="connsiteX3" fmla="*/ 1430818 w 4686008"/>
              <a:gd name="connsiteY3" fmla="*/ 0 h 662269"/>
              <a:gd name="connsiteX4" fmla="*/ 1979405 w 4686008"/>
              <a:gd name="connsiteY4" fmla="*/ 0 h 662269"/>
              <a:gd name="connsiteX5" fmla="*/ 2661950 w 4686008"/>
              <a:gd name="connsiteY5" fmla="*/ 0 h 662269"/>
              <a:gd name="connsiteX6" fmla="*/ 3255190 w 4686008"/>
              <a:gd name="connsiteY6" fmla="*/ 0 h 662269"/>
              <a:gd name="connsiteX7" fmla="*/ 3982388 w 4686008"/>
              <a:gd name="connsiteY7" fmla="*/ 0 h 662269"/>
              <a:gd name="connsiteX8" fmla="*/ 4575628 w 4686008"/>
              <a:gd name="connsiteY8" fmla="*/ 0 h 662269"/>
              <a:gd name="connsiteX9" fmla="*/ 4686008 w 4686008"/>
              <a:gd name="connsiteY9" fmla="*/ 110380 h 662269"/>
              <a:gd name="connsiteX10" fmla="*/ 4686008 w 4686008"/>
              <a:gd name="connsiteY10" fmla="*/ 551889 h 662269"/>
              <a:gd name="connsiteX11" fmla="*/ 4575628 w 4686008"/>
              <a:gd name="connsiteY11" fmla="*/ 662269 h 662269"/>
              <a:gd name="connsiteX12" fmla="*/ 4071693 w 4686008"/>
              <a:gd name="connsiteY12" fmla="*/ 662269 h 662269"/>
              <a:gd name="connsiteX13" fmla="*/ 3344495 w 4686008"/>
              <a:gd name="connsiteY13" fmla="*/ 662269 h 662269"/>
              <a:gd name="connsiteX14" fmla="*/ 2795908 w 4686008"/>
              <a:gd name="connsiteY14" fmla="*/ 662269 h 662269"/>
              <a:gd name="connsiteX15" fmla="*/ 2158015 w 4686008"/>
              <a:gd name="connsiteY15" fmla="*/ 662269 h 662269"/>
              <a:gd name="connsiteX16" fmla="*/ 1430818 w 4686008"/>
              <a:gd name="connsiteY16" fmla="*/ 662269 h 662269"/>
              <a:gd name="connsiteX17" fmla="*/ 792925 w 4686008"/>
              <a:gd name="connsiteY17" fmla="*/ 662269 h 662269"/>
              <a:gd name="connsiteX18" fmla="*/ 110380 w 4686008"/>
              <a:gd name="connsiteY18" fmla="*/ 662269 h 662269"/>
              <a:gd name="connsiteX19" fmla="*/ 0 w 4686008"/>
              <a:gd name="connsiteY19" fmla="*/ 551889 h 662269"/>
              <a:gd name="connsiteX20" fmla="*/ 0 w 4686008"/>
              <a:gd name="connsiteY20" fmla="*/ 110380 h 662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86008" h="662269" extrusionOk="0">
                <a:moveTo>
                  <a:pt x="0" y="110380"/>
                </a:moveTo>
                <a:cubicBezTo>
                  <a:pt x="-2863" y="47653"/>
                  <a:pt x="46251" y="1189"/>
                  <a:pt x="110380" y="0"/>
                </a:cubicBezTo>
                <a:cubicBezTo>
                  <a:pt x="372207" y="-7534"/>
                  <a:pt x="642500" y="13890"/>
                  <a:pt x="837578" y="0"/>
                </a:cubicBezTo>
                <a:cubicBezTo>
                  <a:pt x="1032656" y="-13890"/>
                  <a:pt x="1259644" y="-9210"/>
                  <a:pt x="1430818" y="0"/>
                </a:cubicBezTo>
                <a:cubicBezTo>
                  <a:pt x="1601992" y="9210"/>
                  <a:pt x="1861990" y="6061"/>
                  <a:pt x="1979405" y="0"/>
                </a:cubicBezTo>
                <a:cubicBezTo>
                  <a:pt x="2096820" y="-6061"/>
                  <a:pt x="2475512" y="9543"/>
                  <a:pt x="2661950" y="0"/>
                </a:cubicBezTo>
                <a:cubicBezTo>
                  <a:pt x="2848389" y="-9543"/>
                  <a:pt x="3035884" y="8169"/>
                  <a:pt x="3255190" y="0"/>
                </a:cubicBezTo>
                <a:cubicBezTo>
                  <a:pt x="3474496" y="-8169"/>
                  <a:pt x="3731115" y="-19237"/>
                  <a:pt x="3982388" y="0"/>
                </a:cubicBezTo>
                <a:cubicBezTo>
                  <a:pt x="4233661" y="19237"/>
                  <a:pt x="4360882" y="-13043"/>
                  <a:pt x="4575628" y="0"/>
                </a:cubicBezTo>
                <a:cubicBezTo>
                  <a:pt x="4632753" y="6346"/>
                  <a:pt x="4677762" y="39855"/>
                  <a:pt x="4686008" y="110380"/>
                </a:cubicBezTo>
                <a:cubicBezTo>
                  <a:pt x="4686435" y="217564"/>
                  <a:pt x="4671865" y="427789"/>
                  <a:pt x="4686008" y="551889"/>
                </a:cubicBezTo>
                <a:cubicBezTo>
                  <a:pt x="4692714" y="622832"/>
                  <a:pt x="4637339" y="670036"/>
                  <a:pt x="4575628" y="662269"/>
                </a:cubicBezTo>
                <a:cubicBezTo>
                  <a:pt x="4408902" y="676998"/>
                  <a:pt x="4242505" y="653745"/>
                  <a:pt x="4071693" y="662269"/>
                </a:cubicBezTo>
                <a:cubicBezTo>
                  <a:pt x="3900881" y="670793"/>
                  <a:pt x="3569907" y="636754"/>
                  <a:pt x="3344495" y="662269"/>
                </a:cubicBezTo>
                <a:cubicBezTo>
                  <a:pt x="3119083" y="687784"/>
                  <a:pt x="2929458" y="676333"/>
                  <a:pt x="2795908" y="662269"/>
                </a:cubicBezTo>
                <a:cubicBezTo>
                  <a:pt x="2662358" y="648205"/>
                  <a:pt x="2378705" y="677808"/>
                  <a:pt x="2158015" y="662269"/>
                </a:cubicBezTo>
                <a:cubicBezTo>
                  <a:pt x="1937325" y="646730"/>
                  <a:pt x="1655656" y="668682"/>
                  <a:pt x="1430818" y="662269"/>
                </a:cubicBezTo>
                <a:cubicBezTo>
                  <a:pt x="1205980" y="655856"/>
                  <a:pt x="1004228" y="668674"/>
                  <a:pt x="792925" y="662269"/>
                </a:cubicBezTo>
                <a:cubicBezTo>
                  <a:pt x="581622" y="655864"/>
                  <a:pt x="267671" y="640343"/>
                  <a:pt x="110380" y="662269"/>
                </a:cubicBezTo>
                <a:cubicBezTo>
                  <a:pt x="37457" y="662761"/>
                  <a:pt x="6173" y="601723"/>
                  <a:pt x="0" y="551889"/>
                </a:cubicBezTo>
                <a:cubicBezTo>
                  <a:pt x="-8157" y="367240"/>
                  <a:pt x="-20759" y="254941"/>
                  <a:pt x="0" y="110380"/>
                </a:cubicBezTo>
                <a:close/>
              </a:path>
            </a:pathLst>
          </a:custGeom>
          <a:noFill/>
          <a:ln w="12700" cap="rnd">
            <a:solidFill>
              <a:schemeClr val="tx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txBody>
          <a:bodyPr wrap="square" lIns="144000" tIns="144000" rIns="144000" bIns="144000" anchor="ctr">
            <a:spAutoFit/>
          </a:bodyPr>
          <a:lstStyle/>
          <a:p>
            <a:pPr marL="0" indent="0">
              <a:buNone/>
            </a:pPr>
            <a:r>
              <a:rPr lang="da-DK" sz="1000" i="1">
                <a:solidFill>
                  <a:srgbClr val="EB5046"/>
                </a:solidFill>
              </a:rPr>
              <a:t>Næste side forklarer, hvordan samtaleværktøjet bruges, og hvorfor det er relevant. Derefter guides du gennem temaer med tilhørende film og øvelser.</a:t>
            </a:r>
          </a:p>
        </p:txBody>
      </p:sp>
    </p:spTree>
    <p:extLst>
      <p:ext uri="{BB962C8B-B14F-4D97-AF65-F5344CB8AC3E}">
        <p14:creationId xmlns:p14="http://schemas.microsoft.com/office/powerpoint/2010/main" val="1471025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C0B4B710-6A6A-B75A-15DB-64247A5DB9D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2354" y="-142215"/>
            <a:ext cx="12636708" cy="7142430"/>
          </a:xfrm>
          <a:prstGeom prst="rect">
            <a:avLst/>
          </a:prstGeom>
        </p:spPr>
      </p:pic>
      <p:sp>
        <p:nvSpPr>
          <p:cNvPr id="3" name="Tekstfelt 2">
            <a:extLst>
              <a:ext uri="{FF2B5EF4-FFF2-40B4-BE49-F238E27FC236}">
                <a16:creationId xmlns:a16="http://schemas.microsoft.com/office/drawing/2014/main" id="{38A8E112-5470-CC01-8F6F-5D60198EB4A2}"/>
              </a:ext>
            </a:extLst>
          </p:cNvPr>
          <p:cNvSpPr txBox="1"/>
          <p:nvPr/>
        </p:nvSpPr>
        <p:spPr>
          <a:xfrm>
            <a:off x="4078622" y="3588939"/>
            <a:ext cx="4034759" cy="615553"/>
          </a:xfrm>
          <a:prstGeom prst="rect">
            <a:avLst/>
          </a:prstGeom>
          <a:noFill/>
          <a:effectLst>
            <a:outerShdw blurRad="179986" dist="50800" dir="5400000" algn="ctr" rotWithShape="0">
              <a:schemeClr val="tx1">
                <a:lumMod val="50000"/>
                <a:lumOff val="50000"/>
              </a:schemeClr>
            </a:outerShdw>
          </a:effectLst>
        </p:spPr>
        <p:txBody>
          <a:bodyPr wrap="none" lIns="0" tIns="0" rIns="0" bIns="0" rtlCol="0">
            <a:spAutoFit/>
          </a:bodyPr>
          <a:lstStyle/>
          <a:p>
            <a:pPr algn="ctr"/>
            <a:r>
              <a:rPr lang="da-DK" sz="2000" dirty="0">
                <a:solidFill>
                  <a:schemeClr val="bg1"/>
                </a:solidFill>
                <a:latin typeface="+mj-lt"/>
              </a:rPr>
              <a:t>Klik på play-ikonet og se filmen: </a:t>
            </a:r>
          </a:p>
          <a:p>
            <a:pPr algn="ctr"/>
            <a:r>
              <a:rPr lang="da-DK" sz="2000" dirty="0">
                <a:solidFill>
                  <a:schemeClr val="bg1"/>
                </a:solidFill>
                <a:latin typeface="+mj-lt"/>
              </a:rPr>
              <a:t>En ny historie om dig selv</a:t>
            </a:r>
          </a:p>
        </p:txBody>
      </p:sp>
      <p:sp>
        <p:nvSpPr>
          <p:cNvPr id="4" name="Trekant 3">
            <a:hlinkClick r:id="rId4"/>
            <a:extLst>
              <a:ext uri="{FF2B5EF4-FFF2-40B4-BE49-F238E27FC236}">
                <a16:creationId xmlns:a16="http://schemas.microsoft.com/office/drawing/2014/main" id="{A4F9DCB6-7363-DECF-9C45-ECF8F4DFDDDE}"/>
              </a:ext>
            </a:extLst>
          </p:cNvPr>
          <p:cNvSpPr/>
          <p:nvPr/>
        </p:nvSpPr>
        <p:spPr>
          <a:xfrm rot="5400000">
            <a:off x="5812100" y="2900360"/>
            <a:ext cx="567799" cy="489482"/>
          </a:xfrm>
          <a:custGeom>
            <a:avLst/>
            <a:gdLst>
              <a:gd name="connsiteX0" fmla="*/ 0 w 567799"/>
              <a:gd name="connsiteY0" fmla="*/ 489482 h 489482"/>
              <a:gd name="connsiteX1" fmla="*/ 283900 w 567799"/>
              <a:gd name="connsiteY1" fmla="*/ 0 h 489482"/>
              <a:gd name="connsiteX2" fmla="*/ 567799 w 567799"/>
              <a:gd name="connsiteY2" fmla="*/ 489482 h 489482"/>
              <a:gd name="connsiteX3" fmla="*/ 0 w 567799"/>
              <a:gd name="connsiteY3" fmla="*/ 489482 h 489482"/>
            </a:gdLst>
            <a:ahLst/>
            <a:cxnLst>
              <a:cxn ang="0">
                <a:pos x="connsiteX0" y="connsiteY0"/>
              </a:cxn>
              <a:cxn ang="0">
                <a:pos x="connsiteX1" y="connsiteY1"/>
              </a:cxn>
              <a:cxn ang="0">
                <a:pos x="connsiteX2" y="connsiteY2"/>
              </a:cxn>
              <a:cxn ang="0">
                <a:pos x="connsiteX3" y="connsiteY3"/>
              </a:cxn>
            </a:cxnLst>
            <a:rect l="l" t="t" r="r" b="b"/>
            <a:pathLst>
              <a:path w="567799" h="489482" extrusionOk="0">
                <a:moveTo>
                  <a:pt x="0" y="489482"/>
                </a:moveTo>
                <a:cubicBezTo>
                  <a:pt x="54176" y="354119"/>
                  <a:pt x="189638" y="217058"/>
                  <a:pt x="283900" y="0"/>
                </a:cubicBezTo>
                <a:cubicBezTo>
                  <a:pt x="404326" y="163789"/>
                  <a:pt x="480159" y="326829"/>
                  <a:pt x="567799" y="489482"/>
                </a:cubicBezTo>
                <a:cubicBezTo>
                  <a:pt x="409236" y="514642"/>
                  <a:pt x="155210" y="466372"/>
                  <a:pt x="0" y="489482"/>
                </a:cubicBezTo>
                <a:close/>
              </a:path>
            </a:pathLst>
          </a:custGeom>
          <a:noFill/>
          <a:ln w="28575">
            <a:solidFill>
              <a:schemeClr val="bg1"/>
            </a:solidFill>
            <a:extLst>
              <a:ext uri="{C807C97D-BFC1-408E-A445-0C87EB9F89A2}">
                <ask:lineSketchStyleProps xmlns:ask="http://schemas.microsoft.com/office/drawing/2018/sketchyshapes" sd="1219033472">
                  <a:prstGeom prst="triangl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a:p>
        </p:txBody>
      </p:sp>
    </p:spTree>
    <p:extLst>
      <p:ext uri="{BB962C8B-B14F-4D97-AF65-F5344CB8AC3E}">
        <p14:creationId xmlns:p14="http://schemas.microsoft.com/office/powerpoint/2010/main" val="2647508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154F4F03-19E3-0293-FB5B-E81F67C48FB0}"/>
              </a:ext>
            </a:extLst>
          </p:cNvPr>
          <p:cNvPicPr>
            <a:picLocks noChangeAspect="1"/>
          </p:cNvPicPr>
          <p:nvPr/>
        </p:nvPicPr>
        <p:blipFill>
          <a:blip r:embed="rId3" cstate="screen">
            <a:extLst>
              <a:ext uri="{28A0092B-C50C-407E-A947-70E740481C1C}">
                <a14:useLocalDpi xmlns:a14="http://schemas.microsoft.com/office/drawing/2010/main"/>
              </a:ext>
            </a:extLst>
          </a:blip>
          <a:srcRect t="-595"/>
          <a:stretch/>
        </p:blipFill>
        <p:spPr>
          <a:xfrm>
            <a:off x="0" y="-82063"/>
            <a:ext cx="6129345" cy="6940063"/>
          </a:xfrm>
          <a:prstGeom prst="rect">
            <a:avLst/>
          </a:prstGeom>
        </p:spPr>
      </p:pic>
      <p:sp>
        <p:nvSpPr>
          <p:cNvPr id="5" name="Titel 1">
            <a:extLst>
              <a:ext uri="{FF2B5EF4-FFF2-40B4-BE49-F238E27FC236}">
                <a16:creationId xmlns:a16="http://schemas.microsoft.com/office/drawing/2014/main" id="{578FF73E-F9C0-03F4-77D8-81C83E585D64}"/>
              </a:ext>
            </a:extLst>
          </p:cNvPr>
          <p:cNvSpPr>
            <a:spLocks noGrp="1"/>
          </p:cNvSpPr>
          <p:nvPr>
            <p:ph type="title"/>
          </p:nvPr>
        </p:nvSpPr>
        <p:spPr>
          <a:xfrm>
            <a:off x="6650038" y="1199118"/>
            <a:ext cx="5037138" cy="609121"/>
          </a:xfrm>
        </p:spPr>
        <p:txBody>
          <a:bodyPr/>
          <a:lstStyle/>
          <a:p>
            <a:r>
              <a:rPr lang="da-DK" sz="2800" b="0" dirty="0">
                <a:solidFill>
                  <a:srgbClr val="EB5046"/>
                </a:solidFill>
                <a:latin typeface="Raleway ExtraBold" pitchFamily="2" charset="0"/>
              </a:rPr>
              <a:t>Spørgsmål til film</a:t>
            </a:r>
          </a:p>
        </p:txBody>
      </p:sp>
      <p:sp>
        <p:nvSpPr>
          <p:cNvPr id="8" name="Pladsholder til indhold 2">
            <a:extLst>
              <a:ext uri="{FF2B5EF4-FFF2-40B4-BE49-F238E27FC236}">
                <a16:creationId xmlns:a16="http://schemas.microsoft.com/office/drawing/2014/main" id="{2B803AEA-0EF1-22F4-00D6-9BB43C874EB3}"/>
              </a:ext>
            </a:extLst>
          </p:cNvPr>
          <p:cNvSpPr>
            <a:spLocks noGrp="1"/>
          </p:cNvSpPr>
          <p:nvPr>
            <p:ph sz="half" idx="4294967295"/>
          </p:nvPr>
        </p:nvSpPr>
        <p:spPr>
          <a:xfrm>
            <a:off x="6650038" y="1808239"/>
            <a:ext cx="5299075" cy="4197350"/>
          </a:xfrm>
        </p:spPr>
        <p:txBody>
          <a:bodyPr/>
          <a:lstStyle/>
          <a:p>
            <a:pPr marL="0" indent="0">
              <a:lnSpc>
                <a:spcPct val="150000"/>
              </a:lnSpc>
              <a:buNone/>
            </a:pPr>
            <a:r>
              <a:rPr lang="da-DK" sz="1400" dirty="0"/>
              <a:t>I filmen giver Micha og Line eksempler på, hvordan man kan skabe en ny og positiv historie om sig selv.</a:t>
            </a:r>
          </a:p>
          <a:p>
            <a:pPr marL="0" indent="0">
              <a:lnSpc>
                <a:spcPct val="150000"/>
              </a:lnSpc>
              <a:buNone/>
            </a:pPr>
            <a:endParaRPr lang="da-DK" sz="1200" dirty="0">
              <a:ea typeface="Calibri" panose="020F0502020204030204" pitchFamily="34" charset="0"/>
              <a:cs typeface="Times New Roman" panose="02020603050405020304" pitchFamily="18" charset="0"/>
            </a:endParaRPr>
          </a:p>
          <a:p>
            <a:pPr marL="228600" indent="-228600">
              <a:lnSpc>
                <a:spcPct val="150000"/>
              </a:lnSpc>
              <a:buFont typeface="+mj-lt"/>
              <a:buAutoNum type="arabicPeriod"/>
            </a:pPr>
            <a:r>
              <a:rPr lang="da-DK" sz="1200" dirty="0">
                <a:solidFill>
                  <a:schemeClr val="tx1"/>
                </a:solidFill>
                <a:ea typeface="Calibri" panose="020F0502020204030204" pitchFamily="34" charset="0"/>
                <a:cs typeface="Times New Roman" panose="02020603050405020304" pitchFamily="18" charset="0"/>
              </a:rPr>
              <a:t>Har du oplevet, at du har talt eller tænkt negativt om dig selv? </a:t>
            </a:r>
            <a:endParaRPr lang="da-DK" sz="1200" dirty="0">
              <a:ea typeface="Calibri" panose="020F0502020204030204" pitchFamily="34" charset="0"/>
              <a:cs typeface="Times New Roman" panose="02020603050405020304" pitchFamily="18" charset="0"/>
            </a:endParaRPr>
          </a:p>
          <a:p>
            <a:pPr lvl="2">
              <a:lnSpc>
                <a:spcPct val="150000"/>
              </a:lnSpc>
            </a:pPr>
            <a:r>
              <a:rPr lang="da-DK" sz="1200" dirty="0">
                <a:solidFill>
                  <a:schemeClr val="tx1"/>
                </a:solidFill>
                <a:ea typeface="Calibri" panose="020F0502020204030204" pitchFamily="34" charset="0"/>
                <a:cs typeface="Times New Roman" panose="02020603050405020304" pitchFamily="18" charset="0"/>
              </a:rPr>
              <a:t>Hvad handlede de negative tanker om? Hvornår kom de </a:t>
            </a:r>
            <a:r>
              <a:rPr lang="da-DK" sz="1200" dirty="0">
                <a:ea typeface="Calibri" panose="020F0502020204030204" pitchFamily="34" charset="0"/>
                <a:cs typeface="Times New Roman" panose="02020603050405020304" pitchFamily="18" charset="0"/>
              </a:rPr>
              <a:t>t</a:t>
            </a:r>
            <a:r>
              <a:rPr lang="da-DK" sz="1200" dirty="0">
                <a:solidFill>
                  <a:schemeClr val="tx1"/>
                </a:solidFill>
                <a:ea typeface="Calibri" panose="020F0502020204030204" pitchFamily="34" charset="0"/>
                <a:cs typeface="Times New Roman" panose="02020603050405020304" pitchFamily="18" charset="0"/>
              </a:rPr>
              <a:t>anker? </a:t>
            </a:r>
          </a:p>
          <a:p>
            <a:pPr marL="228600" indent="-228600">
              <a:lnSpc>
                <a:spcPct val="150000"/>
              </a:lnSpc>
              <a:buFont typeface="+mj-lt"/>
              <a:buAutoNum type="arabicPeriod"/>
            </a:pPr>
            <a:endParaRPr lang="da-DK" sz="1200" dirty="0">
              <a:solidFill>
                <a:schemeClr val="tx1"/>
              </a:solidFill>
              <a:ea typeface="Calibri" panose="020F0502020204030204" pitchFamily="34" charset="0"/>
              <a:cs typeface="Times New Roman" panose="02020603050405020304" pitchFamily="18" charset="0"/>
            </a:endParaRPr>
          </a:p>
          <a:p>
            <a:pPr marL="228600" indent="-228600">
              <a:lnSpc>
                <a:spcPct val="150000"/>
              </a:lnSpc>
              <a:buFont typeface="+mj-lt"/>
              <a:buAutoNum type="arabicPeriod"/>
            </a:pPr>
            <a:r>
              <a:rPr lang="da-DK" sz="1200" dirty="0">
                <a:solidFill>
                  <a:schemeClr val="tx1"/>
                </a:solidFill>
                <a:ea typeface="Calibri" panose="020F0502020204030204" pitchFamily="34" charset="0"/>
                <a:cs typeface="Times New Roman" panose="02020603050405020304" pitchFamily="18" charset="0"/>
              </a:rPr>
              <a:t>Har du oplevet, at fortællingen om dig selv (særlige ord eller beskrivelser) har </a:t>
            </a:r>
            <a:r>
              <a:rPr lang="da-DK" sz="1200" dirty="0">
                <a:ea typeface="Calibri" panose="020F0502020204030204" pitchFamily="34" charset="0"/>
                <a:cs typeface="Times New Roman" panose="02020603050405020304" pitchFamily="18" charset="0"/>
              </a:rPr>
              <a:t>betydet noget</a:t>
            </a:r>
            <a:r>
              <a:rPr lang="da-DK" sz="1200" dirty="0">
                <a:solidFill>
                  <a:schemeClr val="tx1"/>
                </a:solidFill>
                <a:ea typeface="Calibri" panose="020F0502020204030204" pitchFamily="34" charset="0"/>
                <a:cs typeface="Times New Roman" panose="02020603050405020304" pitchFamily="18" charset="0"/>
              </a:rPr>
              <a:t> for, hvordan du </a:t>
            </a:r>
            <a:r>
              <a:rPr lang="da-DK" sz="1200" dirty="0">
                <a:ea typeface="Calibri" panose="020F0502020204030204" pitchFamily="34" charset="0"/>
                <a:cs typeface="Times New Roman" panose="02020603050405020304" pitchFamily="18" charset="0"/>
              </a:rPr>
              <a:t>ser</a:t>
            </a:r>
            <a:r>
              <a:rPr lang="da-DK" sz="1200" dirty="0">
                <a:solidFill>
                  <a:schemeClr val="tx1"/>
                </a:solidFill>
                <a:ea typeface="Calibri" panose="020F0502020204030204" pitchFamily="34" charset="0"/>
                <a:cs typeface="Times New Roman" panose="02020603050405020304" pitchFamily="18" charset="0"/>
              </a:rPr>
              <a:t> dig selv?</a:t>
            </a:r>
            <a:endParaRPr lang="da-DK" sz="1200" dirty="0">
              <a:ea typeface="Calibri" panose="020F0502020204030204" pitchFamily="34" charset="0"/>
              <a:cs typeface="Times New Roman" panose="02020603050405020304" pitchFamily="18" charset="0"/>
            </a:endParaRPr>
          </a:p>
          <a:p>
            <a:pPr lvl="2">
              <a:lnSpc>
                <a:spcPct val="150000"/>
              </a:lnSpc>
            </a:pPr>
            <a:r>
              <a:rPr lang="da-DK" sz="1200" dirty="0">
                <a:cs typeface="Times New Roman" panose="02020603050405020304" pitchFamily="18" charset="0"/>
              </a:rPr>
              <a:t>Har du lagt mærke til, hvornår din selvopfattelse ændrer sig enten positivt eller negativt?</a:t>
            </a:r>
          </a:p>
          <a:p>
            <a:pPr marL="180000" lvl="2" indent="0">
              <a:lnSpc>
                <a:spcPct val="150000"/>
              </a:lnSpc>
              <a:buNone/>
            </a:pPr>
            <a:endParaRPr lang="da-DK" sz="1200" dirty="0">
              <a:cs typeface="Times New Roman" panose="02020603050405020304" pitchFamily="18" charset="0"/>
            </a:endParaRPr>
          </a:p>
          <a:p>
            <a:pPr marL="228600" indent="-228600">
              <a:lnSpc>
                <a:spcPct val="150000"/>
              </a:lnSpc>
              <a:buFont typeface="+mj-lt"/>
              <a:buAutoNum type="arabicPeriod"/>
            </a:pPr>
            <a:r>
              <a:rPr lang="da-DK" sz="1200" dirty="0">
                <a:cs typeface="Times New Roman" panose="02020603050405020304" pitchFamily="18" charset="0"/>
              </a:rPr>
              <a:t>Hvordan skaber du en ny fortælling om dig selv og bliver forfatter i dit eget liv? </a:t>
            </a:r>
          </a:p>
          <a:p>
            <a:pPr marL="180000" lvl="2" indent="0">
              <a:lnSpc>
                <a:spcPct val="150000"/>
              </a:lnSpc>
              <a:buNone/>
            </a:pPr>
            <a:endParaRPr lang="da-DK" sz="1200" dirty="0">
              <a:solidFill>
                <a:schemeClr val="tx1"/>
              </a:solidFill>
              <a:ea typeface="Calibri" panose="020F0502020204030204" pitchFamily="34" charset="0"/>
              <a:cs typeface="Times New Roman" panose="02020603050405020304" pitchFamily="18" charset="0"/>
            </a:endParaRPr>
          </a:p>
          <a:p>
            <a:pPr marL="180000" lvl="2" indent="0">
              <a:lnSpc>
                <a:spcPct val="150000"/>
              </a:lnSpc>
              <a:buNone/>
            </a:pPr>
            <a:endParaRPr lang="da-DK" sz="1200" dirty="0">
              <a:solidFill>
                <a:schemeClr val="tx1"/>
              </a:solidFill>
              <a:ea typeface="Calibri" panose="020F0502020204030204" pitchFamily="34" charset="0"/>
              <a:cs typeface="Times New Roman" panose="02020603050405020304" pitchFamily="18" charset="0"/>
            </a:endParaRPr>
          </a:p>
          <a:p>
            <a:pPr marL="0" indent="0">
              <a:lnSpc>
                <a:spcPct val="150000"/>
              </a:lnSpc>
              <a:buNone/>
            </a:pPr>
            <a:endParaRPr lang="da-DK" sz="1200" dirty="0">
              <a:solidFill>
                <a:schemeClr val="tx1"/>
              </a:solidFill>
              <a:ea typeface="Calibri" panose="020F0502020204030204" pitchFamily="34" charset="0"/>
              <a:cs typeface="Times New Roman" panose="02020603050405020304" pitchFamily="18" charset="0"/>
            </a:endParaRPr>
          </a:p>
        </p:txBody>
      </p:sp>
      <p:sp>
        <p:nvSpPr>
          <p:cNvPr id="2" name="Tekstfelt 1">
            <a:extLst>
              <a:ext uri="{FF2B5EF4-FFF2-40B4-BE49-F238E27FC236}">
                <a16:creationId xmlns:a16="http://schemas.microsoft.com/office/drawing/2014/main" id="{A719B664-9A26-F9CF-0A17-C8A1795D1BAD}"/>
              </a:ext>
            </a:extLst>
          </p:cNvPr>
          <p:cNvSpPr txBox="1"/>
          <p:nvPr/>
        </p:nvSpPr>
        <p:spPr>
          <a:xfrm>
            <a:off x="6650039" y="5979618"/>
            <a:ext cx="4637806" cy="492009"/>
          </a:xfrm>
          <a:custGeom>
            <a:avLst/>
            <a:gdLst>
              <a:gd name="connsiteX0" fmla="*/ 0 w 4637806"/>
              <a:gd name="connsiteY0" fmla="*/ 82003 h 492009"/>
              <a:gd name="connsiteX1" fmla="*/ 82003 w 4637806"/>
              <a:gd name="connsiteY1" fmla="*/ 0 h 492009"/>
              <a:gd name="connsiteX2" fmla="*/ 810593 w 4637806"/>
              <a:gd name="connsiteY2" fmla="*/ 0 h 492009"/>
              <a:gd name="connsiteX3" fmla="*/ 1404970 w 4637806"/>
              <a:gd name="connsiteY3" fmla="*/ 0 h 492009"/>
              <a:gd name="connsiteX4" fmla="*/ 1954608 w 4637806"/>
              <a:gd name="connsiteY4" fmla="*/ 0 h 492009"/>
              <a:gd name="connsiteX5" fmla="*/ 2638460 w 4637806"/>
              <a:gd name="connsiteY5" fmla="*/ 0 h 492009"/>
              <a:gd name="connsiteX6" fmla="*/ 3232836 w 4637806"/>
              <a:gd name="connsiteY6" fmla="*/ 0 h 492009"/>
              <a:gd name="connsiteX7" fmla="*/ 3961427 w 4637806"/>
              <a:gd name="connsiteY7" fmla="*/ 0 h 492009"/>
              <a:gd name="connsiteX8" fmla="*/ 4555803 w 4637806"/>
              <a:gd name="connsiteY8" fmla="*/ 0 h 492009"/>
              <a:gd name="connsiteX9" fmla="*/ 4637806 w 4637806"/>
              <a:gd name="connsiteY9" fmla="*/ 82003 h 492009"/>
              <a:gd name="connsiteX10" fmla="*/ 4637806 w 4637806"/>
              <a:gd name="connsiteY10" fmla="*/ 410006 h 492009"/>
              <a:gd name="connsiteX11" fmla="*/ 4555803 w 4637806"/>
              <a:gd name="connsiteY11" fmla="*/ 492009 h 492009"/>
              <a:gd name="connsiteX12" fmla="*/ 4050903 w 4637806"/>
              <a:gd name="connsiteY12" fmla="*/ 492009 h 492009"/>
              <a:gd name="connsiteX13" fmla="*/ 3322312 w 4637806"/>
              <a:gd name="connsiteY13" fmla="*/ 492009 h 492009"/>
              <a:gd name="connsiteX14" fmla="*/ 2772674 w 4637806"/>
              <a:gd name="connsiteY14" fmla="*/ 492009 h 492009"/>
              <a:gd name="connsiteX15" fmla="*/ 2133560 w 4637806"/>
              <a:gd name="connsiteY15" fmla="*/ 492009 h 492009"/>
              <a:gd name="connsiteX16" fmla="*/ 1404970 w 4637806"/>
              <a:gd name="connsiteY16" fmla="*/ 492009 h 492009"/>
              <a:gd name="connsiteX17" fmla="*/ 765855 w 4637806"/>
              <a:gd name="connsiteY17" fmla="*/ 492009 h 492009"/>
              <a:gd name="connsiteX18" fmla="*/ 82003 w 4637806"/>
              <a:gd name="connsiteY18" fmla="*/ 492009 h 492009"/>
              <a:gd name="connsiteX19" fmla="*/ 0 w 4637806"/>
              <a:gd name="connsiteY19" fmla="*/ 410006 h 492009"/>
              <a:gd name="connsiteX20" fmla="*/ 0 w 4637806"/>
              <a:gd name="connsiteY20" fmla="*/ 82003 h 49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37806" h="492009" extrusionOk="0">
                <a:moveTo>
                  <a:pt x="0" y="82003"/>
                </a:moveTo>
                <a:cubicBezTo>
                  <a:pt x="-2126" y="35403"/>
                  <a:pt x="29957" y="2536"/>
                  <a:pt x="82003" y="0"/>
                </a:cubicBezTo>
                <a:cubicBezTo>
                  <a:pt x="428689" y="-14475"/>
                  <a:pt x="516837" y="-30490"/>
                  <a:pt x="810593" y="0"/>
                </a:cubicBezTo>
                <a:cubicBezTo>
                  <a:pt x="1104349" y="30490"/>
                  <a:pt x="1146053" y="-6733"/>
                  <a:pt x="1404970" y="0"/>
                </a:cubicBezTo>
                <a:cubicBezTo>
                  <a:pt x="1663887" y="6733"/>
                  <a:pt x="1816488" y="26979"/>
                  <a:pt x="1954608" y="0"/>
                </a:cubicBezTo>
                <a:cubicBezTo>
                  <a:pt x="2092728" y="-26979"/>
                  <a:pt x="2300568" y="29592"/>
                  <a:pt x="2638460" y="0"/>
                </a:cubicBezTo>
                <a:cubicBezTo>
                  <a:pt x="2976352" y="-29592"/>
                  <a:pt x="3113184" y="-26068"/>
                  <a:pt x="3232836" y="0"/>
                </a:cubicBezTo>
                <a:cubicBezTo>
                  <a:pt x="3352488" y="26068"/>
                  <a:pt x="3616850" y="5476"/>
                  <a:pt x="3961427" y="0"/>
                </a:cubicBezTo>
                <a:cubicBezTo>
                  <a:pt x="4306004" y="-5476"/>
                  <a:pt x="4269262" y="11575"/>
                  <a:pt x="4555803" y="0"/>
                </a:cubicBezTo>
                <a:cubicBezTo>
                  <a:pt x="4598779" y="3827"/>
                  <a:pt x="4632550" y="30617"/>
                  <a:pt x="4637806" y="82003"/>
                </a:cubicBezTo>
                <a:cubicBezTo>
                  <a:pt x="4648294" y="157554"/>
                  <a:pt x="4648233" y="326823"/>
                  <a:pt x="4637806" y="410006"/>
                </a:cubicBezTo>
                <a:cubicBezTo>
                  <a:pt x="4640366" y="459106"/>
                  <a:pt x="4601623" y="497513"/>
                  <a:pt x="4555803" y="492009"/>
                </a:cubicBezTo>
                <a:cubicBezTo>
                  <a:pt x="4309689" y="507907"/>
                  <a:pt x="4213131" y="494170"/>
                  <a:pt x="4050903" y="492009"/>
                </a:cubicBezTo>
                <a:cubicBezTo>
                  <a:pt x="3888675" y="489848"/>
                  <a:pt x="3485555" y="484176"/>
                  <a:pt x="3322312" y="492009"/>
                </a:cubicBezTo>
                <a:cubicBezTo>
                  <a:pt x="3159069" y="499842"/>
                  <a:pt x="2986089" y="502601"/>
                  <a:pt x="2772674" y="492009"/>
                </a:cubicBezTo>
                <a:cubicBezTo>
                  <a:pt x="2559259" y="481417"/>
                  <a:pt x="2352227" y="485523"/>
                  <a:pt x="2133560" y="492009"/>
                </a:cubicBezTo>
                <a:cubicBezTo>
                  <a:pt x="1914893" y="498495"/>
                  <a:pt x="1700549" y="488140"/>
                  <a:pt x="1404970" y="492009"/>
                </a:cubicBezTo>
                <a:cubicBezTo>
                  <a:pt x="1109391" y="495879"/>
                  <a:pt x="1035596" y="480726"/>
                  <a:pt x="765855" y="492009"/>
                </a:cubicBezTo>
                <a:cubicBezTo>
                  <a:pt x="496115" y="503292"/>
                  <a:pt x="376692" y="472788"/>
                  <a:pt x="82003" y="492009"/>
                </a:cubicBezTo>
                <a:cubicBezTo>
                  <a:pt x="34197" y="492113"/>
                  <a:pt x="4152" y="447810"/>
                  <a:pt x="0" y="410006"/>
                </a:cubicBezTo>
                <a:cubicBezTo>
                  <a:pt x="2944" y="316764"/>
                  <a:pt x="-1125" y="241281"/>
                  <a:pt x="0" y="82003"/>
                </a:cubicBezTo>
                <a:close/>
              </a:path>
            </a:pathLst>
          </a:custGeom>
          <a:noFill/>
          <a:ln w="12700" cap="rnd">
            <a:solidFill>
              <a:schemeClr val="tx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txBody>
          <a:bodyPr wrap="square" lIns="144000" tIns="144000" rIns="144000" bIns="144000" anchor="ctr">
            <a:spAutoFit/>
          </a:bodyPr>
          <a:lstStyle/>
          <a:p>
            <a:pPr marL="0" indent="0">
              <a:buNone/>
            </a:pPr>
            <a:r>
              <a:rPr lang="da-DK" sz="1000" i="1">
                <a:solidFill>
                  <a:srgbClr val="EB5046"/>
                </a:solidFill>
              </a:rPr>
              <a:t>Gå til næste side for at lave øvelse 3: Skriv din egen historie.</a:t>
            </a:r>
          </a:p>
        </p:txBody>
      </p:sp>
      <p:pic>
        <p:nvPicPr>
          <p:cNvPr id="3" name="Billede 2" descr="Et billede, der indeholder logo, symbol, Grafik&#10;&#10;Automatisk genereret beskrivelse">
            <a:extLst>
              <a:ext uri="{FF2B5EF4-FFF2-40B4-BE49-F238E27FC236}">
                <a16:creationId xmlns:a16="http://schemas.microsoft.com/office/drawing/2014/main" id="{3C70C032-CF62-D709-EAD0-4B971F4D919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348884" y="183340"/>
            <a:ext cx="703136" cy="1111221"/>
          </a:xfrm>
          <a:prstGeom prst="rect">
            <a:avLst/>
          </a:prstGeom>
        </p:spPr>
      </p:pic>
      <p:sp>
        <p:nvSpPr>
          <p:cNvPr id="6" name="Pladsholder til slidenummer 3">
            <a:extLst>
              <a:ext uri="{FF2B5EF4-FFF2-40B4-BE49-F238E27FC236}">
                <a16:creationId xmlns:a16="http://schemas.microsoft.com/office/drawing/2014/main" id="{E199C421-E3C5-264A-F4E7-04EB0FC9609B}"/>
              </a:ext>
            </a:extLst>
          </p:cNvPr>
          <p:cNvSpPr txBox="1">
            <a:spLocks/>
          </p:cNvSpPr>
          <p:nvPr/>
        </p:nvSpPr>
        <p:spPr>
          <a:xfrm>
            <a:off x="432000" y="6378417"/>
            <a:ext cx="673950" cy="180000"/>
          </a:xfrm>
          <a:prstGeom prst="rect">
            <a:avLst/>
          </a:prstGeom>
        </p:spPr>
        <p:txBody>
          <a:bodyPr vert="horz" lIns="0" tIns="0" rIns="0" bIns="0" rtlCol="0" anchor="b"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900">
                <a:solidFill>
                  <a:schemeClr val="bg1"/>
                </a:solidFill>
              </a:rPr>
              <a:t>Side </a:t>
            </a:r>
            <a:fld id="{24C8C45C-947F-4981-8B3F-4F32E973C901}" type="slidenum">
              <a:rPr lang="da-DK" sz="900" smtClean="0">
                <a:solidFill>
                  <a:schemeClr val="bg1"/>
                </a:solidFill>
              </a:rPr>
              <a:pPr/>
              <a:t>21</a:t>
            </a:fld>
            <a:endParaRPr lang="da-DK" sz="900">
              <a:solidFill>
                <a:schemeClr val="bg1"/>
              </a:solidFill>
            </a:endParaRPr>
          </a:p>
        </p:txBody>
      </p:sp>
      <p:sp>
        <p:nvSpPr>
          <p:cNvPr id="7" name="Tekstfelt 6">
            <a:extLst>
              <a:ext uri="{FF2B5EF4-FFF2-40B4-BE49-F238E27FC236}">
                <a16:creationId xmlns:a16="http://schemas.microsoft.com/office/drawing/2014/main" id="{6C4E698F-0AF7-D0A2-280A-07A2976BD662}"/>
              </a:ext>
            </a:extLst>
          </p:cNvPr>
          <p:cNvSpPr txBox="1"/>
          <p:nvPr/>
        </p:nvSpPr>
        <p:spPr>
          <a:xfrm>
            <a:off x="3087224" y="5912086"/>
            <a:ext cx="2931363" cy="646331"/>
          </a:xfrm>
          <a:prstGeom prst="rect">
            <a:avLst/>
          </a:prstGeom>
          <a:noFill/>
        </p:spPr>
        <p:txBody>
          <a:bodyPr wrap="square">
            <a:spAutoFit/>
          </a:bodyPr>
          <a:lstStyle/>
          <a:p>
            <a:pPr algn="r"/>
            <a:r>
              <a:rPr lang="da-DK" sz="1200">
                <a:solidFill>
                  <a:schemeClr val="bg1"/>
                </a:solidFill>
              </a:rPr>
              <a:t>Micha, erfaring med selvstigmatisering, og Line, medarbejder på et botilbud</a:t>
            </a:r>
            <a:endParaRPr lang="da-DK" sz="1200"/>
          </a:p>
        </p:txBody>
      </p:sp>
    </p:spTree>
    <p:extLst>
      <p:ext uri="{BB962C8B-B14F-4D97-AF65-F5344CB8AC3E}">
        <p14:creationId xmlns:p14="http://schemas.microsoft.com/office/powerpoint/2010/main" val="3631656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AA237E9-A15A-C9BB-A441-0A416608086B}"/>
            </a:ext>
          </a:extLst>
        </p:cNvPr>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95F83B26-39A5-5E7D-6D15-A476662C6F47}"/>
              </a:ext>
            </a:extLst>
          </p:cNvPr>
          <p:cNvSpPr>
            <a:spLocks noGrp="1"/>
          </p:cNvSpPr>
          <p:nvPr>
            <p:ph type="sldNum" sz="quarter" idx="12"/>
          </p:nvPr>
        </p:nvSpPr>
        <p:spPr/>
        <p:txBody>
          <a:bodyPr/>
          <a:lstStyle/>
          <a:p>
            <a:r>
              <a:rPr lang="da-DK"/>
              <a:t>Side </a:t>
            </a:r>
            <a:fld id="{24C8C45C-947F-4981-8B3F-4F32E973C901}" type="slidenum">
              <a:rPr lang="da-DK" smtClean="0"/>
              <a:pPr/>
              <a:t>22</a:t>
            </a:fld>
            <a:endParaRPr lang="da-DK"/>
          </a:p>
        </p:txBody>
      </p:sp>
      <p:sp>
        <p:nvSpPr>
          <p:cNvPr id="13" name="Titel 1">
            <a:extLst>
              <a:ext uri="{FF2B5EF4-FFF2-40B4-BE49-F238E27FC236}">
                <a16:creationId xmlns:a16="http://schemas.microsoft.com/office/drawing/2014/main" id="{DEE55CCA-4572-A805-67F5-72F22F9C7D6F}"/>
              </a:ext>
            </a:extLst>
          </p:cNvPr>
          <p:cNvSpPr>
            <a:spLocks noGrp="1"/>
          </p:cNvSpPr>
          <p:nvPr>
            <p:ph type="title"/>
          </p:nvPr>
        </p:nvSpPr>
        <p:spPr>
          <a:xfrm>
            <a:off x="839225" y="1770415"/>
            <a:ext cx="11328000" cy="934890"/>
          </a:xfrm>
        </p:spPr>
        <p:txBody>
          <a:bodyPr/>
          <a:lstStyle/>
          <a:p>
            <a:pPr>
              <a:lnSpc>
                <a:spcPct val="100000"/>
              </a:lnSpc>
            </a:pPr>
            <a:r>
              <a:rPr lang="da-DK" b="0" dirty="0">
                <a:solidFill>
                  <a:srgbClr val="EB5046"/>
                </a:solidFill>
                <a:latin typeface="Raleway ExtraBold" pitchFamily="2" charset="0"/>
              </a:rPr>
              <a:t>Øvelse 3: </a:t>
            </a:r>
            <a:br>
              <a:rPr lang="da-DK" b="0" dirty="0">
                <a:solidFill>
                  <a:srgbClr val="EB5046"/>
                </a:solidFill>
                <a:latin typeface="Raleway ExtraBold" pitchFamily="2" charset="0"/>
              </a:rPr>
            </a:br>
            <a:r>
              <a:rPr lang="da-DK" b="0" dirty="0">
                <a:solidFill>
                  <a:srgbClr val="EB5046"/>
                </a:solidFill>
                <a:latin typeface="Raleway ExtraBold" pitchFamily="2" charset="0"/>
              </a:rPr>
              <a:t>Skriv din egen historie </a:t>
            </a:r>
          </a:p>
        </p:txBody>
      </p:sp>
      <p:pic>
        <p:nvPicPr>
          <p:cNvPr id="5" name="Billede 4" descr="Et billede, der indeholder skriveredskab, blyant&#10;&#10;Automatisk genereret beskrivelse">
            <a:extLst>
              <a:ext uri="{FF2B5EF4-FFF2-40B4-BE49-F238E27FC236}">
                <a16:creationId xmlns:a16="http://schemas.microsoft.com/office/drawing/2014/main" id="{15FB3996-3A7B-EC50-B66D-39E4DD3BC41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812685" y="3604218"/>
            <a:ext cx="874053" cy="1299731"/>
          </a:xfrm>
          <a:prstGeom prst="rect">
            <a:avLst/>
          </a:prstGeom>
        </p:spPr>
      </p:pic>
      <p:sp>
        <p:nvSpPr>
          <p:cNvPr id="6" name="Tekstfelt 5">
            <a:extLst>
              <a:ext uri="{FF2B5EF4-FFF2-40B4-BE49-F238E27FC236}">
                <a16:creationId xmlns:a16="http://schemas.microsoft.com/office/drawing/2014/main" id="{64113F64-FE7E-2A8E-BA91-971B78D78F38}"/>
              </a:ext>
            </a:extLst>
          </p:cNvPr>
          <p:cNvSpPr txBox="1"/>
          <p:nvPr/>
        </p:nvSpPr>
        <p:spPr>
          <a:xfrm>
            <a:off x="839226" y="3037459"/>
            <a:ext cx="9937632" cy="646331"/>
          </a:xfrm>
          <a:prstGeom prst="rect">
            <a:avLst/>
          </a:prstGeom>
          <a:noFill/>
        </p:spPr>
        <p:txBody>
          <a:bodyPr wrap="square" lIns="0" tIns="0" rIns="0" bIns="0" rtlCol="0">
            <a:spAutoFit/>
          </a:bodyPr>
          <a:lstStyle/>
          <a:p>
            <a:pPr marL="0" indent="0">
              <a:buNone/>
            </a:pPr>
            <a:r>
              <a:rPr lang="da-DK" sz="1400">
                <a:solidFill>
                  <a:srgbClr val="FF0000"/>
                </a:solidFill>
              </a:rPr>
              <a:t>I denne øvelse skal du prøve at komme i tanke om ting, du har opnået i dit liv. Det kan være små eller store ting i hverdagen, som måske ikke altid er lette at opnå. Den giver dig mulighed for at stoppe op og reflektere over, hvad du har formået, og hvordan du kan bruge disse erfaringer til at tænke fremad og skrive din egen historie.</a:t>
            </a:r>
          </a:p>
        </p:txBody>
      </p:sp>
      <p:sp>
        <p:nvSpPr>
          <p:cNvPr id="3" name="Tekstfelt 2">
            <a:extLst>
              <a:ext uri="{FF2B5EF4-FFF2-40B4-BE49-F238E27FC236}">
                <a16:creationId xmlns:a16="http://schemas.microsoft.com/office/drawing/2014/main" id="{07DB9E27-EF47-F448-DFCC-6AB803CB877C}"/>
              </a:ext>
            </a:extLst>
          </p:cNvPr>
          <p:cNvSpPr txBox="1"/>
          <p:nvPr/>
        </p:nvSpPr>
        <p:spPr>
          <a:xfrm>
            <a:off x="1945076" y="3992473"/>
            <a:ext cx="8831782" cy="861774"/>
          </a:xfrm>
          <a:prstGeom prst="rect">
            <a:avLst/>
          </a:prstGeom>
          <a:noFill/>
        </p:spPr>
        <p:txBody>
          <a:bodyPr wrap="square">
            <a:spAutoFit/>
          </a:bodyPr>
          <a:lstStyle/>
          <a:p>
            <a:pPr marL="285750" indent="-285750">
              <a:lnSpc>
                <a:spcPct val="150000"/>
              </a:lnSpc>
              <a:buFontTx/>
              <a:buChar char="-"/>
            </a:pPr>
            <a:r>
              <a:rPr lang="da-DK" sz="1200"/>
              <a:t>Har du oplevet at kunne noget, andre ikke troede, du kunne?</a:t>
            </a:r>
          </a:p>
          <a:p>
            <a:pPr marL="285750" indent="-285750">
              <a:lnSpc>
                <a:spcPct val="150000"/>
              </a:lnSpc>
              <a:buFontTx/>
              <a:buChar char="-"/>
            </a:pPr>
            <a:r>
              <a:rPr lang="da-DK" sz="1200"/>
              <a:t>Har du oplevet at kunne noget, du ikke troede, du kunne?</a:t>
            </a:r>
          </a:p>
          <a:p>
            <a:pPr marL="0" indent="0">
              <a:buNone/>
            </a:pPr>
            <a:endParaRPr lang="da-DK" sz="1400"/>
          </a:p>
        </p:txBody>
      </p:sp>
      <p:sp>
        <p:nvSpPr>
          <p:cNvPr id="2" name="Tekstfelt 1">
            <a:extLst>
              <a:ext uri="{FF2B5EF4-FFF2-40B4-BE49-F238E27FC236}">
                <a16:creationId xmlns:a16="http://schemas.microsoft.com/office/drawing/2014/main" id="{737BB690-0F63-CC70-757E-9193900997D6}"/>
              </a:ext>
            </a:extLst>
          </p:cNvPr>
          <p:cNvSpPr txBox="1"/>
          <p:nvPr/>
        </p:nvSpPr>
        <p:spPr>
          <a:xfrm>
            <a:off x="839225" y="5067997"/>
            <a:ext cx="6068651" cy="662269"/>
          </a:xfrm>
          <a:custGeom>
            <a:avLst/>
            <a:gdLst>
              <a:gd name="connsiteX0" fmla="*/ 0 w 6068651"/>
              <a:gd name="connsiteY0" fmla="*/ 110380 h 662269"/>
              <a:gd name="connsiteX1" fmla="*/ 110380 w 6068651"/>
              <a:gd name="connsiteY1" fmla="*/ 0 h 662269"/>
              <a:gd name="connsiteX2" fmla="*/ 877103 w 6068651"/>
              <a:gd name="connsiteY2" fmla="*/ 0 h 662269"/>
              <a:gd name="connsiteX3" fmla="*/ 1468390 w 6068651"/>
              <a:gd name="connsiteY3" fmla="*/ 0 h 662269"/>
              <a:gd name="connsiteX4" fmla="*/ 2001198 w 6068651"/>
              <a:gd name="connsiteY4" fmla="*/ 0 h 662269"/>
              <a:gd name="connsiteX5" fmla="*/ 2709443 w 6068651"/>
              <a:gd name="connsiteY5" fmla="*/ 0 h 662269"/>
              <a:gd name="connsiteX6" fmla="*/ 3300729 w 6068651"/>
              <a:gd name="connsiteY6" fmla="*/ 0 h 662269"/>
              <a:gd name="connsiteX7" fmla="*/ 4067453 w 6068651"/>
              <a:gd name="connsiteY7" fmla="*/ 0 h 662269"/>
              <a:gd name="connsiteX8" fmla="*/ 4600261 w 6068651"/>
              <a:gd name="connsiteY8" fmla="*/ 0 h 662269"/>
              <a:gd name="connsiteX9" fmla="*/ 5366984 w 6068651"/>
              <a:gd name="connsiteY9" fmla="*/ 0 h 662269"/>
              <a:gd name="connsiteX10" fmla="*/ 5958271 w 6068651"/>
              <a:gd name="connsiteY10" fmla="*/ 0 h 662269"/>
              <a:gd name="connsiteX11" fmla="*/ 6068651 w 6068651"/>
              <a:gd name="connsiteY11" fmla="*/ 110380 h 662269"/>
              <a:gd name="connsiteX12" fmla="*/ 6068651 w 6068651"/>
              <a:gd name="connsiteY12" fmla="*/ 551889 h 662269"/>
              <a:gd name="connsiteX13" fmla="*/ 5958271 w 6068651"/>
              <a:gd name="connsiteY13" fmla="*/ 662269 h 662269"/>
              <a:gd name="connsiteX14" fmla="*/ 5308505 w 6068651"/>
              <a:gd name="connsiteY14" fmla="*/ 662269 h 662269"/>
              <a:gd name="connsiteX15" fmla="*/ 4658740 w 6068651"/>
              <a:gd name="connsiteY15" fmla="*/ 662269 h 662269"/>
              <a:gd name="connsiteX16" fmla="*/ 3892016 w 6068651"/>
              <a:gd name="connsiteY16" fmla="*/ 662269 h 662269"/>
              <a:gd name="connsiteX17" fmla="*/ 3242251 w 6068651"/>
              <a:gd name="connsiteY17" fmla="*/ 662269 h 662269"/>
              <a:gd name="connsiteX18" fmla="*/ 2767922 w 6068651"/>
              <a:gd name="connsiteY18" fmla="*/ 662269 h 662269"/>
              <a:gd name="connsiteX19" fmla="*/ 2235114 w 6068651"/>
              <a:gd name="connsiteY19" fmla="*/ 662269 h 662269"/>
              <a:gd name="connsiteX20" fmla="*/ 1468390 w 6068651"/>
              <a:gd name="connsiteY20" fmla="*/ 662269 h 662269"/>
              <a:gd name="connsiteX21" fmla="*/ 818625 w 6068651"/>
              <a:gd name="connsiteY21" fmla="*/ 662269 h 662269"/>
              <a:gd name="connsiteX22" fmla="*/ 110380 w 6068651"/>
              <a:gd name="connsiteY22" fmla="*/ 662269 h 662269"/>
              <a:gd name="connsiteX23" fmla="*/ 0 w 6068651"/>
              <a:gd name="connsiteY23" fmla="*/ 551889 h 662269"/>
              <a:gd name="connsiteX24" fmla="*/ 0 w 6068651"/>
              <a:gd name="connsiteY24" fmla="*/ 110380 h 662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68651" h="662269" extrusionOk="0">
                <a:moveTo>
                  <a:pt x="0" y="110380"/>
                </a:moveTo>
                <a:cubicBezTo>
                  <a:pt x="-2863" y="47653"/>
                  <a:pt x="46251" y="1189"/>
                  <a:pt x="110380" y="0"/>
                </a:cubicBezTo>
                <a:cubicBezTo>
                  <a:pt x="345661" y="-13301"/>
                  <a:pt x="512642" y="-21101"/>
                  <a:pt x="877103" y="0"/>
                </a:cubicBezTo>
                <a:cubicBezTo>
                  <a:pt x="1241564" y="21101"/>
                  <a:pt x="1298848" y="1491"/>
                  <a:pt x="1468390" y="0"/>
                </a:cubicBezTo>
                <a:cubicBezTo>
                  <a:pt x="1637932" y="-1491"/>
                  <a:pt x="1874943" y="15888"/>
                  <a:pt x="2001198" y="0"/>
                </a:cubicBezTo>
                <a:cubicBezTo>
                  <a:pt x="2127453" y="-15888"/>
                  <a:pt x="2377875" y="9321"/>
                  <a:pt x="2709443" y="0"/>
                </a:cubicBezTo>
                <a:cubicBezTo>
                  <a:pt x="3041011" y="-9321"/>
                  <a:pt x="3145917" y="-20929"/>
                  <a:pt x="3300729" y="0"/>
                </a:cubicBezTo>
                <a:cubicBezTo>
                  <a:pt x="3455541" y="20929"/>
                  <a:pt x="3782806" y="-19867"/>
                  <a:pt x="4067453" y="0"/>
                </a:cubicBezTo>
                <a:cubicBezTo>
                  <a:pt x="4352100" y="19867"/>
                  <a:pt x="4368576" y="-24572"/>
                  <a:pt x="4600261" y="0"/>
                </a:cubicBezTo>
                <a:cubicBezTo>
                  <a:pt x="4831946" y="24572"/>
                  <a:pt x="5067771" y="2874"/>
                  <a:pt x="5366984" y="0"/>
                </a:cubicBezTo>
                <a:cubicBezTo>
                  <a:pt x="5666197" y="-2874"/>
                  <a:pt x="5754713" y="22337"/>
                  <a:pt x="5958271" y="0"/>
                </a:cubicBezTo>
                <a:cubicBezTo>
                  <a:pt x="6011025" y="-469"/>
                  <a:pt x="6072685" y="38356"/>
                  <a:pt x="6068651" y="110380"/>
                </a:cubicBezTo>
                <a:cubicBezTo>
                  <a:pt x="6055880" y="306185"/>
                  <a:pt x="6062801" y="360062"/>
                  <a:pt x="6068651" y="551889"/>
                </a:cubicBezTo>
                <a:cubicBezTo>
                  <a:pt x="6072167" y="617157"/>
                  <a:pt x="6026956" y="655506"/>
                  <a:pt x="5958271" y="662269"/>
                </a:cubicBezTo>
                <a:cubicBezTo>
                  <a:pt x="5768396" y="648792"/>
                  <a:pt x="5552141" y="672206"/>
                  <a:pt x="5308505" y="662269"/>
                </a:cubicBezTo>
                <a:cubicBezTo>
                  <a:pt x="5064869" y="652332"/>
                  <a:pt x="4832546" y="656247"/>
                  <a:pt x="4658740" y="662269"/>
                </a:cubicBezTo>
                <a:cubicBezTo>
                  <a:pt x="4484935" y="668291"/>
                  <a:pt x="4201582" y="661336"/>
                  <a:pt x="3892016" y="662269"/>
                </a:cubicBezTo>
                <a:cubicBezTo>
                  <a:pt x="3582450" y="663202"/>
                  <a:pt x="3525304" y="649364"/>
                  <a:pt x="3242251" y="662269"/>
                </a:cubicBezTo>
                <a:cubicBezTo>
                  <a:pt x="2959198" y="675174"/>
                  <a:pt x="2981621" y="679621"/>
                  <a:pt x="2767922" y="662269"/>
                </a:cubicBezTo>
                <a:cubicBezTo>
                  <a:pt x="2554223" y="644917"/>
                  <a:pt x="2411368" y="649351"/>
                  <a:pt x="2235114" y="662269"/>
                </a:cubicBezTo>
                <a:cubicBezTo>
                  <a:pt x="2058860" y="675187"/>
                  <a:pt x="1676609" y="651659"/>
                  <a:pt x="1468390" y="662269"/>
                </a:cubicBezTo>
                <a:cubicBezTo>
                  <a:pt x="1260171" y="672879"/>
                  <a:pt x="1040680" y="666560"/>
                  <a:pt x="818625" y="662269"/>
                </a:cubicBezTo>
                <a:cubicBezTo>
                  <a:pt x="596571" y="657978"/>
                  <a:pt x="388529" y="684718"/>
                  <a:pt x="110380" y="662269"/>
                </a:cubicBezTo>
                <a:cubicBezTo>
                  <a:pt x="49046" y="652219"/>
                  <a:pt x="9337" y="614797"/>
                  <a:pt x="0" y="551889"/>
                </a:cubicBezTo>
                <a:cubicBezTo>
                  <a:pt x="5567" y="428872"/>
                  <a:pt x="-5525" y="214537"/>
                  <a:pt x="0" y="110380"/>
                </a:cubicBezTo>
                <a:close/>
              </a:path>
            </a:pathLst>
          </a:custGeom>
          <a:noFill/>
          <a:ln w="12700" cap="rnd">
            <a:solidFill>
              <a:schemeClr val="tx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txBody>
          <a:bodyPr wrap="square" lIns="144000" tIns="144000" rIns="144000" bIns="144000" anchor="ctr">
            <a:spAutoFit/>
          </a:bodyPr>
          <a:lstStyle/>
          <a:p>
            <a:pPr marL="0" indent="0">
              <a:buNone/>
            </a:pPr>
            <a:r>
              <a:rPr lang="da-DK" sz="1000" i="1">
                <a:solidFill>
                  <a:srgbClr val="FF0000"/>
                </a:solidFill>
              </a:rPr>
              <a:t>Du kan vælge at arbejde med øvelsen på den måde, der passer dig bedst – tal, skriv, tegn eller andet.</a:t>
            </a:r>
          </a:p>
        </p:txBody>
      </p:sp>
    </p:spTree>
    <p:extLst>
      <p:ext uri="{BB962C8B-B14F-4D97-AF65-F5344CB8AC3E}">
        <p14:creationId xmlns:p14="http://schemas.microsoft.com/office/powerpoint/2010/main" val="4127344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D4C679EF-76F5-043D-C56F-BD2C20860ED1}"/>
              </a:ext>
            </a:extLst>
          </p:cNvPr>
          <p:cNvSpPr txBox="1">
            <a:spLocks/>
          </p:cNvSpPr>
          <p:nvPr/>
        </p:nvSpPr>
        <p:spPr>
          <a:xfrm>
            <a:off x="6096000" y="2497050"/>
            <a:ext cx="6801853" cy="1575141"/>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3000" b="1" kern="1200">
                <a:solidFill>
                  <a:schemeClr val="bg2"/>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da-DK" sz="1600" u="none" strike="noStrike" kern="1200" cap="none" spc="0" normalizeH="0" baseline="0" noProof="0" dirty="0">
                <a:ln>
                  <a:noFill/>
                </a:ln>
                <a:solidFill>
                  <a:schemeClr val="bg1"/>
                </a:solidFill>
                <a:effectLst/>
                <a:uLnTx/>
                <a:uFillTx/>
                <a:latin typeface="+mn-lt"/>
              </a:rPr>
              <a:t>Tema 4</a:t>
            </a:r>
            <a:endParaRPr lang="da-DK" sz="1600" dirty="0">
              <a:solidFill>
                <a:schemeClr val="bg1"/>
              </a:solidFill>
              <a:latin typeface="+mn-lt"/>
            </a:endParaRPr>
          </a:p>
          <a:p>
            <a:pPr marL="0" marR="0" lvl="0" indent="0" defTabSz="914400" rtl="0" eaLnBrk="1" fontAlgn="auto" latinLnBrk="0" hangingPunct="1">
              <a:lnSpc>
                <a:spcPct val="100000"/>
              </a:lnSpc>
              <a:spcBef>
                <a:spcPct val="0"/>
              </a:spcBef>
              <a:spcAft>
                <a:spcPts val="0"/>
              </a:spcAft>
              <a:buClrTx/>
              <a:buSzTx/>
              <a:buFontTx/>
              <a:buNone/>
              <a:tabLst/>
              <a:defRPr/>
            </a:pPr>
            <a:r>
              <a:rPr kumimoji="0" lang="da-DK" sz="4000" b="0" u="none" strike="noStrike" kern="1200" cap="none" spc="0" normalizeH="0" baseline="0" noProof="0" dirty="0">
                <a:ln>
                  <a:noFill/>
                </a:ln>
                <a:solidFill>
                  <a:prstClr val="white"/>
                </a:solidFill>
                <a:effectLst/>
                <a:uLnTx/>
                <a:uFillTx/>
                <a:latin typeface="Raleway ExtraBold" pitchFamily="2" charset="0"/>
              </a:rPr>
              <a:t>At stå imod selvstigmatisering</a:t>
            </a:r>
          </a:p>
        </p:txBody>
      </p:sp>
      <p:sp>
        <p:nvSpPr>
          <p:cNvPr id="3" name="Tekstfelt 2">
            <a:extLst>
              <a:ext uri="{FF2B5EF4-FFF2-40B4-BE49-F238E27FC236}">
                <a16:creationId xmlns:a16="http://schemas.microsoft.com/office/drawing/2014/main" id="{6A9352B3-39C7-3C28-DD22-0254C9D78A39}"/>
              </a:ext>
            </a:extLst>
          </p:cNvPr>
          <p:cNvSpPr txBox="1"/>
          <p:nvPr/>
        </p:nvSpPr>
        <p:spPr>
          <a:xfrm>
            <a:off x="6096000" y="4120317"/>
            <a:ext cx="5101389" cy="954107"/>
          </a:xfrm>
          <a:prstGeom prst="rect">
            <a:avLst/>
          </a:prstGeom>
          <a:noFill/>
        </p:spPr>
        <p:txBody>
          <a:bodyPr wrap="square" lIns="0">
            <a:spAutoFit/>
          </a:bodyPr>
          <a:lstStyle/>
          <a:p>
            <a:pPr marL="0" indent="0">
              <a:buNone/>
            </a:pPr>
            <a:r>
              <a:rPr lang="da-DK" sz="1400">
                <a:solidFill>
                  <a:schemeClr val="bg1"/>
                </a:solidFill>
              </a:rPr>
              <a:t>Når man oplever stigmatisering i samfundet, kan man komme til at tro på fordommene som sande. Det kan blandt andet sætte nogle begrænsninger for, hvad man tror, man kan, og det kan påvirke selvværdet. </a:t>
            </a:r>
          </a:p>
        </p:txBody>
      </p:sp>
      <p:sp>
        <p:nvSpPr>
          <p:cNvPr id="2" name="Pladsholder til slidenummer 3">
            <a:extLst>
              <a:ext uri="{FF2B5EF4-FFF2-40B4-BE49-F238E27FC236}">
                <a16:creationId xmlns:a16="http://schemas.microsoft.com/office/drawing/2014/main" id="{C7BE50F2-0932-3A6C-7C56-54DB349E94FA}"/>
              </a:ext>
            </a:extLst>
          </p:cNvPr>
          <p:cNvSpPr txBox="1">
            <a:spLocks/>
          </p:cNvSpPr>
          <p:nvPr/>
        </p:nvSpPr>
        <p:spPr>
          <a:xfrm>
            <a:off x="432000" y="6378417"/>
            <a:ext cx="673950" cy="180000"/>
          </a:xfrm>
          <a:prstGeom prst="rect">
            <a:avLst/>
          </a:prstGeom>
        </p:spPr>
        <p:txBody>
          <a:bodyPr vert="horz" lIns="0" tIns="0" rIns="0" bIns="0" rtlCol="0" anchor="b"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900">
                <a:solidFill>
                  <a:schemeClr val="bg1"/>
                </a:solidFill>
              </a:rPr>
              <a:t>Side </a:t>
            </a:r>
            <a:fld id="{24C8C45C-947F-4981-8B3F-4F32E973C901}" type="slidenum">
              <a:rPr lang="da-DK" sz="900" smtClean="0">
                <a:solidFill>
                  <a:schemeClr val="bg1"/>
                </a:solidFill>
              </a:rPr>
              <a:pPr/>
              <a:t>23</a:t>
            </a:fld>
            <a:endParaRPr lang="da-DK" sz="900">
              <a:solidFill>
                <a:schemeClr val="bg1"/>
              </a:solidFill>
            </a:endParaRPr>
          </a:p>
        </p:txBody>
      </p:sp>
    </p:spTree>
    <p:extLst>
      <p:ext uri="{BB962C8B-B14F-4D97-AF65-F5344CB8AC3E}">
        <p14:creationId xmlns:p14="http://schemas.microsoft.com/office/powerpoint/2010/main" val="521833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70482815-7DF8-5A4A-9A19-6E2DA68CAEE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4300" y="-18469"/>
            <a:ext cx="12401078" cy="6940440"/>
          </a:xfrm>
          <a:prstGeom prst="rect">
            <a:avLst/>
          </a:prstGeom>
        </p:spPr>
      </p:pic>
      <p:sp>
        <p:nvSpPr>
          <p:cNvPr id="3" name="Tekstfelt 2">
            <a:extLst>
              <a:ext uri="{FF2B5EF4-FFF2-40B4-BE49-F238E27FC236}">
                <a16:creationId xmlns:a16="http://schemas.microsoft.com/office/drawing/2014/main" id="{85EC4D0D-2F68-E2DF-BAA8-DFD8E6B8C628}"/>
              </a:ext>
            </a:extLst>
          </p:cNvPr>
          <p:cNvSpPr txBox="1"/>
          <p:nvPr/>
        </p:nvSpPr>
        <p:spPr>
          <a:xfrm>
            <a:off x="4078621" y="3588939"/>
            <a:ext cx="4034759" cy="615553"/>
          </a:xfrm>
          <a:prstGeom prst="rect">
            <a:avLst/>
          </a:prstGeom>
          <a:noFill/>
          <a:effectLst>
            <a:outerShdw blurRad="153562" dist="50382" dir="5400000" algn="ctr" rotWithShape="0">
              <a:srgbClr val="5A7691">
                <a:alpha val="95000"/>
              </a:srgbClr>
            </a:outerShdw>
          </a:effectLst>
        </p:spPr>
        <p:txBody>
          <a:bodyPr wrap="none" lIns="0" tIns="0" rIns="0" bIns="0" rtlCol="0">
            <a:spAutoFit/>
          </a:bodyPr>
          <a:lstStyle/>
          <a:p>
            <a:pPr algn="ctr"/>
            <a:r>
              <a:rPr lang="da-DK" sz="2000" dirty="0">
                <a:solidFill>
                  <a:schemeClr val="bg1"/>
                </a:solidFill>
                <a:latin typeface="+mj-lt"/>
              </a:rPr>
              <a:t>Klik på play-ikonet og se filmen: </a:t>
            </a:r>
          </a:p>
          <a:p>
            <a:pPr algn="ctr"/>
            <a:r>
              <a:rPr lang="da-DK" sz="2000" dirty="0">
                <a:solidFill>
                  <a:schemeClr val="bg1"/>
                </a:solidFill>
                <a:latin typeface="+mj-lt"/>
              </a:rPr>
              <a:t>At stå imod selvstigmatisering</a:t>
            </a:r>
          </a:p>
        </p:txBody>
      </p:sp>
      <p:sp>
        <p:nvSpPr>
          <p:cNvPr id="5" name="Trekant 4">
            <a:hlinkClick r:id="rId4"/>
            <a:extLst>
              <a:ext uri="{FF2B5EF4-FFF2-40B4-BE49-F238E27FC236}">
                <a16:creationId xmlns:a16="http://schemas.microsoft.com/office/drawing/2014/main" id="{28F3CF79-0A59-61B5-BFF9-EA1847C55ABA}"/>
              </a:ext>
            </a:extLst>
          </p:cNvPr>
          <p:cNvSpPr/>
          <p:nvPr/>
        </p:nvSpPr>
        <p:spPr>
          <a:xfrm rot="5400000">
            <a:off x="5812100" y="2900360"/>
            <a:ext cx="567799" cy="489482"/>
          </a:xfrm>
          <a:custGeom>
            <a:avLst/>
            <a:gdLst>
              <a:gd name="connsiteX0" fmla="*/ 0 w 567799"/>
              <a:gd name="connsiteY0" fmla="*/ 489482 h 489482"/>
              <a:gd name="connsiteX1" fmla="*/ 283900 w 567799"/>
              <a:gd name="connsiteY1" fmla="*/ 0 h 489482"/>
              <a:gd name="connsiteX2" fmla="*/ 567799 w 567799"/>
              <a:gd name="connsiteY2" fmla="*/ 489482 h 489482"/>
              <a:gd name="connsiteX3" fmla="*/ 0 w 567799"/>
              <a:gd name="connsiteY3" fmla="*/ 489482 h 489482"/>
            </a:gdLst>
            <a:ahLst/>
            <a:cxnLst>
              <a:cxn ang="0">
                <a:pos x="connsiteX0" y="connsiteY0"/>
              </a:cxn>
              <a:cxn ang="0">
                <a:pos x="connsiteX1" y="connsiteY1"/>
              </a:cxn>
              <a:cxn ang="0">
                <a:pos x="connsiteX2" y="connsiteY2"/>
              </a:cxn>
              <a:cxn ang="0">
                <a:pos x="connsiteX3" y="connsiteY3"/>
              </a:cxn>
            </a:cxnLst>
            <a:rect l="l" t="t" r="r" b="b"/>
            <a:pathLst>
              <a:path w="567799" h="489482" extrusionOk="0">
                <a:moveTo>
                  <a:pt x="0" y="489482"/>
                </a:moveTo>
                <a:cubicBezTo>
                  <a:pt x="54176" y="354119"/>
                  <a:pt x="189638" y="217058"/>
                  <a:pt x="283900" y="0"/>
                </a:cubicBezTo>
                <a:cubicBezTo>
                  <a:pt x="404326" y="163789"/>
                  <a:pt x="480159" y="326829"/>
                  <a:pt x="567799" y="489482"/>
                </a:cubicBezTo>
                <a:cubicBezTo>
                  <a:pt x="409236" y="514642"/>
                  <a:pt x="155210" y="466372"/>
                  <a:pt x="0" y="489482"/>
                </a:cubicBezTo>
                <a:close/>
              </a:path>
            </a:pathLst>
          </a:custGeom>
          <a:noFill/>
          <a:ln w="28575">
            <a:solidFill>
              <a:schemeClr val="bg1"/>
            </a:solidFill>
            <a:extLst>
              <a:ext uri="{C807C97D-BFC1-408E-A445-0C87EB9F89A2}">
                <ask:lineSketchStyleProps xmlns:ask="http://schemas.microsoft.com/office/drawing/2018/sketchyshapes" sd="1219033472">
                  <a:prstGeom prst="triangl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a:p>
        </p:txBody>
      </p:sp>
    </p:spTree>
    <p:extLst>
      <p:ext uri="{BB962C8B-B14F-4D97-AF65-F5344CB8AC3E}">
        <p14:creationId xmlns:p14="http://schemas.microsoft.com/office/powerpoint/2010/main" val="1946931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B653C7C6-E4BD-5E47-D1FC-A0ED2B7C2F6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8469"/>
            <a:ext cx="6029111" cy="6876470"/>
          </a:xfrm>
          <a:prstGeom prst="rect">
            <a:avLst/>
          </a:prstGeom>
        </p:spPr>
      </p:pic>
      <p:sp>
        <p:nvSpPr>
          <p:cNvPr id="13" name="Titel 1">
            <a:extLst>
              <a:ext uri="{FF2B5EF4-FFF2-40B4-BE49-F238E27FC236}">
                <a16:creationId xmlns:a16="http://schemas.microsoft.com/office/drawing/2014/main" id="{58CD384A-02E4-ED50-D469-8AB752435D5A}"/>
              </a:ext>
            </a:extLst>
          </p:cNvPr>
          <p:cNvSpPr>
            <a:spLocks noGrp="1"/>
          </p:cNvSpPr>
          <p:nvPr>
            <p:ph type="title"/>
          </p:nvPr>
        </p:nvSpPr>
        <p:spPr>
          <a:xfrm>
            <a:off x="6582454" y="1360505"/>
            <a:ext cx="5299199" cy="388781"/>
          </a:xfrm>
        </p:spPr>
        <p:txBody>
          <a:bodyPr/>
          <a:lstStyle/>
          <a:p>
            <a:r>
              <a:rPr lang="da-DK" sz="2800" b="0" dirty="0">
                <a:solidFill>
                  <a:srgbClr val="EB5046"/>
                </a:solidFill>
                <a:latin typeface="Raleway ExtraBold" pitchFamily="2" charset="0"/>
              </a:rPr>
              <a:t>Spørgsmål til film</a:t>
            </a:r>
          </a:p>
        </p:txBody>
      </p:sp>
      <p:sp>
        <p:nvSpPr>
          <p:cNvPr id="14" name="Pladsholder til indhold 2">
            <a:extLst>
              <a:ext uri="{FF2B5EF4-FFF2-40B4-BE49-F238E27FC236}">
                <a16:creationId xmlns:a16="http://schemas.microsoft.com/office/drawing/2014/main" id="{8507AA69-95C7-9168-3EB3-BD3A0C9C592B}"/>
              </a:ext>
            </a:extLst>
          </p:cNvPr>
          <p:cNvSpPr txBox="1">
            <a:spLocks/>
          </p:cNvSpPr>
          <p:nvPr/>
        </p:nvSpPr>
        <p:spPr>
          <a:xfrm>
            <a:off x="6582455" y="1975944"/>
            <a:ext cx="5299200" cy="4197350"/>
          </a:xfrm>
          <a:prstGeom prst="rect">
            <a:avLst/>
          </a:prstGeom>
        </p:spPr>
        <p:txBody>
          <a:bodyPr/>
          <a:lstStyle>
            <a:lvl1pPr marL="180000" indent="-180000" algn="l" defTabSz="914400" rtl="0" eaLnBrk="1" latinLnBrk="0" hangingPunct="1">
              <a:lnSpc>
                <a:spcPct val="110000"/>
              </a:lnSpc>
              <a:spcBef>
                <a:spcPts val="0"/>
              </a:spcBef>
              <a:buFont typeface="Raleway" panose="020B0503030101060003" pitchFamily="34" charset="0"/>
              <a:buChar char="−"/>
              <a:defRPr sz="1500" kern="1200">
                <a:solidFill>
                  <a:schemeClr val="tx1"/>
                </a:solidFill>
                <a:latin typeface="+mn-lt"/>
                <a:ea typeface="+mn-ea"/>
                <a:cs typeface="+mn-cs"/>
              </a:defRPr>
            </a:lvl1pPr>
            <a:lvl2pPr marL="0" indent="0" algn="l" defTabSz="914400" rtl="0" eaLnBrk="1" latinLnBrk="0" hangingPunct="1">
              <a:lnSpc>
                <a:spcPct val="110000"/>
              </a:lnSpc>
              <a:spcBef>
                <a:spcPts val="0"/>
              </a:spcBef>
              <a:buFont typeface="Arial" panose="020B0604020202020204" pitchFamily="34" charset="0"/>
              <a:buChar char="​"/>
              <a:defRPr sz="1500" kern="1200">
                <a:solidFill>
                  <a:schemeClr val="tx1"/>
                </a:solidFill>
                <a:latin typeface="+mn-lt"/>
                <a:ea typeface="+mn-ea"/>
                <a:cs typeface="+mn-cs"/>
              </a:defRPr>
            </a:lvl2pPr>
            <a:lvl3pPr marL="36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3pPr>
            <a:lvl4pPr marL="54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4pPr>
            <a:lvl5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6pPr>
            <a:lvl7pPr marL="720000" indent="-180000" algn="l" defTabSz="914400" rtl="0" eaLnBrk="1" latinLnBrk="0" hangingPunct="1">
              <a:lnSpc>
                <a:spcPct val="110000"/>
              </a:lnSpc>
              <a:spcBef>
                <a:spcPts val="0"/>
              </a:spcBef>
              <a:buFont typeface="Raleway" panose="020B0503030101060003" pitchFamily="34" charset="0"/>
              <a:buChar char="−"/>
              <a:defRPr sz="1300" kern="1200" baseline="0">
                <a:solidFill>
                  <a:schemeClr val="tx1"/>
                </a:solidFill>
                <a:latin typeface="+mn-lt"/>
                <a:ea typeface="+mn-ea"/>
                <a:cs typeface="+mn-cs"/>
              </a:defRPr>
            </a:lvl7pPr>
            <a:lvl8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8pPr>
            <a:lvl9pPr marL="720000" indent="-180000" algn="l" defTabSz="914400" rtl="0" eaLnBrk="1" latinLnBrk="0" hangingPunct="1">
              <a:lnSpc>
                <a:spcPct val="110000"/>
              </a:lnSpc>
              <a:spcBef>
                <a:spcPts val="0"/>
              </a:spcBef>
              <a:buFont typeface="Raleway" panose="020B0503030101060003" pitchFamily="34" charset="0"/>
              <a:buChar char="−"/>
              <a:defRPr sz="1300" kern="1200" baseline="0">
                <a:solidFill>
                  <a:schemeClr val="tx1"/>
                </a:solidFill>
                <a:latin typeface="+mn-lt"/>
                <a:ea typeface="+mn-ea"/>
                <a:cs typeface="+mn-cs"/>
              </a:defRPr>
            </a:lvl9pPr>
          </a:lstStyle>
          <a:p>
            <a:pPr marL="0" lvl="0" indent="0">
              <a:lnSpc>
                <a:spcPct val="120000"/>
              </a:lnSpc>
              <a:buNone/>
            </a:pPr>
            <a:r>
              <a:rPr lang="da-DK" sz="1400" dirty="0">
                <a:solidFill>
                  <a:schemeClr val="tx1"/>
                </a:solidFill>
                <a:ea typeface="Calibri" panose="020F0502020204030204" pitchFamily="34" charset="0"/>
                <a:cs typeface="Times New Roman" panose="02020603050405020304" pitchFamily="18" charset="0"/>
              </a:rPr>
              <a:t>I filmen taler Kasper og Søren om, hvordan man kan stå imod den stigmatisering, man møder i samfundet. Det kan </a:t>
            </a:r>
            <a:r>
              <a:rPr lang="da-DK" sz="1400" dirty="0">
                <a:ea typeface="Calibri" panose="020F0502020204030204" pitchFamily="34" charset="0"/>
                <a:cs typeface="Times New Roman" panose="02020603050405020304" pitchFamily="18" charset="0"/>
              </a:rPr>
              <a:t>for eksempel</a:t>
            </a:r>
            <a:r>
              <a:rPr lang="da-DK" sz="1400" dirty="0">
                <a:solidFill>
                  <a:schemeClr val="tx1"/>
                </a:solidFill>
                <a:ea typeface="Calibri" panose="020F0502020204030204" pitchFamily="34" charset="0"/>
                <a:cs typeface="Times New Roman" panose="02020603050405020304" pitchFamily="18" charset="0"/>
              </a:rPr>
              <a:t> være </a:t>
            </a:r>
            <a:r>
              <a:rPr lang="da-DK" sz="1400" dirty="0">
                <a:ea typeface="Calibri" panose="020F0502020204030204" pitchFamily="34" charset="0"/>
                <a:cs typeface="Times New Roman" panose="02020603050405020304" pitchFamily="18" charset="0"/>
              </a:rPr>
              <a:t>hos lægen, </a:t>
            </a:r>
            <a:r>
              <a:rPr lang="da-DK" sz="1400" dirty="0">
                <a:solidFill>
                  <a:schemeClr val="tx1"/>
                </a:solidFill>
                <a:ea typeface="Calibri" panose="020F0502020204030204" pitchFamily="34" charset="0"/>
                <a:cs typeface="Times New Roman" panose="02020603050405020304" pitchFamily="18" charset="0"/>
              </a:rPr>
              <a:t>din arbejdsgiver eller i sociale sammenhænge. Der gives også råd til, hvordan du bearbejder selvstigmatisering i din hverdag.</a:t>
            </a:r>
          </a:p>
          <a:p>
            <a:pPr marL="0" lvl="0" indent="0">
              <a:lnSpc>
                <a:spcPct val="120000"/>
              </a:lnSpc>
              <a:buNone/>
            </a:pPr>
            <a:endParaRPr lang="da-DK" sz="1300" dirty="0">
              <a:solidFill>
                <a:schemeClr val="tx1"/>
              </a:solidFill>
              <a:ea typeface="Calibri" panose="020F0502020204030204" pitchFamily="34" charset="0"/>
              <a:cs typeface="Times New Roman" panose="02020603050405020304" pitchFamily="18" charset="0"/>
            </a:endParaRPr>
          </a:p>
          <a:p>
            <a:pPr marL="228600" lvl="0" indent="-228600">
              <a:lnSpc>
                <a:spcPct val="120000"/>
              </a:lnSpc>
              <a:buFont typeface="+mj-lt"/>
              <a:buAutoNum type="arabicPeriod"/>
            </a:pPr>
            <a:r>
              <a:rPr lang="da-DK" sz="1200" dirty="0">
                <a:solidFill>
                  <a:schemeClr val="tx1"/>
                </a:solidFill>
                <a:effectLst/>
                <a:ea typeface="Calibri" panose="020F0502020204030204" pitchFamily="34" charset="0"/>
                <a:cs typeface="Times New Roman" panose="02020603050405020304" pitchFamily="18" charset="0"/>
              </a:rPr>
              <a:t>Har du oplevet at blive </a:t>
            </a:r>
            <a:r>
              <a:rPr lang="da-DK" sz="1200" dirty="0">
                <a:ea typeface="Calibri" panose="020F0502020204030204" pitchFamily="34" charset="0"/>
                <a:cs typeface="Times New Roman" panose="02020603050405020304" pitchFamily="18" charset="0"/>
              </a:rPr>
              <a:t>påvirket</a:t>
            </a:r>
            <a:r>
              <a:rPr lang="da-DK" sz="1200" dirty="0">
                <a:solidFill>
                  <a:schemeClr val="tx1"/>
                </a:solidFill>
                <a:effectLst/>
                <a:ea typeface="Calibri" panose="020F0502020204030204" pitchFamily="34" charset="0"/>
                <a:cs typeface="Times New Roman" panose="02020603050405020304" pitchFamily="18" charset="0"/>
              </a:rPr>
              <a:t>, hvis du har mødt stigmatisering i samfundet? </a:t>
            </a:r>
          </a:p>
          <a:p>
            <a:pPr lvl="2">
              <a:lnSpc>
                <a:spcPct val="120000"/>
              </a:lnSpc>
              <a:buFontTx/>
              <a:buChar char="-"/>
            </a:pPr>
            <a:r>
              <a:rPr lang="da-DK" sz="1200" dirty="0">
                <a:solidFill>
                  <a:schemeClr val="tx1"/>
                </a:solidFill>
                <a:effectLst/>
                <a:ea typeface="Calibri" panose="020F0502020204030204" pitchFamily="34" charset="0"/>
                <a:cs typeface="Times New Roman" panose="02020603050405020304" pitchFamily="18" charset="0"/>
              </a:rPr>
              <a:t>Kan du komme med et eksempel, hvor stigmatisering har påvirket dine tanker eller handlinger?</a:t>
            </a:r>
          </a:p>
          <a:p>
            <a:pPr lvl="0">
              <a:lnSpc>
                <a:spcPct val="120000"/>
              </a:lnSpc>
              <a:buFontTx/>
              <a:buChar char="-"/>
            </a:pPr>
            <a:endParaRPr lang="da-DK" sz="1200" dirty="0">
              <a:ea typeface="Calibri" panose="020F0502020204030204" pitchFamily="34" charset="0"/>
              <a:cs typeface="Times New Roman" panose="02020603050405020304" pitchFamily="18" charset="0"/>
            </a:endParaRPr>
          </a:p>
          <a:p>
            <a:pPr marL="342900" lvl="0" indent="-342900">
              <a:lnSpc>
                <a:spcPct val="120000"/>
              </a:lnSpc>
              <a:buFont typeface="+mj-lt"/>
              <a:buAutoNum type="arabicPeriod" startAt="2"/>
            </a:pPr>
            <a:r>
              <a:rPr lang="da-DK" sz="1200" dirty="0">
                <a:solidFill>
                  <a:schemeClr val="tx1"/>
                </a:solidFill>
                <a:effectLst/>
                <a:ea typeface="Calibri" panose="020F0502020204030204" pitchFamily="34" charset="0"/>
                <a:cs typeface="Times New Roman" panose="02020603050405020304" pitchFamily="18" charset="0"/>
              </a:rPr>
              <a:t>Har du mødt stigmatisering i samfundet, hvor du formåede ikke at blive påvirket? Kan du komme med et eksempel?</a:t>
            </a:r>
            <a:endParaRPr lang="da-DK" sz="1300" dirty="0">
              <a:ea typeface="Calibri" panose="020F0502020204030204" pitchFamily="34" charset="0"/>
              <a:cs typeface="Times New Roman" panose="02020603050405020304" pitchFamily="18" charset="0"/>
            </a:endParaRPr>
          </a:p>
          <a:p>
            <a:pPr marL="228600" indent="-228600">
              <a:lnSpc>
                <a:spcPct val="150000"/>
              </a:lnSpc>
              <a:buFont typeface="+mj-lt"/>
              <a:buAutoNum type="arabicPeriod"/>
            </a:pPr>
            <a:endParaRPr lang="da-DK" sz="1200" dirty="0">
              <a:ea typeface="Calibri" panose="020F0502020204030204" pitchFamily="34" charset="0"/>
              <a:cs typeface="Times New Roman" panose="02020603050405020304" pitchFamily="18" charset="0"/>
            </a:endParaRPr>
          </a:p>
          <a:p>
            <a:pPr marL="228600" indent="-228600">
              <a:lnSpc>
                <a:spcPct val="150000"/>
              </a:lnSpc>
              <a:buFont typeface="+mj-lt"/>
              <a:buAutoNum type="arabicPeriod"/>
            </a:pPr>
            <a:endParaRPr lang="da-DK" sz="1200" dirty="0">
              <a:ea typeface="Calibri" panose="020F0502020204030204" pitchFamily="34" charset="0"/>
              <a:cs typeface="Times New Roman" panose="02020603050405020304" pitchFamily="18" charset="0"/>
            </a:endParaRPr>
          </a:p>
          <a:p>
            <a:pPr marL="0" indent="0">
              <a:lnSpc>
                <a:spcPct val="150000"/>
              </a:lnSpc>
              <a:buNone/>
            </a:pPr>
            <a:endParaRPr lang="da-DK" sz="1200" dirty="0">
              <a:ea typeface="Calibri" panose="020F0502020204030204" pitchFamily="34" charset="0"/>
              <a:cs typeface="Times New Roman" panose="02020603050405020304" pitchFamily="18" charset="0"/>
            </a:endParaRPr>
          </a:p>
          <a:p>
            <a:pPr marL="228600" indent="-228600">
              <a:lnSpc>
                <a:spcPct val="150000"/>
              </a:lnSpc>
              <a:buFont typeface="+mj-lt"/>
              <a:buAutoNum type="arabicPeriod"/>
            </a:pPr>
            <a:endParaRPr lang="da-DK" sz="1200" dirty="0">
              <a:ea typeface="Calibri" panose="020F0502020204030204" pitchFamily="34" charset="0"/>
              <a:cs typeface="Times New Roman" panose="02020603050405020304" pitchFamily="18" charset="0"/>
            </a:endParaRPr>
          </a:p>
        </p:txBody>
      </p:sp>
      <p:sp>
        <p:nvSpPr>
          <p:cNvPr id="2" name="Tekstfelt 1">
            <a:extLst>
              <a:ext uri="{FF2B5EF4-FFF2-40B4-BE49-F238E27FC236}">
                <a16:creationId xmlns:a16="http://schemas.microsoft.com/office/drawing/2014/main" id="{2B714420-C3BE-2FE8-B9FF-F4189D080E93}"/>
              </a:ext>
            </a:extLst>
          </p:cNvPr>
          <p:cNvSpPr txBox="1"/>
          <p:nvPr/>
        </p:nvSpPr>
        <p:spPr>
          <a:xfrm>
            <a:off x="6651934" y="5927289"/>
            <a:ext cx="5108066" cy="492009"/>
          </a:xfrm>
          <a:custGeom>
            <a:avLst/>
            <a:gdLst>
              <a:gd name="connsiteX0" fmla="*/ 0 w 5108066"/>
              <a:gd name="connsiteY0" fmla="*/ 82003 h 492009"/>
              <a:gd name="connsiteX1" fmla="*/ 82003 w 5108066"/>
              <a:gd name="connsiteY1" fmla="*/ 0 h 492009"/>
              <a:gd name="connsiteX2" fmla="*/ 798892 w 5108066"/>
              <a:gd name="connsiteY2" fmla="*/ 0 h 492009"/>
              <a:gd name="connsiteX3" fmla="*/ 1367459 w 5108066"/>
              <a:gd name="connsiteY3" fmla="*/ 0 h 492009"/>
              <a:gd name="connsiteX4" fmla="*/ 1886585 w 5108066"/>
              <a:gd name="connsiteY4" fmla="*/ 0 h 492009"/>
              <a:gd name="connsiteX5" fmla="*/ 2554033 w 5108066"/>
              <a:gd name="connsiteY5" fmla="*/ 0 h 492009"/>
              <a:gd name="connsiteX6" fmla="*/ 3122600 w 5108066"/>
              <a:gd name="connsiteY6" fmla="*/ 0 h 492009"/>
              <a:gd name="connsiteX7" fmla="*/ 3839489 w 5108066"/>
              <a:gd name="connsiteY7" fmla="*/ 0 h 492009"/>
              <a:gd name="connsiteX8" fmla="*/ 4358615 w 5108066"/>
              <a:gd name="connsiteY8" fmla="*/ 0 h 492009"/>
              <a:gd name="connsiteX9" fmla="*/ 5026063 w 5108066"/>
              <a:gd name="connsiteY9" fmla="*/ 0 h 492009"/>
              <a:gd name="connsiteX10" fmla="*/ 5108066 w 5108066"/>
              <a:gd name="connsiteY10" fmla="*/ 82003 h 492009"/>
              <a:gd name="connsiteX11" fmla="*/ 5108066 w 5108066"/>
              <a:gd name="connsiteY11" fmla="*/ 410006 h 492009"/>
              <a:gd name="connsiteX12" fmla="*/ 5026063 w 5108066"/>
              <a:gd name="connsiteY12" fmla="*/ 492009 h 492009"/>
              <a:gd name="connsiteX13" fmla="*/ 4408056 w 5108066"/>
              <a:gd name="connsiteY13" fmla="*/ 492009 h 492009"/>
              <a:gd name="connsiteX14" fmla="*/ 3888929 w 5108066"/>
              <a:gd name="connsiteY14" fmla="*/ 492009 h 492009"/>
              <a:gd name="connsiteX15" fmla="*/ 3270922 w 5108066"/>
              <a:gd name="connsiteY15" fmla="*/ 492009 h 492009"/>
              <a:gd name="connsiteX16" fmla="*/ 2554033 w 5108066"/>
              <a:gd name="connsiteY16" fmla="*/ 492009 h 492009"/>
              <a:gd name="connsiteX17" fmla="*/ 1936026 w 5108066"/>
              <a:gd name="connsiteY17" fmla="*/ 492009 h 492009"/>
              <a:gd name="connsiteX18" fmla="*/ 1466340 w 5108066"/>
              <a:gd name="connsiteY18" fmla="*/ 492009 h 492009"/>
              <a:gd name="connsiteX19" fmla="*/ 947214 w 5108066"/>
              <a:gd name="connsiteY19" fmla="*/ 492009 h 492009"/>
              <a:gd name="connsiteX20" fmla="*/ 82003 w 5108066"/>
              <a:gd name="connsiteY20" fmla="*/ 492009 h 492009"/>
              <a:gd name="connsiteX21" fmla="*/ 0 w 5108066"/>
              <a:gd name="connsiteY21" fmla="*/ 410006 h 492009"/>
              <a:gd name="connsiteX22" fmla="*/ 0 w 5108066"/>
              <a:gd name="connsiteY22" fmla="*/ 82003 h 49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08066" h="492009" extrusionOk="0">
                <a:moveTo>
                  <a:pt x="0" y="82003"/>
                </a:moveTo>
                <a:cubicBezTo>
                  <a:pt x="-2126" y="35403"/>
                  <a:pt x="29957" y="2536"/>
                  <a:pt x="82003" y="0"/>
                </a:cubicBezTo>
                <a:cubicBezTo>
                  <a:pt x="385457" y="-9998"/>
                  <a:pt x="510734" y="-17868"/>
                  <a:pt x="798892" y="0"/>
                </a:cubicBezTo>
                <a:cubicBezTo>
                  <a:pt x="1087050" y="17868"/>
                  <a:pt x="1166993" y="-10370"/>
                  <a:pt x="1367459" y="0"/>
                </a:cubicBezTo>
                <a:cubicBezTo>
                  <a:pt x="1567925" y="10370"/>
                  <a:pt x="1726597" y="3353"/>
                  <a:pt x="1886585" y="0"/>
                </a:cubicBezTo>
                <a:cubicBezTo>
                  <a:pt x="2046573" y="-3353"/>
                  <a:pt x="2321783" y="-29969"/>
                  <a:pt x="2554033" y="0"/>
                </a:cubicBezTo>
                <a:cubicBezTo>
                  <a:pt x="2786283" y="29969"/>
                  <a:pt x="2881718" y="-14520"/>
                  <a:pt x="3122600" y="0"/>
                </a:cubicBezTo>
                <a:cubicBezTo>
                  <a:pt x="3363482" y="14520"/>
                  <a:pt x="3679491" y="-10912"/>
                  <a:pt x="3839489" y="0"/>
                </a:cubicBezTo>
                <a:cubicBezTo>
                  <a:pt x="3999487" y="10912"/>
                  <a:pt x="4155710" y="-7647"/>
                  <a:pt x="4358615" y="0"/>
                </a:cubicBezTo>
                <a:cubicBezTo>
                  <a:pt x="4561520" y="7647"/>
                  <a:pt x="4842823" y="-6366"/>
                  <a:pt x="5026063" y="0"/>
                </a:cubicBezTo>
                <a:cubicBezTo>
                  <a:pt x="5078971" y="1832"/>
                  <a:pt x="5100951" y="35563"/>
                  <a:pt x="5108066" y="82003"/>
                </a:cubicBezTo>
                <a:cubicBezTo>
                  <a:pt x="5122440" y="221907"/>
                  <a:pt x="5106026" y="280875"/>
                  <a:pt x="5108066" y="410006"/>
                </a:cubicBezTo>
                <a:cubicBezTo>
                  <a:pt x="5113178" y="450244"/>
                  <a:pt x="5078129" y="487639"/>
                  <a:pt x="5026063" y="492009"/>
                </a:cubicBezTo>
                <a:cubicBezTo>
                  <a:pt x="4738468" y="520191"/>
                  <a:pt x="4535495" y="491155"/>
                  <a:pt x="4408056" y="492009"/>
                </a:cubicBezTo>
                <a:cubicBezTo>
                  <a:pt x="4280617" y="492863"/>
                  <a:pt x="4083203" y="474097"/>
                  <a:pt x="3888929" y="492009"/>
                </a:cubicBezTo>
                <a:cubicBezTo>
                  <a:pt x="3694655" y="509921"/>
                  <a:pt x="3489913" y="519025"/>
                  <a:pt x="3270922" y="492009"/>
                </a:cubicBezTo>
                <a:cubicBezTo>
                  <a:pt x="3051931" y="464993"/>
                  <a:pt x="2856223" y="521256"/>
                  <a:pt x="2554033" y="492009"/>
                </a:cubicBezTo>
                <a:cubicBezTo>
                  <a:pt x="2251843" y="462762"/>
                  <a:pt x="2205414" y="516705"/>
                  <a:pt x="1936026" y="492009"/>
                </a:cubicBezTo>
                <a:cubicBezTo>
                  <a:pt x="1666638" y="467313"/>
                  <a:pt x="1621582" y="474201"/>
                  <a:pt x="1466340" y="492009"/>
                </a:cubicBezTo>
                <a:cubicBezTo>
                  <a:pt x="1311098" y="509817"/>
                  <a:pt x="1177757" y="515134"/>
                  <a:pt x="947214" y="492009"/>
                </a:cubicBezTo>
                <a:cubicBezTo>
                  <a:pt x="716671" y="468884"/>
                  <a:pt x="382464" y="507063"/>
                  <a:pt x="82003" y="492009"/>
                </a:cubicBezTo>
                <a:cubicBezTo>
                  <a:pt x="41366" y="491025"/>
                  <a:pt x="190" y="457098"/>
                  <a:pt x="0" y="410006"/>
                </a:cubicBezTo>
                <a:cubicBezTo>
                  <a:pt x="-13904" y="329797"/>
                  <a:pt x="2163" y="147824"/>
                  <a:pt x="0" y="82003"/>
                </a:cubicBezTo>
                <a:close/>
              </a:path>
            </a:pathLst>
          </a:custGeom>
          <a:noFill/>
          <a:ln w="12700" cap="rnd">
            <a:solidFill>
              <a:schemeClr val="tx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txBody>
          <a:bodyPr wrap="square" lIns="144000" tIns="144000" rIns="144000" bIns="144000" anchor="ctr">
            <a:spAutoFit/>
          </a:bodyPr>
          <a:lstStyle/>
          <a:p>
            <a:pPr marL="0" indent="0">
              <a:buNone/>
            </a:pPr>
            <a:r>
              <a:rPr lang="da-DK" sz="1000" i="1">
                <a:solidFill>
                  <a:srgbClr val="EB5046"/>
                </a:solidFill>
              </a:rPr>
              <a:t>Gå til næste side for at lave øvelse 4: Fordomme om personer med psykisk lidelse. </a:t>
            </a:r>
          </a:p>
        </p:txBody>
      </p:sp>
      <p:pic>
        <p:nvPicPr>
          <p:cNvPr id="3" name="Billede 2" descr="Et billede, der indeholder logo, symbol, Grafik&#10;&#10;Automatisk genereret beskrivelse">
            <a:extLst>
              <a:ext uri="{FF2B5EF4-FFF2-40B4-BE49-F238E27FC236}">
                <a16:creationId xmlns:a16="http://schemas.microsoft.com/office/drawing/2014/main" id="{D182ECFB-E0E7-5F9F-0A35-3913AF733EE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348884" y="183340"/>
            <a:ext cx="703136" cy="1111221"/>
          </a:xfrm>
          <a:prstGeom prst="rect">
            <a:avLst/>
          </a:prstGeom>
        </p:spPr>
      </p:pic>
      <p:sp>
        <p:nvSpPr>
          <p:cNvPr id="6" name="Rektangel 5">
            <a:extLst>
              <a:ext uri="{FF2B5EF4-FFF2-40B4-BE49-F238E27FC236}">
                <a16:creationId xmlns:a16="http://schemas.microsoft.com/office/drawing/2014/main" id="{ED0E8DDD-189A-D340-A37B-57B8DDA56A52}"/>
              </a:ext>
            </a:extLst>
          </p:cNvPr>
          <p:cNvSpPr/>
          <p:nvPr/>
        </p:nvSpPr>
        <p:spPr>
          <a:xfrm>
            <a:off x="-123986" y="3609001"/>
            <a:ext cx="6153097" cy="3249000"/>
          </a:xfrm>
          <a:prstGeom prst="rect">
            <a:avLst/>
          </a:prstGeom>
          <a:gradFill>
            <a:gsLst>
              <a:gs pos="0">
                <a:srgbClr val="000000">
                  <a:alpha val="0"/>
                  <a:lumMod val="100000"/>
                </a:srgbClr>
              </a:gs>
              <a:gs pos="99000">
                <a:srgbClr val="000000">
                  <a:alpha val="6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4" name="Pladsholder til slidenummer 3">
            <a:extLst>
              <a:ext uri="{FF2B5EF4-FFF2-40B4-BE49-F238E27FC236}">
                <a16:creationId xmlns:a16="http://schemas.microsoft.com/office/drawing/2014/main" id="{52DD062C-16C8-4AC8-4487-15D495B20F9F}"/>
              </a:ext>
            </a:extLst>
          </p:cNvPr>
          <p:cNvSpPr txBox="1">
            <a:spLocks/>
          </p:cNvSpPr>
          <p:nvPr/>
        </p:nvSpPr>
        <p:spPr>
          <a:xfrm>
            <a:off x="432000" y="6378417"/>
            <a:ext cx="673950" cy="180000"/>
          </a:xfrm>
          <a:prstGeom prst="rect">
            <a:avLst/>
          </a:prstGeom>
        </p:spPr>
        <p:txBody>
          <a:bodyPr vert="horz" lIns="0" tIns="0" rIns="0" bIns="0" rtlCol="0" anchor="b"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900">
                <a:solidFill>
                  <a:schemeClr val="bg1"/>
                </a:solidFill>
              </a:rPr>
              <a:t>Side </a:t>
            </a:r>
            <a:fld id="{24C8C45C-947F-4981-8B3F-4F32E973C901}" type="slidenum">
              <a:rPr lang="da-DK" sz="900" smtClean="0">
                <a:solidFill>
                  <a:schemeClr val="bg1"/>
                </a:solidFill>
              </a:rPr>
              <a:pPr/>
              <a:t>25</a:t>
            </a:fld>
            <a:endParaRPr lang="da-DK" sz="900">
              <a:solidFill>
                <a:schemeClr val="bg1"/>
              </a:solidFill>
            </a:endParaRPr>
          </a:p>
        </p:txBody>
      </p:sp>
      <p:sp>
        <p:nvSpPr>
          <p:cNvPr id="5" name="Tekstfelt 4">
            <a:extLst>
              <a:ext uri="{FF2B5EF4-FFF2-40B4-BE49-F238E27FC236}">
                <a16:creationId xmlns:a16="http://schemas.microsoft.com/office/drawing/2014/main" id="{3228CF14-9806-B724-387F-91503C21D8FF}"/>
              </a:ext>
            </a:extLst>
          </p:cNvPr>
          <p:cNvSpPr txBox="1"/>
          <p:nvPr/>
        </p:nvSpPr>
        <p:spPr>
          <a:xfrm>
            <a:off x="2358888" y="6237584"/>
            <a:ext cx="3385930" cy="461665"/>
          </a:xfrm>
          <a:prstGeom prst="rect">
            <a:avLst/>
          </a:prstGeom>
          <a:noFill/>
        </p:spPr>
        <p:txBody>
          <a:bodyPr wrap="square">
            <a:spAutoFit/>
          </a:bodyPr>
          <a:lstStyle/>
          <a:p>
            <a:pPr algn="r"/>
            <a:r>
              <a:rPr lang="da-DK" sz="1200" dirty="0">
                <a:solidFill>
                  <a:schemeClr val="bg1"/>
                </a:solidFill>
              </a:rPr>
              <a:t>Søren, leder af botilbud, </a:t>
            </a:r>
          </a:p>
          <a:p>
            <a:pPr algn="r"/>
            <a:r>
              <a:rPr lang="da-DK" sz="1200" dirty="0">
                <a:solidFill>
                  <a:schemeClr val="bg1"/>
                </a:solidFill>
              </a:rPr>
              <a:t>og Kasper, erfaring med selvstigmatisering.</a:t>
            </a:r>
            <a:endParaRPr lang="da-DK" sz="1200" dirty="0"/>
          </a:p>
        </p:txBody>
      </p:sp>
    </p:spTree>
    <p:extLst>
      <p:ext uri="{BB962C8B-B14F-4D97-AF65-F5344CB8AC3E}">
        <p14:creationId xmlns:p14="http://schemas.microsoft.com/office/powerpoint/2010/main" val="1465364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4283AF2-3FE7-C681-DAC4-01B01CD62CC5}"/>
            </a:ext>
          </a:extLst>
        </p:cNvPr>
        <p:cNvGrpSpPr/>
        <p:nvPr/>
      </p:nvGrpSpPr>
      <p:grpSpPr>
        <a:xfrm>
          <a:off x="0" y="0"/>
          <a:ext cx="0" cy="0"/>
          <a:chOff x="0" y="0"/>
          <a:chExt cx="0" cy="0"/>
        </a:xfrm>
      </p:grpSpPr>
      <p:sp>
        <p:nvSpPr>
          <p:cNvPr id="8" name="Titel 1">
            <a:extLst>
              <a:ext uri="{FF2B5EF4-FFF2-40B4-BE49-F238E27FC236}">
                <a16:creationId xmlns:a16="http://schemas.microsoft.com/office/drawing/2014/main" id="{E7B5A2D8-5909-304D-E47D-A94C024FE65F}"/>
              </a:ext>
            </a:extLst>
          </p:cNvPr>
          <p:cNvSpPr>
            <a:spLocks noGrp="1"/>
          </p:cNvSpPr>
          <p:nvPr>
            <p:ph type="title"/>
          </p:nvPr>
        </p:nvSpPr>
        <p:spPr>
          <a:xfrm>
            <a:off x="839225" y="737249"/>
            <a:ext cx="11328000" cy="934890"/>
          </a:xfrm>
        </p:spPr>
        <p:txBody>
          <a:bodyPr/>
          <a:lstStyle/>
          <a:p>
            <a:pPr>
              <a:lnSpc>
                <a:spcPct val="100000"/>
              </a:lnSpc>
            </a:pPr>
            <a:r>
              <a:rPr lang="da-DK" b="0" dirty="0">
                <a:solidFill>
                  <a:srgbClr val="EB5046"/>
                </a:solidFill>
                <a:latin typeface="Raleway ExtraBold" pitchFamily="2" charset="0"/>
              </a:rPr>
              <a:t>Øvelse 4: </a:t>
            </a:r>
            <a:br>
              <a:rPr lang="da-DK" b="0" dirty="0">
                <a:solidFill>
                  <a:srgbClr val="EB5046"/>
                </a:solidFill>
                <a:latin typeface="Raleway ExtraBold" pitchFamily="2" charset="0"/>
              </a:rPr>
            </a:br>
            <a:r>
              <a:rPr lang="da-DK" b="0" dirty="0">
                <a:solidFill>
                  <a:srgbClr val="EB5046"/>
                </a:solidFill>
                <a:latin typeface="Raleway ExtraBold" pitchFamily="2" charset="0"/>
              </a:rPr>
              <a:t>Fordomme om personer med psykisk lidelse  </a:t>
            </a:r>
          </a:p>
        </p:txBody>
      </p:sp>
      <p:sp>
        <p:nvSpPr>
          <p:cNvPr id="4" name="Pladsholder til slidenummer 3">
            <a:extLst>
              <a:ext uri="{FF2B5EF4-FFF2-40B4-BE49-F238E27FC236}">
                <a16:creationId xmlns:a16="http://schemas.microsoft.com/office/drawing/2014/main" id="{3C74C80A-7FB6-AFAA-6CA7-F6484E0A2A08}"/>
              </a:ext>
            </a:extLst>
          </p:cNvPr>
          <p:cNvSpPr>
            <a:spLocks noGrp="1"/>
          </p:cNvSpPr>
          <p:nvPr>
            <p:ph type="sldNum" sz="quarter" idx="12"/>
          </p:nvPr>
        </p:nvSpPr>
        <p:spPr/>
        <p:txBody>
          <a:bodyPr/>
          <a:lstStyle/>
          <a:p>
            <a:r>
              <a:rPr lang="da-DK"/>
              <a:t>Side </a:t>
            </a:r>
            <a:fld id="{24C8C45C-947F-4981-8B3F-4F32E973C901}" type="slidenum">
              <a:rPr lang="da-DK" smtClean="0"/>
              <a:pPr/>
              <a:t>26</a:t>
            </a:fld>
            <a:endParaRPr lang="da-DK"/>
          </a:p>
        </p:txBody>
      </p:sp>
      <p:sp>
        <p:nvSpPr>
          <p:cNvPr id="14" name="Tekstfelt 13">
            <a:extLst>
              <a:ext uri="{FF2B5EF4-FFF2-40B4-BE49-F238E27FC236}">
                <a16:creationId xmlns:a16="http://schemas.microsoft.com/office/drawing/2014/main" id="{1A7FD302-4136-93E1-CD4C-7F0C671358BB}"/>
              </a:ext>
            </a:extLst>
          </p:cNvPr>
          <p:cNvSpPr txBox="1"/>
          <p:nvPr/>
        </p:nvSpPr>
        <p:spPr>
          <a:xfrm>
            <a:off x="839225" y="1770113"/>
            <a:ext cx="10678614" cy="646331"/>
          </a:xfrm>
          <a:prstGeom prst="rect">
            <a:avLst/>
          </a:prstGeom>
          <a:noFill/>
        </p:spPr>
        <p:txBody>
          <a:bodyPr wrap="square" lIns="0" tIns="0" rIns="0" bIns="0" rtlCol="0">
            <a:spAutoFit/>
          </a:bodyPr>
          <a:lstStyle/>
          <a:p>
            <a:r>
              <a:rPr lang="da-DK" sz="1400"/>
              <a:t>Eksemplerne nedenfor viser nogle af de fordomme, der eksisterer om personer med psykisk lidelse. Det kan være svært at se bort fra andres fordomme, selv når man ved, de ikke passer. Men ved at lære mere om de fakta, der kan udfordre fordommene, kan man styrke sin tro på sig selv.</a:t>
            </a:r>
          </a:p>
        </p:txBody>
      </p:sp>
      <p:sp>
        <p:nvSpPr>
          <p:cNvPr id="2" name="Rektangel 1">
            <a:extLst>
              <a:ext uri="{FF2B5EF4-FFF2-40B4-BE49-F238E27FC236}">
                <a16:creationId xmlns:a16="http://schemas.microsoft.com/office/drawing/2014/main" id="{46C77A88-38DA-E219-4B3B-117A0135370B}"/>
              </a:ext>
            </a:extLst>
          </p:cNvPr>
          <p:cNvSpPr/>
          <p:nvPr/>
        </p:nvSpPr>
        <p:spPr>
          <a:xfrm>
            <a:off x="839225" y="2549301"/>
            <a:ext cx="3126209" cy="1576670"/>
          </a:xfrm>
          <a:custGeom>
            <a:avLst/>
            <a:gdLst>
              <a:gd name="connsiteX0" fmla="*/ 0 w 3126209"/>
              <a:gd name="connsiteY0" fmla="*/ 0 h 1576670"/>
              <a:gd name="connsiteX1" fmla="*/ 593980 w 3126209"/>
              <a:gd name="connsiteY1" fmla="*/ 0 h 1576670"/>
              <a:gd name="connsiteX2" fmla="*/ 1125435 w 3126209"/>
              <a:gd name="connsiteY2" fmla="*/ 0 h 1576670"/>
              <a:gd name="connsiteX3" fmla="*/ 1688153 w 3126209"/>
              <a:gd name="connsiteY3" fmla="*/ 0 h 1576670"/>
              <a:gd name="connsiteX4" fmla="*/ 2344657 w 3126209"/>
              <a:gd name="connsiteY4" fmla="*/ 0 h 1576670"/>
              <a:gd name="connsiteX5" fmla="*/ 3126209 w 3126209"/>
              <a:gd name="connsiteY5" fmla="*/ 0 h 1576670"/>
              <a:gd name="connsiteX6" fmla="*/ 3126209 w 3126209"/>
              <a:gd name="connsiteY6" fmla="*/ 494023 h 1576670"/>
              <a:gd name="connsiteX7" fmla="*/ 3126209 w 3126209"/>
              <a:gd name="connsiteY7" fmla="*/ 972280 h 1576670"/>
              <a:gd name="connsiteX8" fmla="*/ 3126209 w 3126209"/>
              <a:gd name="connsiteY8" fmla="*/ 1576670 h 1576670"/>
              <a:gd name="connsiteX9" fmla="*/ 2500967 w 3126209"/>
              <a:gd name="connsiteY9" fmla="*/ 1576670 h 1576670"/>
              <a:gd name="connsiteX10" fmla="*/ 1938250 w 3126209"/>
              <a:gd name="connsiteY10" fmla="*/ 1576670 h 1576670"/>
              <a:gd name="connsiteX11" fmla="*/ 1250484 w 3126209"/>
              <a:gd name="connsiteY11" fmla="*/ 1576670 h 1576670"/>
              <a:gd name="connsiteX12" fmla="*/ 656504 w 3126209"/>
              <a:gd name="connsiteY12" fmla="*/ 1576670 h 1576670"/>
              <a:gd name="connsiteX13" fmla="*/ 0 w 3126209"/>
              <a:gd name="connsiteY13" fmla="*/ 1576670 h 1576670"/>
              <a:gd name="connsiteX14" fmla="*/ 0 w 3126209"/>
              <a:gd name="connsiteY14" fmla="*/ 1035347 h 1576670"/>
              <a:gd name="connsiteX15" fmla="*/ 0 w 3126209"/>
              <a:gd name="connsiteY15" fmla="*/ 525557 h 1576670"/>
              <a:gd name="connsiteX16" fmla="*/ 0 w 3126209"/>
              <a:gd name="connsiteY16" fmla="*/ 0 h 157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6209" h="1576670" fill="none" extrusionOk="0">
                <a:moveTo>
                  <a:pt x="0" y="0"/>
                </a:moveTo>
                <a:cubicBezTo>
                  <a:pt x="182375" y="29173"/>
                  <a:pt x="389990" y="-22763"/>
                  <a:pt x="593980" y="0"/>
                </a:cubicBezTo>
                <a:cubicBezTo>
                  <a:pt x="797970" y="22763"/>
                  <a:pt x="913331" y="19609"/>
                  <a:pt x="1125435" y="0"/>
                </a:cubicBezTo>
                <a:cubicBezTo>
                  <a:pt x="1337540" y="-19609"/>
                  <a:pt x="1567837" y="-18813"/>
                  <a:pt x="1688153" y="0"/>
                </a:cubicBezTo>
                <a:cubicBezTo>
                  <a:pt x="1808469" y="18813"/>
                  <a:pt x="2162644" y="-31612"/>
                  <a:pt x="2344657" y="0"/>
                </a:cubicBezTo>
                <a:cubicBezTo>
                  <a:pt x="2526670" y="31612"/>
                  <a:pt x="2776751" y="-22642"/>
                  <a:pt x="3126209" y="0"/>
                </a:cubicBezTo>
                <a:cubicBezTo>
                  <a:pt x="3115645" y="137500"/>
                  <a:pt x="3142432" y="300599"/>
                  <a:pt x="3126209" y="494023"/>
                </a:cubicBezTo>
                <a:cubicBezTo>
                  <a:pt x="3109986" y="687447"/>
                  <a:pt x="3112745" y="813303"/>
                  <a:pt x="3126209" y="972280"/>
                </a:cubicBezTo>
                <a:cubicBezTo>
                  <a:pt x="3139673" y="1131257"/>
                  <a:pt x="3125141" y="1433586"/>
                  <a:pt x="3126209" y="1576670"/>
                </a:cubicBezTo>
                <a:cubicBezTo>
                  <a:pt x="2859550" y="1605118"/>
                  <a:pt x="2798724" y="1596576"/>
                  <a:pt x="2500967" y="1576670"/>
                </a:cubicBezTo>
                <a:cubicBezTo>
                  <a:pt x="2203210" y="1556764"/>
                  <a:pt x="2125295" y="1600969"/>
                  <a:pt x="1938250" y="1576670"/>
                </a:cubicBezTo>
                <a:cubicBezTo>
                  <a:pt x="1751205" y="1552371"/>
                  <a:pt x="1583213" y="1562846"/>
                  <a:pt x="1250484" y="1576670"/>
                </a:cubicBezTo>
                <a:cubicBezTo>
                  <a:pt x="917755" y="1590494"/>
                  <a:pt x="791507" y="1552146"/>
                  <a:pt x="656504" y="1576670"/>
                </a:cubicBezTo>
                <a:cubicBezTo>
                  <a:pt x="521501" y="1601194"/>
                  <a:pt x="132891" y="1590361"/>
                  <a:pt x="0" y="1576670"/>
                </a:cubicBezTo>
                <a:cubicBezTo>
                  <a:pt x="5109" y="1383460"/>
                  <a:pt x="10967" y="1276718"/>
                  <a:pt x="0" y="1035347"/>
                </a:cubicBezTo>
                <a:cubicBezTo>
                  <a:pt x="-10967" y="793976"/>
                  <a:pt x="18485" y="654350"/>
                  <a:pt x="0" y="525557"/>
                </a:cubicBezTo>
                <a:cubicBezTo>
                  <a:pt x="-18485" y="396764"/>
                  <a:pt x="19070" y="145393"/>
                  <a:pt x="0" y="0"/>
                </a:cubicBezTo>
                <a:close/>
              </a:path>
              <a:path w="3126209" h="1576670" stroke="0" extrusionOk="0">
                <a:moveTo>
                  <a:pt x="0" y="0"/>
                </a:moveTo>
                <a:cubicBezTo>
                  <a:pt x="146051" y="7482"/>
                  <a:pt x="454207" y="-7596"/>
                  <a:pt x="593980" y="0"/>
                </a:cubicBezTo>
                <a:cubicBezTo>
                  <a:pt x="733753" y="7596"/>
                  <a:pt x="1015438" y="-10609"/>
                  <a:pt x="1125435" y="0"/>
                </a:cubicBezTo>
                <a:cubicBezTo>
                  <a:pt x="1235432" y="10609"/>
                  <a:pt x="1622844" y="-24497"/>
                  <a:pt x="1813201" y="0"/>
                </a:cubicBezTo>
                <a:cubicBezTo>
                  <a:pt x="2003558" y="24497"/>
                  <a:pt x="2254272" y="27872"/>
                  <a:pt x="2407181" y="0"/>
                </a:cubicBezTo>
                <a:cubicBezTo>
                  <a:pt x="2560090" y="-27872"/>
                  <a:pt x="2975915" y="-12361"/>
                  <a:pt x="3126209" y="0"/>
                </a:cubicBezTo>
                <a:cubicBezTo>
                  <a:pt x="3106823" y="145826"/>
                  <a:pt x="3122346" y="442560"/>
                  <a:pt x="3126209" y="557090"/>
                </a:cubicBezTo>
                <a:cubicBezTo>
                  <a:pt x="3130073" y="671620"/>
                  <a:pt x="3105819" y="888362"/>
                  <a:pt x="3126209" y="1082647"/>
                </a:cubicBezTo>
                <a:cubicBezTo>
                  <a:pt x="3146599" y="1276932"/>
                  <a:pt x="3139212" y="1390444"/>
                  <a:pt x="3126209" y="1576670"/>
                </a:cubicBezTo>
                <a:cubicBezTo>
                  <a:pt x="2900700" y="1563837"/>
                  <a:pt x="2773395" y="1556922"/>
                  <a:pt x="2563491" y="1576670"/>
                </a:cubicBezTo>
                <a:cubicBezTo>
                  <a:pt x="2353587" y="1596418"/>
                  <a:pt x="2215899" y="1568175"/>
                  <a:pt x="1938250" y="1576670"/>
                </a:cubicBezTo>
                <a:cubicBezTo>
                  <a:pt x="1660601" y="1585165"/>
                  <a:pt x="1603343" y="1546828"/>
                  <a:pt x="1313008" y="1576670"/>
                </a:cubicBezTo>
                <a:cubicBezTo>
                  <a:pt x="1022673" y="1606512"/>
                  <a:pt x="1013410" y="1577123"/>
                  <a:pt x="719028" y="1576670"/>
                </a:cubicBezTo>
                <a:cubicBezTo>
                  <a:pt x="424646" y="1576217"/>
                  <a:pt x="268902" y="1557803"/>
                  <a:pt x="0" y="1576670"/>
                </a:cubicBezTo>
                <a:cubicBezTo>
                  <a:pt x="-7297" y="1390977"/>
                  <a:pt x="-9680" y="1221282"/>
                  <a:pt x="0" y="1019580"/>
                </a:cubicBezTo>
                <a:cubicBezTo>
                  <a:pt x="9680" y="817878"/>
                  <a:pt x="-10449" y="734156"/>
                  <a:pt x="0" y="462490"/>
                </a:cubicBezTo>
                <a:cubicBezTo>
                  <a:pt x="10449" y="190824"/>
                  <a:pt x="13071" y="131500"/>
                  <a:pt x="0" y="0"/>
                </a:cubicBezTo>
                <a:close/>
              </a:path>
            </a:pathLst>
          </a:custGeom>
          <a:blipFill dpi="0" rotWithShape="1">
            <a:blip r:embed="rId3" cstate="screen">
              <a:alphaModFix amt="95237"/>
              <a:extLst>
                <a:ext uri="{28A0092B-C50C-407E-A947-70E740481C1C}">
                  <a14:useLocalDpi xmlns:a14="http://schemas.microsoft.com/office/drawing/2010/main"/>
                </a:ext>
              </a:extLst>
            </a:blip>
            <a:srcRect/>
            <a:stretch>
              <a:fillRect/>
            </a:stretch>
          </a:blipFill>
          <a:ln>
            <a:solidFill>
              <a:schemeClr val="tx1">
                <a:alpha val="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288000" rIns="180000" bIns="288000" rtlCol="0" anchor="ctr"/>
          <a:lstStyle/>
          <a:p>
            <a:pPr>
              <a:lnSpc>
                <a:spcPct val="120000"/>
              </a:lnSpc>
            </a:pPr>
            <a:r>
              <a:rPr lang="da-DK" sz="1000" dirty="0">
                <a:solidFill>
                  <a:schemeClr val="bg1"/>
                </a:solidFill>
                <a:latin typeface="Raleway ExtraBold" pitchFamily="2" charset="0"/>
              </a:rPr>
              <a:t>FORDOM: </a:t>
            </a:r>
            <a:r>
              <a:rPr lang="da-DK" sz="1000" dirty="0">
                <a:solidFill>
                  <a:schemeClr val="bg1"/>
                </a:solidFill>
              </a:rPr>
              <a:t>Personer med psykisk lidelse har en tendens til at være voldelige.</a:t>
            </a:r>
          </a:p>
          <a:p>
            <a:pPr>
              <a:lnSpc>
                <a:spcPct val="120000"/>
              </a:lnSpc>
            </a:pPr>
            <a:endParaRPr lang="da-DK" sz="1000" dirty="0">
              <a:solidFill>
                <a:schemeClr val="tx1"/>
              </a:solidFill>
              <a:latin typeface="Raleway ExtraBold" pitchFamily="2" charset="0"/>
            </a:endParaRPr>
          </a:p>
          <a:p>
            <a:pPr>
              <a:lnSpc>
                <a:spcPct val="120000"/>
              </a:lnSpc>
            </a:pPr>
            <a:r>
              <a:rPr lang="da-DK" sz="1000" dirty="0">
                <a:solidFill>
                  <a:schemeClr val="tx1"/>
                </a:solidFill>
                <a:latin typeface="Raleway ExtraBold" pitchFamily="2" charset="0"/>
              </a:rPr>
              <a:t>FAKTA: </a:t>
            </a:r>
            <a:r>
              <a:rPr lang="da-DK" sz="1000" dirty="0">
                <a:solidFill>
                  <a:schemeClr val="tx1"/>
                </a:solidFill>
              </a:rPr>
              <a:t>De fleste personer med psykisk lidelse er ikke voldelige, og de fleste voldelige personer har ikke en psykisk lidelse.</a:t>
            </a:r>
          </a:p>
        </p:txBody>
      </p:sp>
      <p:sp>
        <p:nvSpPr>
          <p:cNvPr id="3" name="Rektangel 2">
            <a:extLst>
              <a:ext uri="{FF2B5EF4-FFF2-40B4-BE49-F238E27FC236}">
                <a16:creationId xmlns:a16="http://schemas.microsoft.com/office/drawing/2014/main" id="{A457ACC2-6537-0ED6-36D6-AD6C28E6C89B}"/>
              </a:ext>
            </a:extLst>
          </p:cNvPr>
          <p:cNvSpPr/>
          <p:nvPr/>
        </p:nvSpPr>
        <p:spPr>
          <a:xfrm>
            <a:off x="4198423" y="2549301"/>
            <a:ext cx="4028145" cy="1592317"/>
          </a:xfrm>
          <a:custGeom>
            <a:avLst/>
            <a:gdLst>
              <a:gd name="connsiteX0" fmla="*/ 0 w 4028145"/>
              <a:gd name="connsiteY0" fmla="*/ 0 h 1592317"/>
              <a:gd name="connsiteX1" fmla="*/ 590795 w 4028145"/>
              <a:gd name="connsiteY1" fmla="*/ 0 h 1592317"/>
              <a:gd name="connsiteX2" fmla="*/ 1302434 w 4028145"/>
              <a:gd name="connsiteY2" fmla="*/ 0 h 1592317"/>
              <a:gd name="connsiteX3" fmla="*/ 1933510 w 4028145"/>
              <a:gd name="connsiteY3" fmla="*/ 0 h 1592317"/>
              <a:gd name="connsiteX4" fmla="*/ 2524304 w 4028145"/>
              <a:gd name="connsiteY4" fmla="*/ 0 h 1592317"/>
              <a:gd name="connsiteX5" fmla="*/ 3235943 w 4028145"/>
              <a:gd name="connsiteY5" fmla="*/ 0 h 1592317"/>
              <a:gd name="connsiteX6" fmla="*/ 4028145 w 4028145"/>
              <a:gd name="connsiteY6" fmla="*/ 0 h 1592317"/>
              <a:gd name="connsiteX7" fmla="*/ 4028145 w 4028145"/>
              <a:gd name="connsiteY7" fmla="*/ 530772 h 1592317"/>
              <a:gd name="connsiteX8" fmla="*/ 4028145 w 4028145"/>
              <a:gd name="connsiteY8" fmla="*/ 1029698 h 1592317"/>
              <a:gd name="connsiteX9" fmla="*/ 4028145 w 4028145"/>
              <a:gd name="connsiteY9" fmla="*/ 1592317 h 1592317"/>
              <a:gd name="connsiteX10" fmla="*/ 3437350 w 4028145"/>
              <a:gd name="connsiteY10" fmla="*/ 1592317 h 1592317"/>
              <a:gd name="connsiteX11" fmla="*/ 2886837 w 4028145"/>
              <a:gd name="connsiteY11" fmla="*/ 1592317 h 1592317"/>
              <a:gd name="connsiteX12" fmla="*/ 2175198 w 4028145"/>
              <a:gd name="connsiteY12" fmla="*/ 1592317 h 1592317"/>
              <a:gd name="connsiteX13" fmla="*/ 1584404 w 4028145"/>
              <a:gd name="connsiteY13" fmla="*/ 1592317 h 1592317"/>
              <a:gd name="connsiteX14" fmla="*/ 872765 w 4028145"/>
              <a:gd name="connsiteY14" fmla="*/ 1592317 h 1592317"/>
              <a:gd name="connsiteX15" fmla="*/ 0 w 4028145"/>
              <a:gd name="connsiteY15" fmla="*/ 1592317 h 1592317"/>
              <a:gd name="connsiteX16" fmla="*/ 0 w 4028145"/>
              <a:gd name="connsiteY16" fmla="*/ 1077468 h 1592317"/>
              <a:gd name="connsiteX17" fmla="*/ 0 w 4028145"/>
              <a:gd name="connsiteY17" fmla="*/ 530772 h 1592317"/>
              <a:gd name="connsiteX18" fmla="*/ 0 w 4028145"/>
              <a:gd name="connsiteY18" fmla="*/ 0 h 159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28145" h="1592317" fill="none" extrusionOk="0">
                <a:moveTo>
                  <a:pt x="0" y="0"/>
                </a:moveTo>
                <a:cubicBezTo>
                  <a:pt x="201250" y="12567"/>
                  <a:pt x="302925" y="22722"/>
                  <a:pt x="590795" y="0"/>
                </a:cubicBezTo>
                <a:cubicBezTo>
                  <a:pt x="878666" y="-22722"/>
                  <a:pt x="1129210" y="-24715"/>
                  <a:pt x="1302434" y="0"/>
                </a:cubicBezTo>
                <a:cubicBezTo>
                  <a:pt x="1475658" y="24715"/>
                  <a:pt x="1766441" y="-22187"/>
                  <a:pt x="1933510" y="0"/>
                </a:cubicBezTo>
                <a:cubicBezTo>
                  <a:pt x="2100579" y="22187"/>
                  <a:pt x="2258975" y="-9168"/>
                  <a:pt x="2524304" y="0"/>
                </a:cubicBezTo>
                <a:cubicBezTo>
                  <a:pt x="2789633" y="9168"/>
                  <a:pt x="3070586" y="15329"/>
                  <a:pt x="3235943" y="0"/>
                </a:cubicBezTo>
                <a:cubicBezTo>
                  <a:pt x="3401300" y="-15329"/>
                  <a:pt x="3841258" y="34503"/>
                  <a:pt x="4028145" y="0"/>
                </a:cubicBezTo>
                <a:cubicBezTo>
                  <a:pt x="4041349" y="181410"/>
                  <a:pt x="4014343" y="340067"/>
                  <a:pt x="4028145" y="530772"/>
                </a:cubicBezTo>
                <a:cubicBezTo>
                  <a:pt x="4041947" y="721477"/>
                  <a:pt x="4019502" y="830731"/>
                  <a:pt x="4028145" y="1029698"/>
                </a:cubicBezTo>
                <a:cubicBezTo>
                  <a:pt x="4036788" y="1228665"/>
                  <a:pt x="4013912" y="1397688"/>
                  <a:pt x="4028145" y="1592317"/>
                </a:cubicBezTo>
                <a:cubicBezTo>
                  <a:pt x="3810771" y="1584647"/>
                  <a:pt x="3710897" y="1609128"/>
                  <a:pt x="3437350" y="1592317"/>
                </a:cubicBezTo>
                <a:cubicBezTo>
                  <a:pt x="3163803" y="1575506"/>
                  <a:pt x="3062009" y="1585372"/>
                  <a:pt x="2886837" y="1592317"/>
                </a:cubicBezTo>
                <a:cubicBezTo>
                  <a:pt x="2711665" y="1599262"/>
                  <a:pt x="2326771" y="1586881"/>
                  <a:pt x="2175198" y="1592317"/>
                </a:cubicBezTo>
                <a:cubicBezTo>
                  <a:pt x="2023625" y="1597753"/>
                  <a:pt x="1845512" y="1570678"/>
                  <a:pt x="1584404" y="1592317"/>
                </a:cubicBezTo>
                <a:cubicBezTo>
                  <a:pt x="1323296" y="1613956"/>
                  <a:pt x="1055757" y="1600697"/>
                  <a:pt x="872765" y="1592317"/>
                </a:cubicBezTo>
                <a:cubicBezTo>
                  <a:pt x="689773" y="1583937"/>
                  <a:pt x="205363" y="1557118"/>
                  <a:pt x="0" y="1592317"/>
                </a:cubicBezTo>
                <a:cubicBezTo>
                  <a:pt x="-9715" y="1484279"/>
                  <a:pt x="-612" y="1186164"/>
                  <a:pt x="0" y="1077468"/>
                </a:cubicBezTo>
                <a:cubicBezTo>
                  <a:pt x="612" y="968772"/>
                  <a:pt x="9012" y="745214"/>
                  <a:pt x="0" y="530772"/>
                </a:cubicBezTo>
                <a:cubicBezTo>
                  <a:pt x="-9012" y="316330"/>
                  <a:pt x="16630" y="138571"/>
                  <a:pt x="0" y="0"/>
                </a:cubicBezTo>
                <a:close/>
              </a:path>
              <a:path w="4028145" h="1592317" stroke="0" extrusionOk="0">
                <a:moveTo>
                  <a:pt x="0" y="0"/>
                </a:moveTo>
                <a:cubicBezTo>
                  <a:pt x="231018" y="-25865"/>
                  <a:pt x="321708" y="-22115"/>
                  <a:pt x="631076" y="0"/>
                </a:cubicBezTo>
                <a:cubicBezTo>
                  <a:pt x="940444" y="22115"/>
                  <a:pt x="1067914" y="-10501"/>
                  <a:pt x="1181589" y="0"/>
                </a:cubicBezTo>
                <a:cubicBezTo>
                  <a:pt x="1295264" y="10501"/>
                  <a:pt x="1730969" y="-490"/>
                  <a:pt x="1933510" y="0"/>
                </a:cubicBezTo>
                <a:cubicBezTo>
                  <a:pt x="2136051" y="490"/>
                  <a:pt x="2289674" y="-6925"/>
                  <a:pt x="2564586" y="0"/>
                </a:cubicBezTo>
                <a:cubicBezTo>
                  <a:pt x="2839498" y="6925"/>
                  <a:pt x="3045067" y="-18223"/>
                  <a:pt x="3195662" y="0"/>
                </a:cubicBezTo>
                <a:cubicBezTo>
                  <a:pt x="3346257" y="18223"/>
                  <a:pt x="3820341" y="3849"/>
                  <a:pt x="4028145" y="0"/>
                </a:cubicBezTo>
                <a:cubicBezTo>
                  <a:pt x="4019741" y="202327"/>
                  <a:pt x="4026236" y="310703"/>
                  <a:pt x="4028145" y="498926"/>
                </a:cubicBezTo>
                <a:cubicBezTo>
                  <a:pt x="4030054" y="687149"/>
                  <a:pt x="4027541" y="909564"/>
                  <a:pt x="4028145" y="1029698"/>
                </a:cubicBezTo>
                <a:cubicBezTo>
                  <a:pt x="4028749" y="1149832"/>
                  <a:pt x="4024407" y="1455215"/>
                  <a:pt x="4028145" y="1592317"/>
                </a:cubicBezTo>
                <a:cubicBezTo>
                  <a:pt x="3873870" y="1617157"/>
                  <a:pt x="3596405" y="1618935"/>
                  <a:pt x="3437350" y="1592317"/>
                </a:cubicBezTo>
                <a:cubicBezTo>
                  <a:pt x="3278295" y="1565699"/>
                  <a:pt x="2960581" y="1559535"/>
                  <a:pt x="2765993" y="1592317"/>
                </a:cubicBezTo>
                <a:cubicBezTo>
                  <a:pt x="2571405" y="1625099"/>
                  <a:pt x="2262481" y="1589787"/>
                  <a:pt x="2134917" y="1592317"/>
                </a:cubicBezTo>
                <a:cubicBezTo>
                  <a:pt x="2007353" y="1594847"/>
                  <a:pt x="1637693" y="1594937"/>
                  <a:pt x="1382996" y="1592317"/>
                </a:cubicBezTo>
                <a:cubicBezTo>
                  <a:pt x="1128299" y="1589697"/>
                  <a:pt x="899242" y="1576112"/>
                  <a:pt x="631076" y="1592317"/>
                </a:cubicBezTo>
                <a:cubicBezTo>
                  <a:pt x="362910" y="1608522"/>
                  <a:pt x="251884" y="1586946"/>
                  <a:pt x="0" y="1592317"/>
                </a:cubicBezTo>
                <a:cubicBezTo>
                  <a:pt x="11020" y="1350907"/>
                  <a:pt x="10451" y="1196120"/>
                  <a:pt x="0" y="1061545"/>
                </a:cubicBezTo>
                <a:cubicBezTo>
                  <a:pt x="-10451" y="926970"/>
                  <a:pt x="-24902" y="661215"/>
                  <a:pt x="0" y="546696"/>
                </a:cubicBezTo>
                <a:cubicBezTo>
                  <a:pt x="24902" y="432177"/>
                  <a:pt x="24664" y="178403"/>
                  <a:pt x="0" y="0"/>
                </a:cubicBezTo>
                <a:close/>
              </a:path>
            </a:pathLst>
          </a:custGeom>
          <a:blipFill>
            <a:blip r:embed="rId4" cstate="screen">
              <a:alphaModFix amt="95237"/>
              <a:extLst>
                <a:ext uri="{28A0092B-C50C-407E-A947-70E740481C1C}">
                  <a14:useLocalDpi xmlns:a14="http://schemas.microsoft.com/office/drawing/2010/main"/>
                </a:ext>
              </a:extLst>
            </a:blip>
            <a:stretch>
              <a:fillRect/>
            </a:stretch>
          </a:blipFill>
          <a:ln>
            <a:solidFill>
              <a:schemeClr val="tx1">
                <a:alpha val="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288000" rIns="180000" bIns="288000" rtlCol="0" anchor="ctr"/>
          <a:lstStyle/>
          <a:p>
            <a:pPr>
              <a:lnSpc>
                <a:spcPct val="120000"/>
              </a:lnSpc>
            </a:pPr>
            <a:r>
              <a:rPr lang="da-DK" sz="1000" dirty="0">
                <a:solidFill>
                  <a:schemeClr val="bg1"/>
                </a:solidFill>
                <a:latin typeface="Raleway ExtraBold" pitchFamily="2" charset="0"/>
              </a:rPr>
              <a:t>FORDOM: </a:t>
            </a:r>
            <a:r>
              <a:rPr lang="da-DK" sz="1000" dirty="0">
                <a:solidFill>
                  <a:schemeClr val="bg1"/>
                </a:solidFill>
              </a:rPr>
              <a:t>Personer med psykisk lidelse kan ikke arbejde. </a:t>
            </a:r>
          </a:p>
          <a:p>
            <a:pPr>
              <a:lnSpc>
                <a:spcPct val="120000"/>
              </a:lnSpc>
            </a:pPr>
            <a:endParaRPr lang="da-DK" sz="1000" dirty="0">
              <a:solidFill>
                <a:schemeClr val="tx1"/>
              </a:solidFill>
              <a:latin typeface="Raleway ExtraBold" pitchFamily="2" charset="0"/>
            </a:endParaRPr>
          </a:p>
          <a:p>
            <a:pPr>
              <a:lnSpc>
                <a:spcPct val="120000"/>
              </a:lnSpc>
            </a:pPr>
            <a:r>
              <a:rPr lang="da-DK" sz="1000" dirty="0">
                <a:solidFill>
                  <a:schemeClr val="tx1"/>
                </a:solidFill>
                <a:latin typeface="Raleway ExtraBold" pitchFamily="2" charset="0"/>
              </a:rPr>
              <a:t>FAKTA: </a:t>
            </a:r>
            <a:r>
              <a:rPr lang="da-DK" sz="1000" dirty="0">
                <a:solidFill>
                  <a:schemeClr val="tx1"/>
                </a:solidFill>
              </a:rPr>
              <a:t>Personer med psykisk lidelse kan have ethvert job, de er kvalificerede til. En psykisk lidelse kan skabe udfordringer, men mange kan godt arbejde – nogle med særlige tilpasninger, andre uden.</a:t>
            </a:r>
          </a:p>
        </p:txBody>
      </p:sp>
      <p:sp>
        <p:nvSpPr>
          <p:cNvPr id="5" name="Rektangel 4">
            <a:extLst>
              <a:ext uri="{FF2B5EF4-FFF2-40B4-BE49-F238E27FC236}">
                <a16:creationId xmlns:a16="http://schemas.microsoft.com/office/drawing/2014/main" id="{BF4BD4D0-BFCB-E548-7716-5895B810E6EB}"/>
              </a:ext>
            </a:extLst>
          </p:cNvPr>
          <p:cNvSpPr/>
          <p:nvPr/>
        </p:nvSpPr>
        <p:spPr>
          <a:xfrm>
            <a:off x="8459557" y="2569665"/>
            <a:ext cx="3058282" cy="1576670"/>
          </a:xfrm>
          <a:custGeom>
            <a:avLst/>
            <a:gdLst>
              <a:gd name="connsiteX0" fmla="*/ 0 w 3058282"/>
              <a:gd name="connsiteY0" fmla="*/ 0 h 1576670"/>
              <a:gd name="connsiteX1" fmla="*/ 581074 w 3058282"/>
              <a:gd name="connsiteY1" fmla="*/ 0 h 1576670"/>
              <a:gd name="connsiteX2" fmla="*/ 1100982 w 3058282"/>
              <a:gd name="connsiteY2" fmla="*/ 0 h 1576670"/>
              <a:gd name="connsiteX3" fmla="*/ 1651472 w 3058282"/>
              <a:gd name="connsiteY3" fmla="*/ 0 h 1576670"/>
              <a:gd name="connsiteX4" fmla="*/ 2293712 w 3058282"/>
              <a:gd name="connsiteY4" fmla="*/ 0 h 1576670"/>
              <a:gd name="connsiteX5" fmla="*/ 3058282 w 3058282"/>
              <a:gd name="connsiteY5" fmla="*/ 0 h 1576670"/>
              <a:gd name="connsiteX6" fmla="*/ 3058282 w 3058282"/>
              <a:gd name="connsiteY6" fmla="*/ 494023 h 1576670"/>
              <a:gd name="connsiteX7" fmla="*/ 3058282 w 3058282"/>
              <a:gd name="connsiteY7" fmla="*/ 972280 h 1576670"/>
              <a:gd name="connsiteX8" fmla="*/ 3058282 w 3058282"/>
              <a:gd name="connsiteY8" fmla="*/ 1576670 h 1576670"/>
              <a:gd name="connsiteX9" fmla="*/ 2446626 w 3058282"/>
              <a:gd name="connsiteY9" fmla="*/ 1576670 h 1576670"/>
              <a:gd name="connsiteX10" fmla="*/ 1896135 w 3058282"/>
              <a:gd name="connsiteY10" fmla="*/ 1576670 h 1576670"/>
              <a:gd name="connsiteX11" fmla="*/ 1223313 w 3058282"/>
              <a:gd name="connsiteY11" fmla="*/ 1576670 h 1576670"/>
              <a:gd name="connsiteX12" fmla="*/ 642239 w 3058282"/>
              <a:gd name="connsiteY12" fmla="*/ 1576670 h 1576670"/>
              <a:gd name="connsiteX13" fmla="*/ 0 w 3058282"/>
              <a:gd name="connsiteY13" fmla="*/ 1576670 h 1576670"/>
              <a:gd name="connsiteX14" fmla="*/ 0 w 3058282"/>
              <a:gd name="connsiteY14" fmla="*/ 1035347 h 1576670"/>
              <a:gd name="connsiteX15" fmla="*/ 0 w 3058282"/>
              <a:gd name="connsiteY15" fmla="*/ 525557 h 1576670"/>
              <a:gd name="connsiteX16" fmla="*/ 0 w 3058282"/>
              <a:gd name="connsiteY16" fmla="*/ 0 h 157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58282" h="1576670" fill="none" extrusionOk="0">
                <a:moveTo>
                  <a:pt x="0" y="0"/>
                </a:moveTo>
                <a:cubicBezTo>
                  <a:pt x="179602" y="-6579"/>
                  <a:pt x="394229" y="-7819"/>
                  <a:pt x="581074" y="0"/>
                </a:cubicBezTo>
                <a:cubicBezTo>
                  <a:pt x="767919" y="7819"/>
                  <a:pt x="991977" y="-14038"/>
                  <a:pt x="1100982" y="0"/>
                </a:cubicBezTo>
                <a:cubicBezTo>
                  <a:pt x="1209987" y="14038"/>
                  <a:pt x="1428790" y="15355"/>
                  <a:pt x="1651472" y="0"/>
                </a:cubicBezTo>
                <a:cubicBezTo>
                  <a:pt x="1874154" y="-15355"/>
                  <a:pt x="2061893" y="25947"/>
                  <a:pt x="2293712" y="0"/>
                </a:cubicBezTo>
                <a:cubicBezTo>
                  <a:pt x="2525531" y="-25947"/>
                  <a:pt x="2779060" y="-36417"/>
                  <a:pt x="3058282" y="0"/>
                </a:cubicBezTo>
                <a:cubicBezTo>
                  <a:pt x="3047718" y="137500"/>
                  <a:pt x="3074505" y="300599"/>
                  <a:pt x="3058282" y="494023"/>
                </a:cubicBezTo>
                <a:cubicBezTo>
                  <a:pt x="3042059" y="687447"/>
                  <a:pt x="3044818" y="813303"/>
                  <a:pt x="3058282" y="972280"/>
                </a:cubicBezTo>
                <a:cubicBezTo>
                  <a:pt x="3071746" y="1131257"/>
                  <a:pt x="3057214" y="1433586"/>
                  <a:pt x="3058282" y="1576670"/>
                </a:cubicBezTo>
                <a:cubicBezTo>
                  <a:pt x="2772497" y="1558789"/>
                  <a:pt x="2634510" y="1588172"/>
                  <a:pt x="2446626" y="1576670"/>
                </a:cubicBezTo>
                <a:cubicBezTo>
                  <a:pt x="2258742" y="1565168"/>
                  <a:pt x="2026974" y="1580910"/>
                  <a:pt x="1896135" y="1576670"/>
                </a:cubicBezTo>
                <a:cubicBezTo>
                  <a:pt x="1765296" y="1572430"/>
                  <a:pt x="1419620" y="1586107"/>
                  <a:pt x="1223313" y="1576670"/>
                </a:cubicBezTo>
                <a:cubicBezTo>
                  <a:pt x="1027006" y="1567233"/>
                  <a:pt x="865375" y="1561754"/>
                  <a:pt x="642239" y="1576670"/>
                </a:cubicBezTo>
                <a:cubicBezTo>
                  <a:pt x="419103" y="1591586"/>
                  <a:pt x="272236" y="1576099"/>
                  <a:pt x="0" y="1576670"/>
                </a:cubicBezTo>
                <a:cubicBezTo>
                  <a:pt x="5109" y="1383460"/>
                  <a:pt x="10967" y="1276718"/>
                  <a:pt x="0" y="1035347"/>
                </a:cubicBezTo>
                <a:cubicBezTo>
                  <a:pt x="-10967" y="793976"/>
                  <a:pt x="18485" y="654350"/>
                  <a:pt x="0" y="525557"/>
                </a:cubicBezTo>
                <a:cubicBezTo>
                  <a:pt x="-18485" y="396764"/>
                  <a:pt x="19070" y="145393"/>
                  <a:pt x="0" y="0"/>
                </a:cubicBezTo>
                <a:close/>
              </a:path>
              <a:path w="3058282" h="1576670" stroke="0" extrusionOk="0">
                <a:moveTo>
                  <a:pt x="0" y="0"/>
                </a:moveTo>
                <a:cubicBezTo>
                  <a:pt x="233717" y="6803"/>
                  <a:pt x="394283" y="5330"/>
                  <a:pt x="581074" y="0"/>
                </a:cubicBezTo>
                <a:cubicBezTo>
                  <a:pt x="767865" y="-5330"/>
                  <a:pt x="974430" y="13288"/>
                  <a:pt x="1100982" y="0"/>
                </a:cubicBezTo>
                <a:cubicBezTo>
                  <a:pt x="1227534" y="-13288"/>
                  <a:pt x="1542442" y="1532"/>
                  <a:pt x="1773804" y="0"/>
                </a:cubicBezTo>
                <a:cubicBezTo>
                  <a:pt x="2005166" y="-1532"/>
                  <a:pt x="2198260" y="27123"/>
                  <a:pt x="2354877" y="0"/>
                </a:cubicBezTo>
                <a:cubicBezTo>
                  <a:pt x="2511494" y="-27123"/>
                  <a:pt x="2735200" y="33145"/>
                  <a:pt x="3058282" y="0"/>
                </a:cubicBezTo>
                <a:cubicBezTo>
                  <a:pt x="3038896" y="145826"/>
                  <a:pt x="3054419" y="442560"/>
                  <a:pt x="3058282" y="557090"/>
                </a:cubicBezTo>
                <a:cubicBezTo>
                  <a:pt x="3062146" y="671620"/>
                  <a:pt x="3037892" y="888362"/>
                  <a:pt x="3058282" y="1082647"/>
                </a:cubicBezTo>
                <a:cubicBezTo>
                  <a:pt x="3078672" y="1276932"/>
                  <a:pt x="3071285" y="1390444"/>
                  <a:pt x="3058282" y="1576670"/>
                </a:cubicBezTo>
                <a:cubicBezTo>
                  <a:pt x="2902810" y="1596663"/>
                  <a:pt x="2749040" y="1584137"/>
                  <a:pt x="2507791" y="1576670"/>
                </a:cubicBezTo>
                <a:cubicBezTo>
                  <a:pt x="2266542" y="1569203"/>
                  <a:pt x="2197800" y="1558812"/>
                  <a:pt x="1896135" y="1576670"/>
                </a:cubicBezTo>
                <a:cubicBezTo>
                  <a:pt x="1594470" y="1594528"/>
                  <a:pt x="1432018" y="1573390"/>
                  <a:pt x="1284478" y="1576670"/>
                </a:cubicBezTo>
                <a:cubicBezTo>
                  <a:pt x="1136938" y="1579950"/>
                  <a:pt x="953431" y="1584724"/>
                  <a:pt x="703405" y="1576670"/>
                </a:cubicBezTo>
                <a:cubicBezTo>
                  <a:pt x="453379" y="1568616"/>
                  <a:pt x="176123" y="1602217"/>
                  <a:pt x="0" y="1576670"/>
                </a:cubicBezTo>
                <a:cubicBezTo>
                  <a:pt x="-7297" y="1390977"/>
                  <a:pt x="-9680" y="1221282"/>
                  <a:pt x="0" y="1019580"/>
                </a:cubicBezTo>
                <a:cubicBezTo>
                  <a:pt x="9680" y="817878"/>
                  <a:pt x="-10449" y="734156"/>
                  <a:pt x="0" y="462490"/>
                </a:cubicBezTo>
                <a:cubicBezTo>
                  <a:pt x="10449" y="190824"/>
                  <a:pt x="13071" y="131500"/>
                  <a:pt x="0" y="0"/>
                </a:cubicBezTo>
                <a:close/>
              </a:path>
            </a:pathLst>
          </a:custGeom>
          <a:blipFill>
            <a:blip r:embed="rId5" cstate="screen">
              <a:alphaModFix amt="95237"/>
              <a:extLst>
                <a:ext uri="{28A0092B-C50C-407E-A947-70E740481C1C}">
                  <a14:useLocalDpi xmlns:a14="http://schemas.microsoft.com/office/drawing/2010/main"/>
                </a:ext>
              </a:extLst>
            </a:blip>
            <a:stretch>
              <a:fillRect/>
            </a:stretch>
          </a:blipFill>
          <a:ln>
            <a:solidFill>
              <a:schemeClr val="tx1">
                <a:alpha val="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288000" rIns="180000" bIns="288000" rtlCol="0" anchor="ctr"/>
          <a:lstStyle/>
          <a:p>
            <a:r>
              <a:rPr lang="da-DK" sz="1000" dirty="0">
                <a:solidFill>
                  <a:schemeClr val="bg1"/>
                </a:solidFill>
                <a:latin typeface="Raleway ExtraBold" pitchFamily="2" charset="0"/>
              </a:rPr>
              <a:t>FORDOM: </a:t>
            </a:r>
            <a:r>
              <a:rPr lang="da-DK" sz="1000" dirty="0">
                <a:solidFill>
                  <a:schemeClr val="bg1"/>
                </a:solidFill>
              </a:rPr>
              <a:t>Man kan aldrig komme sig fra psykisk lidelse.</a:t>
            </a:r>
          </a:p>
          <a:p>
            <a:pPr>
              <a:lnSpc>
                <a:spcPct val="120000"/>
              </a:lnSpc>
            </a:pPr>
            <a:endParaRPr lang="da-DK" sz="1000" dirty="0">
              <a:solidFill>
                <a:schemeClr val="tx1"/>
              </a:solidFill>
              <a:latin typeface="Raleway ExtraBold" pitchFamily="2" charset="0"/>
            </a:endParaRPr>
          </a:p>
          <a:p>
            <a:pPr>
              <a:lnSpc>
                <a:spcPct val="120000"/>
              </a:lnSpc>
            </a:pPr>
            <a:r>
              <a:rPr lang="da-DK" sz="1000" dirty="0">
                <a:solidFill>
                  <a:schemeClr val="tx1"/>
                </a:solidFill>
                <a:latin typeface="Raleway ExtraBold" pitchFamily="2" charset="0"/>
              </a:rPr>
              <a:t>FAKTA: </a:t>
            </a:r>
            <a:r>
              <a:rPr lang="da-DK" sz="1000" dirty="0">
                <a:solidFill>
                  <a:schemeClr val="tx1"/>
                </a:solidFill>
              </a:rPr>
              <a:t>Mange kommer sig fra psykisk lidelse og har ikke længere symptomer eller lærer at håndtere dem, så de ikke påvirker hverdagen.</a:t>
            </a:r>
          </a:p>
        </p:txBody>
      </p:sp>
      <p:sp>
        <p:nvSpPr>
          <p:cNvPr id="7" name="Tekstfelt 6">
            <a:extLst>
              <a:ext uri="{FF2B5EF4-FFF2-40B4-BE49-F238E27FC236}">
                <a16:creationId xmlns:a16="http://schemas.microsoft.com/office/drawing/2014/main" id="{562BC68F-B1FE-0E31-6537-370D436E69C8}"/>
              </a:ext>
            </a:extLst>
          </p:cNvPr>
          <p:cNvSpPr txBox="1"/>
          <p:nvPr/>
        </p:nvSpPr>
        <p:spPr>
          <a:xfrm>
            <a:off x="1945076" y="4389443"/>
            <a:ext cx="9815124" cy="613886"/>
          </a:xfrm>
          <a:prstGeom prst="rect">
            <a:avLst/>
          </a:prstGeom>
          <a:noFill/>
        </p:spPr>
        <p:txBody>
          <a:bodyPr wrap="square">
            <a:spAutoFit/>
          </a:bodyPr>
          <a:lstStyle/>
          <a:p>
            <a:pPr marL="285750" indent="-285750">
              <a:lnSpc>
                <a:spcPct val="150000"/>
              </a:lnSpc>
              <a:buFontTx/>
              <a:buChar char="-"/>
            </a:pPr>
            <a:r>
              <a:rPr lang="da-DK" sz="1200"/>
              <a:t>Hvordan kan fordomme påvirke måden, du tænker og handler? Kom gerne med eksempler.</a:t>
            </a:r>
          </a:p>
          <a:p>
            <a:pPr marL="285750" indent="-285750">
              <a:lnSpc>
                <a:spcPct val="150000"/>
              </a:lnSpc>
              <a:buFontTx/>
              <a:buChar char="-"/>
            </a:pPr>
            <a:r>
              <a:rPr lang="da-DK" sz="1200"/>
              <a:t>Kan du komme i tanke om en fordom, som ikke har påvirket dig?</a:t>
            </a:r>
          </a:p>
        </p:txBody>
      </p:sp>
      <p:pic>
        <p:nvPicPr>
          <p:cNvPr id="10" name="Billede 9" descr="Et billede, der indeholder skriveredskab, blyant&#10;&#10;Automatisk genereret beskrivelse">
            <a:extLst>
              <a:ext uri="{FF2B5EF4-FFF2-40B4-BE49-F238E27FC236}">
                <a16:creationId xmlns:a16="http://schemas.microsoft.com/office/drawing/2014/main" id="{E91CA26F-CE6E-2D93-F944-FC8DD10F2C0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flipH="1">
            <a:off x="812685" y="4089995"/>
            <a:ext cx="874053" cy="1299731"/>
          </a:xfrm>
          <a:prstGeom prst="rect">
            <a:avLst/>
          </a:prstGeom>
        </p:spPr>
      </p:pic>
      <p:sp>
        <p:nvSpPr>
          <p:cNvPr id="6" name="Tekstfelt 5">
            <a:extLst>
              <a:ext uri="{FF2B5EF4-FFF2-40B4-BE49-F238E27FC236}">
                <a16:creationId xmlns:a16="http://schemas.microsoft.com/office/drawing/2014/main" id="{8BFCB7F5-B6C1-351C-03AE-B86BB8070670}"/>
              </a:ext>
            </a:extLst>
          </p:cNvPr>
          <p:cNvSpPr txBox="1"/>
          <p:nvPr/>
        </p:nvSpPr>
        <p:spPr>
          <a:xfrm>
            <a:off x="812685" y="5600751"/>
            <a:ext cx="6723531" cy="509035"/>
          </a:xfrm>
          <a:custGeom>
            <a:avLst/>
            <a:gdLst>
              <a:gd name="connsiteX0" fmla="*/ 0 w 6723531"/>
              <a:gd name="connsiteY0" fmla="*/ 84841 h 509035"/>
              <a:gd name="connsiteX1" fmla="*/ 84841 w 6723531"/>
              <a:gd name="connsiteY1" fmla="*/ 0 h 509035"/>
              <a:gd name="connsiteX2" fmla="*/ 871303 w 6723531"/>
              <a:gd name="connsiteY2" fmla="*/ 0 h 509035"/>
              <a:gd name="connsiteX3" fmla="*/ 1461149 w 6723531"/>
              <a:gd name="connsiteY3" fmla="*/ 0 h 509035"/>
              <a:gd name="connsiteX4" fmla="*/ 1985457 w 6723531"/>
              <a:gd name="connsiteY4" fmla="*/ 0 h 509035"/>
              <a:gd name="connsiteX5" fmla="*/ 2706381 w 6723531"/>
              <a:gd name="connsiteY5" fmla="*/ 0 h 509035"/>
              <a:gd name="connsiteX6" fmla="*/ 3296227 w 6723531"/>
              <a:gd name="connsiteY6" fmla="*/ 0 h 509035"/>
              <a:gd name="connsiteX7" fmla="*/ 4082689 w 6723531"/>
              <a:gd name="connsiteY7" fmla="*/ 0 h 509035"/>
              <a:gd name="connsiteX8" fmla="*/ 4606997 w 6723531"/>
              <a:gd name="connsiteY8" fmla="*/ 0 h 509035"/>
              <a:gd name="connsiteX9" fmla="*/ 5393459 w 6723531"/>
              <a:gd name="connsiteY9" fmla="*/ 0 h 509035"/>
              <a:gd name="connsiteX10" fmla="*/ 5852228 w 6723531"/>
              <a:gd name="connsiteY10" fmla="*/ 0 h 509035"/>
              <a:gd name="connsiteX11" fmla="*/ 6638690 w 6723531"/>
              <a:gd name="connsiteY11" fmla="*/ 0 h 509035"/>
              <a:gd name="connsiteX12" fmla="*/ 6723531 w 6723531"/>
              <a:gd name="connsiteY12" fmla="*/ 84841 h 509035"/>
              <a:gd name="connsiteX13" fmla="*/ 6723531 w 6723531"/>
              <a:gd name="connsiteY13" fmla="*/ 424194 h 509035"/>
              <a:gd name="connsiteX14" fmla="*/ 6638690 w 6723531"/>
              <a:gd name="connsiteY14" fmla="*/ 509035 h 509035"/>
              <a:gd name="connsiteX15" fmla="*/ 5983305 w 6723531"/>
              <a:gd name="connsiteY15" fmla="*/ 509035 h 509035"/>
              <a:gd name="connsiteX16" fmla="*/ 5196843 w 6723531"/>
              <a:gd name="connsiteY16" fmla="*/ 509035 h 509035"/>
              <a:gd name="connsiteX17" fmla="*/ 4541458 w 6723531"/>
              <a:gd name="connsiteY17" fmla="*/ 509035 h 509035"/>
              <a:gd name="connsiteX18" fmla="*/ 4082689 w 6723531"/>
              <a:gd name="connsiteY18" fmla="*/ 509035 h 509035"/>
              <a:gd name="connsiteX19" fmla="*/ 3558381 w 6723531"/>
              <a:gd name="connsiteY19" fmla="*/ 509035 h 509035"/>
              <a:gd name="connsiteX20" fmla="*/ 2771919 w 6723531"/>
              <a:gd name="connsiteY20" fmla="*/ 509035 h 509035"/>
              <a:gd name="connsiteX21" fmla="*/ 2116534 w 6723531"/>
              <a:gd name="connsiteY21" fmla="*/ 509035 h 509035"/>
              <a:gd name="connsiteX22" fmla="*/ 1592226 w 6723531"/>
              <a:gd name="connsiteY22" fmla="*/ 509035 h 509035"/>
              <a:gd name="connsiteX23" fmla="*/ 936841 w 6723531"/>
              <a:gd name="connsiteY23" fmla="*/ 509035 h 509035"/>
              <a:gd name="connsiteX24" fmla="*/ 84841 w 6723531"/>
              <a:gd name="connsiteY24" fmla="*/ 509035 h 509035"/>
              <a:gd name="connsiteX25" fmla="*/ 0 w 6723531"/>
              <a:gd name="connsiteY25" fmla="*/ 424194 h 509035"/>
              <a:gd name="connsiteX26" fmla="*/ 0 w 6723531"/>
              <a:gd name="connsiteY26" fmla="*/ 84841 h 50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723531" h="509035" extrusionOk="0">
                <a:moveTo>
                  <a:pt x="0" y="84841"/>
                </a:moveTo>
                <a:cubicBezTo>
                  <a:pt x="-6881" y="33741"/>
                  <a:pt x="34659" y="1248"/>
                  <a:pt x="84841" y="0"/>
                </a:cubicBezTo>
                <a:cubicBezTo>
                  <a:pt x="382033" y="2526"/>
                  <a:pt x="711007" y="-11755"/>
                  <a:pt x="871303" y="0"/>
                </a:cubicBezTo>
                <a:cubicBezTo>
                  <a:pt x="1031599" y="11755"/>
                  <a:pt x="1248809" y="-1546"/>
                  <a:pt x="1461149" y="0"/>
                </a:cubicBezTo>
                <a:cubicBezTo>
                  <a:pt x="1673489" y="1546"/>
                  <a:pt x="1874458" y="-2692"/>
                  <a:pt x="1985457" y="0"/>
                </a:cubicBezTo>
                <a:cubicBezTo>
                  <a:pt x="2096456" y="2692"/>
                  <a:pt x="2506127" y="-13076"/>
                  <a:pt x="2706381" y="0"/>
                </a:cubicBezTo>
                <a:cubicBezTo>
                  <a:pt x="2906635" y="13076"/>
                  <a:pt x="3016284" y="-14497"/>
                  <a:pt x="3296227" y="0"/>
                </a:cubicBezTo>
                <a:cubicBezTo>
                  <a:pt x="3576170" y="14497"/>
                  <a:pt x="3840761" y="-10624"/>
                  <a:pt x="4082689" y="0"/>
                </a:cubicBezTo>
                <a:cubicBezTo>
                  <a:pt x="4324617" y="10624"/>
                  <a:pt x="4501832" y="15148"/>
                  <a:pt x="4606997" y="0"/>
                </a:cubicBezTo>
                <a:cubicBezTo>
                  <a:pt x="4712162" y="-15148"/>
                  <a:pt x="5125177" y="-14664"/>
                  <a:pt x="5393459" y="0"/>
                </a:cubicBezTo>
                <a:cubicBezTo>
                  <a:pt x="5661741" y="14664"/>
                  <a:pt x="5649250" y="-22891"/>
                  <a:pt x="5852228" y="0"/>
                </a:cubicBezTo>
                <a:cubicBezTo>
                  <a:pt x="6055206" y="22891"/>
                  <a:pt x="6434054" y="15240"/>
                  <a:pt x="6638690" y="0"/>
                </a:cubicBezTo>
                <a:cubicBezTo>
                  <a:pt x="6688058" y="3740"/>
                  <a:pt x="6723810" y="40878"/>
                  <a:pt x="6723531" y="84841"/>
                </a:cubicBezTo>
                <a:cubicBezTo>
                  <a:pt x="6730661" y="178492"/>
                  <a:pt x="6739681" y="317961"/>
                  <a:pt x="6723531" y="424194"/>
                </a:cubicBezTo>
                <a:cubicBezTo>
                  <a:pt x="6729378" y="463791"/>
                  <a:pt x="6680206" y="506971"/>
                  <a:pt x="6638690" y="509035"/>
                </a:cubicBezTo>
                <a:cubicBezTo>
                  <a:pt x="6405387" y="520562"/>
                  <a:pt x="6155547" y="505595"/>
                  <a:pt x="5983305" y="509035"/>
                </a:cubicBezTo>
                <a:cubicBezTo>
                  <a:pt x="5811063" y="512475"/>
                  <a:pt x="5397638" y="542839"/>
                  <a:pt x="5196843" y="509035"/>
                </a:cubicBezTo>
                <a:cubicBezTo>
                  <a:pt x="4996048" y="475231"/>
                  <a:pt x="4789237" y="501029"/>
                  <a:pt x="4541458" y="509035"/>
                </a:cubicBezTo>
                <a:cubicBezTo>
                  <a:pt x="4293679" y="517041"/>
                  <a:pt x="4231054" y="513859"/>
                  <a:pt x="4082689" y="509035"/>
                </a:cubicBezTo>
                <a:cubicBezTo>
                  <a:pt x="3934324" y="504211"/>
                  <a:pt x="3810661" y="515766"/>
                  <a:pt x="3558381" y="509035"/>
                </a:cubicBezTo>
                <a:cubicBezTo>
                  <a:pt x="3306101" y="502304"/>
                  <a:pt x="3131131" y="499940"/>
                  <a:pt x="2771919" y="509035"/>
                </a:cubicBezTo>
                <a:cubicBezTo>
                  <a:pt x="2412707" y="518130"/>
                  <a:pt x="2411922" y="494550"/>
                  <a:pt x="2116534" y="509035"/>
                </a:cubicBezTo>
                <a:cubicBezTo>
                  <a:pt x="1821147" y="523520"/>
                  <a:pt x="1785987" y="488386"/>
                  <a:pt x="1592226" y="509035"/>
                </a:cubicBezTo>
                <a:cubicBezTo>
                  <a:pt x="1398465" y="529684"/>
                  <a:pt x="1110087" y="497070"/>
                  <a:pt x="936841" y="509035"/>
                </a:cubicBezTo>
                <a:cubicBezTo>
                  <a:pt x="763596" y="521000"/>
                  <a:pt x="489765" y="495451"/>
                  <a:pt x="84841" y="509035"/>
                </a:cubicBezTo>
                <a:cubicBezTo>
                  <a:pt x="40704" y="500674"/>
                  <a:pt x="3261" y="474576"/>
                  <a:pt x="0" y="424194"/>
                </a:cubicBezTo>
                <a:cubicBezTo>
                  <a:pt x="-16738" y="336787"/>
                  <a:pt x="3279" y="159827"/>
                  <a:pt x="0" y="84841"/>
                </a:cubicBezTo>
                <a:close/>
              </a:path>
            </a:pathLst>
          </a:custGeom>
          <a:noFill/>
          <a:ln w="12700" cap="rnd">
            <a:solidFill>
              <a:schemeClr val="tx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txBody>
          <a:bodyPr wrap="square" lIns="144000" tIns="144000" rIns="144000" bIns="144000" anchor="ctr">
            <a:spAutoFit/>
          </a:bodyPr>
          <a:lstStyle/>
          <a:p>
            <a:pPr marL="0" indent="0">
              <a:buNone/>
            </a:pPr>
            <a:r>
              <a:rPr lang="da-DK" sz="1100" i="1">
                <a:solidFill>
                  <a:srgbClr val="FF0000"/>
                </a:solidFill>
              </a:rPr>
              <a:t>Du kan vælge at arbejde med øvelsen på den måde, der passer dig bedst – tal, skriv, tegn eller andet.</a:t>
            </a:r>
          </a:p>
        </p:txBody>
      </p:sp>
    </p:spTree>
    <p:extLst>
      <p:ext uri="{BB962C8B-B14F-4D97-AF65-F5344CB8AC3E}">
        <p14:creationId xmlns:p14="http://schemas.microsoft.com/office/powerpoint/2010/main" val="251001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4984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4D927B3C-C03F-449B-F5ED-025796DD50E5}"/>
              </a:ext>
            </a:extLst>
          </p:cNvPr>
          <p:cNvSpPr txBox="1"/>
          <p:nvPr/>
        </p:nvSpPr>
        <p:spPr>
          <a:xfrm>
            <a:off x="874713" y="1890131"/>
            <a:ext cx="10177600" cy="1686616"/>
          </a:xfrm>
          <a:prstGeom prst="rect">
            <a:avLst/>
          </a:prstGeom>
          <a:noFill/>
        </p:spPr>
        <p:txBody>
          <a:bodyPr wrap="square" lIns="0" tIns="0" rIns="0" bIns="0" rtlCol="0">
            <a:spAutoFit/>
          </a:bodyPr>
          <a:lstStyle/>
          <a:p>
            <a:pPr>
              <a:lnSpc>
                <a:spcPct val="115000"/>
              </a:lnSpc>
            </a:pPr>
            <a:r>
              <a:rPr lang="da-DK" sz="1400" dirty="0"/>
              <a:t>Vend gerne tilbage til øvelserne senere for at finde ud af, om jeres tanker om selvstigmatisering har forandret sig – både over tid, men også i løbet af jeres arbejde med selvstigmatisering. Små skridt fører ofte til store forandringer.</a:t>
            </a:r>
            <a:endParaRPr lang="da-DK" sz="1400" dirty="0">
              <a:effectLst/>
              <a:ea typeface="Times New Roman" panose="02020603050405020304" pitchFamily="18" charset="0"/>
            </a:endParaRPr>
          </a:p>
          <a:p>
            <a:pPr>
              <a:lnSpc>
                <a:spcPct val="115000"/>
              </a:lnSpc>
            </a:pPr>
            <a:endParaRPr lang="da-DK" sz="1200" dirty="0">
              <a:solidFill>
                <a:srgbClr val="242324"/>
              </a:solidFill>
              <a:latin typeface="Raleway" pitchFamily="2" charset="0"/>
              <a:ea typeface="Calibri" panose="020F0502020204030204" pitchFamily="34" charset="0"/>
              <a:cs typeface="Arial" panose="020B0604020202020204" pitchFamily="34" charset="0"/>
            </a:endParaRPr>
          </a:p>
          <a:p>
            <a:endParaRPr lang="da-DK" sz="1200" b="1" dirty="0">
              <a:solidFill>
                <a:schemeClr val="tx1"/>
              </a:solidFill>
              <a:effectLst/>
            </a:endParaRPr>
          </a:p>
          <a:p>
            <a:pPr>
              <a:lnSpc>
                <a:spcPct val="115000"/>
              </a:lnSpc>
            </a:pPr>
            <a:endParaRPr lang="da-DK" sz="1200" dirty="0">
              <a:solidFill>
                <a:srgbClr val="242324"/>
              </a:solidFill>
              <a:latin typeface="Raleway" pitchFamily="2" charset="77"/>
              <a:ea typeface="Calibri" panose="020F0502020204030204" pitchFamily="34" charset="0"/>
              <a:cs typeface="Arial" panose="020B0604020202020204" pitchFamily="34" charset="0"/>
            </a:endParaRPr>
          </a:p>
          <a:p>
            <a:pPr>
              <a:lnSpc>
                <a:spcPct val="115000"/>
              </a:lnSpc>
            </a:pPr>
            <a:endParaRPr lang="da-DK" sz="1200" dirty="0">
              <a:solidFill>
                <a:srgbClr val="242324"/>
              </a:solidFill>
              <a:effectLst/>
              <a:latin typeface="Raleway" pitchFamily="2" charset="77"/>
              <a:ea typeface="Calibri" panose="020F0502020204030204" pitchFamily="34" charset="0"/>
              <a:cs typeface="Arial" panose="020B0604020202020204" pitchFamily="34" charset="0"/>
            </a:endParaRPr>
          </a:p>
          <a:p>
            <a:r>
              <a:rPr lang="da-DK" sz="1200" dirty="0">
                <a:solidFill>
                  <a:srgbClr val="242324"/>
                </a:solidFill>
                <a:effectLst/>
                <a:latin typeface="Raleway" pitchFamily="2" charset="77"/>
                <a:ea typeface="Calibri" panose="020F0502020204030204" pitchFamily="34" charset="0"/>
                <a:cs typeface="Arial" panose="020B0604020202020204" pitchFamily="34" charset="0"/>
              </a:rPr>
              <a:t> </a:t>
            </a:r>
          </a:p>
          <a:p>
            <a:r>
              <a:rPr lang="da-DK" sz="1200" dirty="0">
                <a:solidFill>
                  <a:srgbClr val="242324"/>
                </a:solidFill>
                <a:effectLst/>
                <a:latin typeface="Raleway" pitchFamily="2" charset="77"/>
                <a:ea typeface="Calibri" panose="020F0502020204030204" pitchFamily="34" charset="0"/>
                <a:cs typeface="Arial" panose="020B0604020202020204" pitchFamily="34" charset="0"/>
              </a:rPr>
              <a:t> </a:t>
            </a:r>
            <a:endParaRPr lang="da-DK" sz="1400" b="1" dirty="0">
              <a:solidFill>
                <a:schemeClr val="tx1"/>
              </a:solidFill>
              <a:effectLst/>
            </a:endParaRPr>
          </a:p>
        </p:txBody>
      </p:sp>
      <p:sp>
        <p:nvSpPr>
          <p:cNvPr id="3" name="Titel 1">
            <a:extLst>
              <a:ext uri="{FF2B5EF4-FFF2-40B4-BE49-F238E27FC236}">
                <a16:creationId xmlns:a16="http://schemas.microsoft.com/office/drawing/2014/main" id="{FE94E3DB-CD6C-27C0-E2FA-F01EE27B17B5}"/>
              </a:ext>
            </a:extLst>
          </p:cNvPr>
          <p:cNvSpPr txBox="1">
            <a:spLocks/>
          </p:cNvSpPr>
          <p:nvPr/>
        </p:nvSpPr>
        <p:spPr>
          <a:xfrm>
            <a:off x="874712" y="1303110"/>
            <a:ext cx="8915673" cy="1735491"/>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3000" b="1" i="0" kern="1200">
                <a:solidFill>
                  <a:schemeClr val="bg1"/>
                </a:solidFill>
                <a:latin typeface="IDSERIF-DEMIBOLD" panose="02000000000000000000" pitchFamily="2" charset="77"/>
                <a:ea typeface="+mj-ea"/>
                <a:cs typeface="+mj-cs"/>
              </a:defRPr>
            </a:lvl1pPr>
          </a:lstStyle>
          <a:p>
            <a:r>
              <a:rPr lang="da-DK" b="0" dirty="0">
                <a:solidFill>
                  <a:srgbClr val="EB5046"/>
                </a:solidFill>
                <a:latin typeface="Raleway ExtraBold" pitchFamily="2" charset="0"/>
              </a:rPr>
              <a:t>Fortsæt samtalen om selvstigmatisering </a:t>
            </a:r>
          </a:p>
        </p:txBody>
      </p:sp>
      <p:grpSp>
        <p:nvGrpSpPr>
          <p:cNvPr id="16" name="Gruppe 15">
            <a:extLst>
              <a:ext uri="{FF2B5EF4-FFF2-40B4-BE49-F238E27FC236}">
                <a16:creationId xmlns:a16="http://schemas.microsoft.com/office/drawing/2014/main" id="{A17D6FB3-A404-8022-1771-E62A41B9FA54}"/>
              </a:ext>
            </a:extLst>
          </p:cNvPr>
          <p:cNvGrpSpPr/>
          <p:nvPr/>
        </p:nvGrpSpPr>
        <p:grpSpPr>
          <a:xfrm>
            <a:off x="810587" y="2756111"/>
            <a:ext cx="10570827" cy="2261204"/>
            <a:chOff x="431999" y="2819908"/>
            <a:chExt cx="11373498" cy="2432904"/>
          </a:xfrm>
        </p:grpSpPr>
        <p:pic>
          <p:nvPicPr>
            <p:cNvPr id="5" name="Billede 4" descr="Et billede, der indeholder vinge, fugl, Fugletræk, fly&#10;&#10;Automatisk genereret beskrivelse">
              <a:extLst>
                <a:ext uri="{FF2B5EF4-FFF2-40B4-BE49-F238E27FC236}">
                  <a16:creationId xmlns:a16="http://schemas.microsoft.com/office/drawing/2014/main" id="{8264E5B4-7F78-3A39-7C80-4B04546CCFB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31999" y="2822797"/>
              <a:ext cx="2150304" cy="2430015"/>
            </a:xfrm>
            <a:prstGeom prst="rect">
              <a:avLst/>
            </a:prstGeom>
          </p:spPr>
        </p:pic>
        <p:pic>
          <p:nvPicPr>
            <p:cNvPr id="10" name="Billede 9">
              <a:extLst>
                <a:ext uri="{FF2B5EF4-FFF2-40B4-BE49-F238E27FC236}">
                  <a16:creationId xmlns:a16="http://schemas.microsoft.com/office/drawing/2014/main" id="{F8746570-DCD3-84B1-3240-2CE0880343D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6200000" flipH="1">
              <a:off x="2597940" y="2959764"/>
              <a:ext cx="2430017" cy="2150305"/>
            </a:xfrm>
            <a:prstGeom prst="rect">
              <a:avLst/>
            </a:prstGeom>
          </p:spPr>
        </p:pic>
        <p:pic>
          <p:nvPicPr>
            <p:cNvPr id="11" name="Billede 10">
              <a:extLst>
                <a:ext uri="{FF2B5EF4-FFF2-40B4-BE49-F238E27FC236}">
                  <a16:creationId xmlns:a16="http://schemas.microsoft.com/office/drawing/2014/main" id="{1086BB62-2FE1-11E3-FC54-0FEE5A56037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5400000" flipH="1">
              <a:off x="4903741" y="2962651"/>
              <a:ext cx="2430014" cy="2150307"/>
            </a:xfrm>
            <a:prstGeom prst="rect">
              <a:avLst/>
            </a:prstGeom>
          </p:spPr>
        </p:pic>
        <p:pic>
          <p:nvPicPr>
            <p:cNvPr id="13" name="Billede 12">
              <a:extLst>
                <a:ext uri="{FF2B5EF4-FFF2-40B4-BE49-F238E27FC236}">
                  <a16:creationId xmlns:a16="http://schemas.microsoft.com/office/drawing/2014/main" id="{7444D08D-4317-D6D8-DD0B-B67EC955D882}"/>
                </a:ext>
              </a:extLst>
            </p:cNvPr>
            <p:cNvPicPr>
              <a:picLocks noChangeAspect="1"/>
            </p:cNvPicPr>
            <p:nvPr/>
          </p:nvPicPr>
          <p:blipFill>
            <a:blip r:embed="rId7" cstate="screen">
              <a:extLst>
                <a:ext uri="{28A0092B-C50C-407E-A947-70E740481C1C}">
                  <a14:useLocalDpi xmlns:a14="http://schemas.microsoft.com/office/drawing/2010/main"/>
                </a:ext>
              </a:extLst>
            </a:blip>
            <a:srcRect b="-130"/>
            <a:stretch/>
          </p:blipFill>
          <p:spPr>
            <a:xfrm flipH="1">
              <a:off x="7349394" y="2822795"/>
              <a:ext cx="2150307" cy="2430015"/>
            </a:xfrm>
            <a:prstGeom prst="rect">
              <a:avLst/>
            </a:prstGeom>
          </p:spPr>
        </p:pic>
        <p:pic>
          <p:nvPicPr>
            <p:cNvPr id="14" name="Billede 13">
              <a:extLst>
                <a:ext uri="{FF2B5EF4-FFF2-40B4-BE49-F238E27FC236}">
                  <a16:creationId xmlns:a16="http://schemas.microsoft.com/office/drawing/2014/main" id="{887946D6-06BF-E120-6463-7A4FE32DE5AA}"/>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flipH="1">
              <a:off x="9655193" y="2822797"/>
              <a:ext cx="2150304" cy="2430015"/>
            </a:xfrm>
            <a:prstGeom prst="rect">
              <a:avLst/>
            </a:prstGeom>
          </p:spPr>
        </p:pic>
      </p:grpSp>
    </p:spTree>
    <p:extLst>
      <p:ext uri="{BB962C8B-B14F-4D97-AF65-F5344CB8AC3E}">
        <p14:creationId xmlns:p14="http://schemas.microsoft.com/office/powerpoint/2010/main" val="1636735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5">
            <a:extLst>
              <a:ext uri="{FF2B5EF4-FFF2-40B4-BE49-F238E27FC236}">
                <a16:creationId xmlns:a16="http://schemas.microsoft.com/office/drawing/2014/main" id="{194E0A15-A700-EA36-8422-481D32B343A8}"/>
              </a:ext>
            </a:extLst>
          </p:cNvPr>
          <p:cNvSpPr txBox="1">
            <a:spLocks/>
          </p:cNvSpPr>
          <p:nvPr/>
        </p:nvSpPr>
        <p:spPr>
          <a:xfrm>
            <a:off x="777941" y="794916"/>
            <a:ext cx="9692495" cy="4153820"/>
          </a:xfrm>
          <a:prstGeom prst="rect">
            <a:avLst/>
          </a:prstGeom>
        </p:spPr>
        <p:txBody>
          <a:bodyPr/>
          <a:lstStyle>
            <a:lvl1pPr marL="180000" indent="-180000" algn="l" defTabSz="914400" rtl="0" eaLnBrk="1" latinLnBrk="0" hangingPunct="1">
              <a:lnSpc>
                <a:spcPct val="110000"/>
              </a:lnSpc>
              <a:spcBef>
                <a:spcPts val="0"/>
              </a:spcBef>
              <a:buFont typeface="Raleway" panose="020B0503030101060003" pitchFamily="34" charset="0"/>
              <a:buChar char="−"/>
              <a:defRPr sz="1500" kern="1200">
                <a:solidFill>
                  <a:schemeClr val="tx1"/>
                </a:solidFill>
                <a:latin typeface="+mn-lt"/>
                <a:ea typeface="+mn-ea"/>
                <a:cs typeface="+mn-cs"/>
              </a:defRPr>
            </a:lvl1pPr>
            <a:lvl2pPr marL="0" indent="0" algn="l" defTabSz="914400" rtl="0" eaLnBrk="1" latinLnBrk="0" hangingPunct="1">
              <a:lnSpc>
                <a:spcPct val="110000"/>
              </a:lnSpc>
              <a:spcBef>
                <a:spcPts val="0"/>
              </a:spcBef>
              <a:buFont typeface="Arial" panose="020B0604020202020204" pitchFamily="34" charset="0"/>
              <a:buChar char="​"/>
              <a:defRPr sz="1500" kern="1200">
                <a:solidFill>
                  <a:schemeClr val="tx1"/>
                </a:solidFill>
                <a:latin typeface="+mn-lt"/>
                <a:ea typeface="+mn-ea"/>
                <a:cs typeface="+mn-cs"/>
              </a:defRPr>
            </a:lvl2pPr>
            <a:lvl3pPr marL="36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3pPr>
            <a:lvl4pPr marL="54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4pPr>
            <a:lvl5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6pPr>
            <a:lvl7pPr marL="720000" indent="-180000" algn="l" defTabSz="914400" rtl="0" eaLnBrk="1" latinLnBrk="0" hangingPunct="1">
              <a:lnSpc>
                <a:spcPct val="110000"/>
              </a:lnSpc>
              <a:spcBef>
                <a:spcPts val="0"/>
              </a:spcBef>
              <a:buFont typeface="Raleway" panose="020B0503030101060003" pitchFamily="34" charset="0"/>
              <a:buChar char="−"/>
              <a:defRPr sz="1300" kern="1200" baseline="0">
                <a:solidFill>
                  <a:schemeClr val="tx1"/>
                </a:solidFill>
                <a:latin typeface="+mn-lt"/>
                <a:ea typeface="+mn-ea"/>
                <a:cs typeface="+mn-cs"/>
              </a:defRPr>
            </a:lvl7pPr>
            <a:lvl8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8pPr>
            <a:lvl9pPr marL="720000" indent="-180000" algn="l" defTabSz="914400" rtl="0" eaLnBrk="1" latinLnBrk="0" hangingPunct="1">
              <a:lnSpc>
                <a:spcPct val="110000"/>
              </a:lnSpc>
              <a:spcBef>
                <a:spcPts val="0"/>
              </a:spcBef>
              <a:buFont typeface="Raleway" panose="020B0503030101060003" pitchFamily="34" charset="0"/>
              <a:buChar char="−"/>
              <a:defRPr sz="1300" kern="1200" baseline="0">
                <a:solidFill>
                  <a:schemeClr val="tx1"/>
                </a:solidFill>
                <a:latin typeface="+mn-lt"/>
                <a:ea typeface="+mn-ea"/>
                <a:cs typeface="+mn-cs"/>
              </a:defRPr>
            </a:lvl9pPr>
          </a:lstStyle>
          <a:p>
            <a:pPr marL="0" indent="0">
              <a:buFont typeface="Raleway" panose="020B0503030101060003" pitchFamily="34" charset="0"/>
              <a:buNone/>
            </a:pPr>
            <a:endParaRPr lang="da-DK" sz="1200" dirty="0">
              <a:solidFill>
                <a:srgbClr val="001E8C"/>
              </a:solidFill>
            </a:endParaRPr>
          </a:p>
          <a:p>
            <a:pPr marL="0" indent="0">
              <a:spcAft>
                <a:spcPts val="800"/>
              </a:spcAft>
              <a:buNone/>
            </a:pPr>
            <a:r>
              <a:rPr lang="da-DK" sz="2800" dirty="0">
                <a:solidFill>
                  <a:srgbClr val="EB5046"/>
                </a:solidFill>
                <a:latin typeface="Raleway ExtraBold" pitchFamily="2" charset="0"/>
              </a:rPr>
              <a:t>Sådan bruges værktøjet </a:t>
            </a:r>
            <a:endParaRPr lang="da-DK" sz="1100" dirty="0">
              <a:latin typeface="Raleway" pitchFamily="2" charset="77"/>
            </a:endParaRPr>
          </a:p>
          <a:p>
            <a:pPr marL="0" indent="0">
              <a:lnSpc>
                <a:spcPct val="125000"/>
              </a:lnSpc>
              <a:buNone/>
            </a:pPr>
            <a:endParaRPr lang="da-DK" sz="200" dirty="0">
              <a:latin typeface="Raleway" pitchFamily="2" charset="77"/>
            </a:endParaRPr>
          </a:p>
          <a:p>
            <a:pPr marL="0" indent="0">
              <a:lnSpc>
                <a:spcPct val="125000"/>
              </a:lnSpc>
              <a:buNone/>
            </a:pPr>
            <a:r>
              <a:rPr lang="da-DK" sz="1200" dirty="0">
                <a:latin typeface="Raleway" pitchFamily="2" charset="77"/>
              </a:rPr>
              <a:t>Dette samtaleværktøj er udarbejdet af EN AF OS i Sundhedsstyrelsen, </a:t>
            </a:r>
            <a:r>
              <a:rPr lang="da-DK" sz="1200" b="0" i="0" dirty="0">
                <a:effectLst/>
                <a:latin typeface="Raleway" pitchFamily="2" charset="77"/>
              </a:rPr>
              <a:t>der arbejder for at skabe mere </a:t>
            </a:r>
            <a:r>
              <a:rPr lang="da-DK" sz="1200" i="0" dirty="0">
                <a:effectLst/>
                <a:latin typeface="Raleway" pitchFamily="2" charset="77"/>
              </a:rPr>
              <a:t>åbenhed og nedbryde fordomme og forskelsbehandling forbundet med psykiske lidelser</a:t>
            </a:r>
            <a:r>
              <a:rPr lang="da-DK" sz="1200" b="0" i="0" dirty="0">
                <a:effectLst/>
                <a:latin typeface="Raleway" pitchFamily="2" charset="77"/>
              </a:rPr>
              <a:t>. </a:t>
            </a:r>
            <a:r>
              <a:rPr lang="da-DK" sz="1200" dirty="0">
                <a:latin typeface="Raleway" pitchFamily="2" charset="77"/>
              </a:rPr>
              <a:t> </a:t>
            </a:r>
          </a:p>
          <a:p>
            <a:pPr marL="0" indent="0">
              <a:lnSpc>
                <a:spcPct val="125000"/>
              </a:lnSpc>
              <a:buNone/>
            </a:pPr>
            <a:endParaRPr lang="da-DK" sz="1200" dirty="0">
              <a:latin typeface="Raleway" pitchFamily="2" charset="77"/>
            </a:endParaRPr>
          </a:p>
          <a:p>
            <a:pPr marL="0" indent="0">
              <a:lnSpc>
                <a:spcPct val="125000"/>
              </a:lnSpc>
              <a:buNone/>
            </a:pPr>
            <a:r>
              <a:rPr lang="da-DK" sz="1200" dirty="0">
                <a:latin typeface="Raleway" pitchFamily="2" charset="77"/>
              </a:rPr>
              <a:t>Værktøjet kan bruges af brugere, ledere og medarbejdere i socialpsykiatrien og har til formål at:</a:t>
            </a:r>
          </a:p>
          <a:p>
            <a:pPr>
              <a:lnSpc>
                <a:spcPct val="125000"/>
              </a:lnSpc>
              <a:buFontTx/>
              <a:buChar char="-"/>
            </a:pPr>
            <a:r>
              <a:rPr lang="da-DK" sz="1200" dirty="0">
                <a:latin typeface="Raleway" pitchFamily="2" charset="77"/>
              </a:rPr>
              <a:t>skabe mere viden og et fælles sprog om stigmatisering og selvstigmatisering.</a:t>
            </a:r>
          </a:p>
          <a:p>
            <a:pPr>
              <a:lnSpc>
                <a:spcPct val="125000"/>
              </a:lnSpc>
              <a:buFontTx/>
              <a:buChar char="-"/>
            </a:pPr>
            <a:r>
              <a:rPr lang="da-DK" sz="1200" dirty="0">
                <a:latin typeface="Raleway" pitchFamily="2" charset="77"/>
              </a:rPr>
              <a:t>starte en samtale om selvstigmatisering – herunder betydningen af håb, relationer og sprog. </a:t>
            </a:r>
          </a:p>
          <a:p>
            <a:pPr marL="0" indent="0">
              <a:lnSpc>
                <a:spcPct val="125000"/>
              </a:lnSpc>
              <a:buNone/>
            </a:pPr>
            <a:br>
              <a:rPr lang="da-DK" sz="1200" dirty="0">
                <a:solidFill>
                  <a:srgbClr val="001E8C"/>
                </a:solidFill>
                <a:latin typeface="Raleway" pitchFamily="2" charset="77"/>
              </a:rPr>
            </a:br>
            <a:r>
              <a:rPr lang="da-DK" sz="1200" b="1" dirty="0">
                <a:solidFill>
                  <a:srgbClr val="EB5046"/>
                </a:solidFill>
                <a:latin typeface="Raleway" pitchFamily="2" charset="77"/>
              </a:rPr>
              <a:t>Fire temaer</a:t>
            </a:r>
          </a:p>
          <a:p>
            <a:pPr marL="0" indent="0">
              <a:lnSpc>
                <a:spcPct val="125000"/>
              </a:lnSpc>
              <a:buNone/>
            </a:pPr>
            <a:r>
              <a:rPr lang="da-DK" sz="1200" dirty="0">
                <a:latin typeface="Raleway" pitchFamily="2" charset="77"/>
              </a:rPr>
              <a:t>Værktøjet består af en introduktion og fire centrale temaer, der er vigtige, når man arbejder med at håndtere selvstigmatisering. </a:t>
            </a:r>
            <a:br>
              <a:rPr lang="da-DK" sz="1200" dirty="0">
                <a:latin typeface="Raleway" pitchFamily="2" charset="77"/>
              </a:rPr>
            </a:br>
            <a:r>
              <a:rPr lang="da-DK" sz="1200" dirty="0">
                <a:latin typeface="Raleway" pitchFamily="2" charset="77"/>
              </a:rPr>
              <a:t>Temaerne kan gennemgås samlet i et sammenhængende forløb, men de fungerer også enkeltvis. </a:t>
            </a:r>
            <a:br>
              <a:rPr lang="da-DK" sz="1200" dirty="0">
                <a:latin typeface="Raleway" pitchFamily="2" charset="77"/>
              </a:rPr>
            </a:br>
            <a:endParaRPr lang="da-DK" sz="1200" dirty="0">
              <a:latin typeface="Raleway" pitchFamily="2" charset="77"/>
            </a:endParaRPr>
          </a:p>
          <a:p>
            <a:pPr marL="0" indent="0">
              <a:lnSpc>
                <a:spcPct val="125000"/>
              </a:lnSpc>
              <a:buNone/>
            </a:pPr>
            <a:r>
              <a:rPr lang="da-DK" sz="1200" b="1" dirty="0">
                <a:solidFill>
                  <a:srgbClr val="EB5046"/>
                </a:solidFill>
                <a:latin typeface="Raleway" pitchFamily="2" charset="77"/>
              </a:rPr>
              <a:t>Hvert tema indeholder:</a:t>
            </a:r>
          </a:p>
        </p:txBody>
      </p:sp>
      <p:sp>
        <p:nvSpPr>
          <p:cNvPr id="4" name="Pladsholder til slidenummer 3">
            <a:extLst>
              <a:ext uri="{FF2B5EF4-FFF2-40B4-BE49-F238E27FC236}">
                <a16:creationId xmlns:a16="http://schemas.microsoft.com/office/drawing/2014/main" id="{7675CAEA-84E3-A062-954C-8242CC27815B}"/>
              </a:ext>
            </a:extLst>
          </p:cNvPr>
          <p:cNvSpPr>
            <a:spLocks noGrp="1"/>
          </p:cNvSpPr>
          <p:nvPr>
            <p:ph type="sldNum" sz="quarter" idx="12"/>
          </p:nvPr>
        </p:nvSpPr>
        <p:spPr/>
        <p:txBody>
          <a:bodyPr/>
          <a:lstStyle/>
          <a:p>
            <a:r>
              <a:rPr lang="da-DK">
                <a:solidFill>
                  <a:schemeClr val="tx1"/>
                </a:solidFill>
              </a:rPr>
              <a:t>Side </a:t>
            </a:r>
            <a:fld id="{24C8C45C-947F-4981-8B3F-4F32E973C901}" type="slidenum">
              <a:rPr lang="da-DK" smtClean="0">
                <a:solidFill>
                  <a:schemeClr val="tx1"/>
                </a:solidFill>
              </a:rPr>
              <a:pPr/>
              <a:t>3</a:t>
            </a:fld>
            <a:endParaRPr lang="da-DK">
              <a:solidFill>
                <a:schemeClr val="tx1"/>
              </a:solidFill>
            </a:endParaRPr>
          </a:p>
        </p:txBody>
      </p:sp>
      <p:sp>
        <p:nvSpPr>
          <p:cNvPr id="11" name="Tekstfelt 10">
            <a:extLst>
              <a:ext uri="{FF2B5EF4-FFF2-40B4-BE49-F238E27FC236}">
                <a16:creationId xmlns:a16="http://schemas.microsoft.com/office/drawing/2014/main" id="{B4D28FD6-21C5-0776-D6F5-0EB52B0250F5}"/>
              </a:ext>
            </a:extLst>
          </p:cNvPr>
          <p:cNvSpPr txBox="1"/>
          <p:nvPr/>
        </p:nvSpPr>
        <p:spPr>
          <a:xfrm>
            <a:off x="2076186" y="4617144"/>
            <a:ext cx="2248388" cy="1225592"/>
          </a:xfrm>
          <a:prstGeom prst="rect">
            <a:avLst/>
          </a:prstGeom>
          <a:noFill/>
        </p:spPr>
        <p:txBody>
          <a:bodyPr wrap="square">
            <a:spAutoFit/>
          </a:bodyPr>
          <a:lstStyle/>
          <a:p>
            <a:pPr>
              <a:lnSpc>
                <a:spcPct val="125000"/>
              </a:lnSpc>
            </a:pPr>
            <a:r>
              <a:rPr lang="da-DK" sz="1200" b="1">
                <a:solidFill>
                  <a:srgbClr val="EB5046"/>
                </a:solidFill>
                <a:latin typeface="Raleway" pitchFamily="2" charset="77"/>
              </a:rPr>
              <a:t>Temafilm</a:t>
            </a:r>
            <a:br>
              <a:rPr lang="da-DK" sz="1200" b="1">
                <a:solidFill>
                  <a:srgbClr val="EB5046"/>
                </a:solidFill>
                <a:latin typeface="Raleway" pitchFamily="2" charset="77"/>
              </a:rPr>
            </a:br>
            <a:r>
              <a:rPr lang="da-DK" sz="1200">
                <a:latin typeface="Raleway" pitchFamily="2" charset="77"/>
              </a:rPr>
              <a:t>med brugere, ledere og medarbejdere i socialpsykiatrien</a:t>
            </a:r>
          </a:p>
          <a:p>
            <a:pPr>
              <a:lnSpc>
                <a:spcPct val="125000"/>
              </a:lnSpc>
            </a:pPr>
            <a:endParaRPr lang="da-DK" sz="1200">
              <a:latin typeface="Raleway" pitchFamily="2" charset="77"/>
            </a:endParaRPr>
          </a:p>
        </p:txBody>
      </p:sp>
      <p:sp>
        <p:nvSpPr>
          <p:cNvPr id="12" name="Tekstfelt 11">
            <a:extLst>
              <a:ext uri="{FF2B5EF4-FFF2-40B4-BE49-F238E27FC236}">
                <a16:creationId xmlns:a16="http://schemas.microsoft.com/office/drawing/2014/main" id="{20AC9308-C48C-F83F-D199-A227F7B1E9E6}"/>
              </a:ext>
            </a:extLst>
          </p:cNvPr>
          <p:cNvSpPr txBox="1"/>
          <p:nvPr/>
        </p:nvSpPr>
        <p:spPr>
          <a:xfrm>
            <a:off x="5401829" y="4617144"/>
            <a:ext cx="2020551" cy="533095"/>
          </a:xfrm>
          <a:prstGeom prst="rect">
            <a:avLst/>
          </a:prstGeom>
          <a:noFill/>
        </p:spPr>
        <p:txBody>
          <a:bodyPr wrap="square">
            <a:spAutoFit/>
          </a:bodyPr>
          <a:lstStyle/>
          <a:p>
            <a:pPr>
              <a:lnSpc>
                <a:spcPct val="125000"/>
              </a:lnSpc>
            </a:pPr>
            <a:r>
              <a:rPr lang="da-DK" sz="1200" b="1">
                <a:solidFill>
                  <a:srgbClr val="EB5046"/>
                </a:solidFill>
                <a:latin typeface="Raleway" pitchFamily="2" charset="77"/>
              </a:rPr>
              <a:t>Spørgsmål</a:t>
            </a:r>
            <a:br>
              <a:rPr lang="da-DK" sz="1200" b="1">
                <a:solidFill>
                  <a:srgbClr val="EB5046"/>
                </a:solidFill>
                <a:latin typeface="Raleway" pitchFamily="2" charset="77"/>
              </a:rPr>
            </a:br>
            <a:r>
              <a:rPr lang="da-DK" sz="1200">
                <a:latin typeface="Raleway" pitchFamily="2" charset="77"/>
              </a:rPr>
              <a:t>der åbner samtalen</a:t>
            </a:r>
          </a:p>
        </p:txBody>
      </p:sp>
      <p:sp>
        <p:nvSpPr>
          <p:cNvPr id="13" name="Tekstfelt 12">
            <a:extLst>
              <a:ext uri="{FF2B5EF4-FFF2-40B4-BE49-F238E27FC236}">
                <a16:creationId xmlns:a16="http://schemas.microsoft.com/office/drawing/2014/main" id="{87DB02BF-13F1-8402-03CF-29822A14424D}"/>
              </a:ext>
            </a:extLst>
          </p:cNvPr>
          <p:cNvSpPr txBox="1"/>
          <p:nvPr/>
        </p:nvSpPr>
        <p:spPr>
          <a:xfrm>
            <a:off x="8505930" y="4617144"/>
            <a:ext cx="2456597" cy="994759"/>
          </a:xfrm>
          <a:prstGeom prst="rect">
            <a:avLst/>
          </a:prstGeom>
          <a:noFill/>
        </p:spPr>
        <p:txBody>
          <a:bodyPr wrap="square">
            <a:spAutoFit/>
          </a:bodyPr>
          <a:lstStyle/>
          <a:p>
            <a:pPr>
              <a:lnSpc>
                <a:spcPct val="125000"/>
              </a:lnSpc>
            </a:pPr>
            <a:r>
              <a:rPr lang="da-DK" sz="1200" b="1">
                <a:solidFill>
                  <a:srgbClr val="EB5046"/>
                </a:solidFill>
                <a:latin typeface="Raleway" pitchFamily="2" charset="77"/>
              </a:rPr>
              <a:t>Øvelser</a:t>
            </a:r>
            <a:br>
              <a:rPr lang="da-DK" sz="1200" b="1">
                <a:solidFill>
                  <a:srgbClr val="EB5046"/>
                </a:solidFill>
                <a:latin typeface="Raleway" pitchFamily="2" charset="77"/>
              </a:rPr>
            </a:br>
            <a:r>
              <a:rPr lang="da-DK" sz="1200">
                <a:latin typeface="Raleway" pitchFamily="2" charset="77"/>
              </a:rPr>
              <a:t>hvor du kan tegne, skrive eller på anden vis sætte ord på egne erfaringer </a:t>
            </a:r>
          </a:p>
        </p:txBody>
      </p:sp>
      <p:pic>
        <p:nvPicPr>
          <p:cNvPr id="17" name="Billede 16" descr="Et billede, der indeholder skriveredskab, blyant&#10;&#10;Automatisk genereret beskrivelse">
            <a:extLst>
              <a:ext uri="{FF2B5EF4-FFF2-40B4-BE49-F238E27FC236}">
                <a16:creationId xmlns:a16="http://schemas.microsoft.com/office/drawing/2014/main" id="{514DE60C-D01E-0EAE-729E-594FE57359B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21268405" flipH="1">
            <a:off x="7629085" y="4204083"/>
            <a:ext cx="984132" cy="1463420"/>
          </a:xfrm>
          <a:prstGeom prst="rect">
            <a:avLst/>
          </a:prstGeom>
        </p:spPr>
      </p:pic>
      <p:pic>
        <p:nvPicPr>
          <p:cNvPr id="19" name="Billede 18" descr="Et billede, der indeholder logo, symbol, Grafik&#10;&#10;Automatisk genereret beskrivelse">
            <a:extLst>
              <a:ext uri="{FF2B5EF4-FFF2-40B4-BE49-F238E27FC236}">
                <a16:creationId xmlns:a16="http://schemas.microsoft.com/office/drawing/2014/main" id="{2CECCAAA-4928-273F-6DA4-E6088554578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544477" y="4408931"/>
            <a:ext cx="849539" cy="1342593"/>
          </a:xfrm>
          <a:prstGeom prst="rect">
            <a:avLst/>
          </a:prstGeom>
        </p:spPr>
      </p:pic>
      <p:pic>
        <p:nvPicPr>
          <p:cNvPr id="21" name="Billede 20">
            <a:extLst>
              <a:ext uri="{FF2B5EF4-FFF2-40B4-BE49-F238E27FC236}">
                <a16:creationId xmlns:a16="http://schemas.microsoft.com/office/drawing/2014/main" id="{22E901A6-4543-BB68-D6E0-21967E10396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44509" y="4498937"/>
            <a:ext cx="1150012" cy="1030357"/>
          </a:xfrm>
          <a:prstGeom prst="rect">
            <a:avLst/>
          </a:prstGeom>
        </p:spPr>
      </p:pic>
    </p:spTree>
    <p:extLst>
      <p:ext uri="{BB962C8B-B14F-4D97-AF65-F5344CB8AC3E}">
        <p14:creationId xmlns:p14="http://schemas.microsoft.com/office/powerpoint/2010/main" val="214706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1D423B1E-2E2D-302B-9C2E-321DC28281DB}"/>
              </a:ext>
            </a:extLst>
          </p:cNvPr>
          <p:cNvSpPr txBox="1">
            <a:spLocks/>
          </p:cNvSpPr>
          <p:nvPr/>
        </p:nvSpPr>
        <p:spPr>
          <a:xfrm>
            <a:off x="1753849" y="1853305"/>
            <a:ext cx="10006350" cy="3747257"/>
          </a:xfrm>
          <a:prstGeom prst="rect">
            <a:avLst/>
          </a:prstGeom>
        </p:spPr>
        <p:txBody>
          <a:bodyPr vert="horz" lIns="0" tIns="0" rIns="0" bIns="0" numCol="2" spcCol="1440000" rtlCol="0" anchor="t" anchorCtr="0">
            <a:noAutofit/>
          </a:bodyPr>
          <a:lstStyle>
            <a:lvl1pPr algn="l" defTabSz="914400" rtl="0" eaLnBrk="1" latinLnBrk="0" hangingPunct="1">
              <a:lnSpc>
                <a:spcPct val="83000"/>
              </a:lnSpc>
              <a:spcBef>
                <a:spcPct val="0"/>
              </a:spcBef>
              <a:buNone/>
              <a:defRPr sz="3000" b="1" kern="1200">
                <a:solidFill>
                  <a:schemeClr val="bg2"/>
                </a:solidFill>
                <a:latin typeface="+mj-lt"/>
                <a:ea typeface="+mj-ea"/>
                <a:cs typeface="+mj-cs"/>
              </a:defRPr>
            </a:lvl1pPr>
          </a:lstStyle>
          <a:p>
            <a:pPr marR="0" lvl="0" defTabSz="914400" rtl="0" eaLnBrk="1" fontAlgn="auto" latinLnBrk="0" hangingPunct="1">
              <a:lnSpc>
                <a:spcPct val="120000"/>
              </a:lnSpc>
              <a:spcBef>
                <a:spcPct val="0"/>
              </a:spcBef>
              <a:spcAft>
                <a:spcPts val="0"/>
              </a:spcAft>
              <a:buClrTx/>
              <a:buSzTx/>
              <a:tabLst/>
              <a:defRPr/>
            </a:pPr>
            <a:r>
              <a:rPr lang="da-DK" sz="1350" b="1" dirty="0">
                <a:solidFill>
                  <a:srgbClr val="EB5046"/>
                </a:solidFill>
                <a:latin typeface="Raleway"/>
              </a:rPr>
              <a:t>Introduktion: Hvad er stigmatisering og selvstigmatisering?</a:t>
            </a:r>
          </a:p>
          <a:p>
            <a:pPr>
              <a:lnSpc>
                <a:spcPct val="120000"/>
              </a:lnSpc>
              <a:defRPr/>
            </a:pPr>
            <a:r>
              <a:rPr lang="da-DK" sz="1200" b="0" dirty="0">
                <a:solidFill>
                  <a:schemeClr val="tx1"/>
                </a:solidFill>
                <a:latin typeface="Raleway" pitchFamily="2" charset="77"/>
              </a:rPr>
              <a:t>Hvor begreberne forklares, og om hvorfor det er vigtigt at arbejde med selvstigmatisering. </a:t>
            </a:r>
            <a:endParaRPr kumimoji="0" lang="da-DK" sz="1350" u="none" strike="noStrike" kern="1200" cap="none" spc="0" normalizeH="0" baseline="0" noProof="0" dirty="0">
              <a:ln>
                <a:noFill/>
              </a:ln>
              <a:solidFill>
                <a:srgbClr val="EB5046"/>
              </a:solidFill>
              <a:effectLst/>
              <a:uLnTx/>
              <a:uFillTx/>
              <a:latin typeface="Raleway"/>
            </a:endParaRPr>
          </a:p>
          <a:p>
            <a:pPr marR="0" lvl="0" defTabSz="914400" rtl="0" eaLnBrk="1" fontAlgn="auto" latinLnBrk="0" hangingPunct="1">
              <a:lnSpc>
                <a:spcPct val="120000"/>
              </a:lnSpc>
              <a:spcBef>
                <a:spcPct val="0"/>
              </a:spcBef>
              <a:spcAft>
                <a:spcPts val="0"/>
              </a:spcAft>
              <a:buClrTx/>
              <a:buSzTx/>
              <a:tabLst/>
              <a:defRPr/>
            </a:pPr>
            <a:endParaRPr kumimoji="0" lang="da-DK" sz="1350" u="none" strike="noStrike" kern="1200" cap="none" spc="0" normalizeH="0" baseline="0" noProof="0" dirty="0">
              <a:ln>
                <a:noFill/>
              </a:ln>
              <a:solidFill>
                <a:srgbClr val="EB5046"/>
              </a:solidFill>
              <a:effectLst/>
              <a:uLnTx/>
              <a:uFillTx/>
              <a:latin typeface="Raleway"/>
            </a:endParaRPr>
          </a:p>
          <a:p>
            <a:pPr marR="0" lvl="0" defTabSz="914400" rtl="0" eaLnBrk="1" fontAlgn="auto" latinLnBrk="0" hangingPunct="1">
              <a:lnSpc>
                <a:spcPct val="120000"/>
              </a:lnSpc>
              <a:spcBef>
                <a:spcPct val="0"/>
              </a:spcBef>
              <a:spcAft>
                <a:spcPts val="0"/>
              </a:spcAft>
              <a:buClrTx/>
              <a:buSzTx/>
              <a:tabLst/>
              <a:defRPr/>
            </a:pPr>
            <a:endParaRPr kumimoji="0" lang="da-DK" sz="1350" u="none" strike="noStrike" kern="1200" cap="none" spc="0" normalizeH="0" baseline="0" noProof="0" dirty="0">
              <a:ln>
                <a:noFill/>
              </a:ln>
              <a:solidFill>
                <a:srgbClr val="EB5046"/>
              </a:solidFill>
              <a:effectLst/>
              <a:uLnTx/>
              <a:uFillTx/>
              <a:latin typeface="Raleway"/>
            </a:endParaRPr>
          </a:p>
          <a:p>
            <a:pPr marR="0" lvl="0" defTabSz="914400" rtl="0" eaLnBrk="1" fontAlgn="auto" latinLnBrk="0" hangingPunct="1">
              <a:lnSpc>
                <a:spcPct val="120000"/>
              </a:lnSpc>
              <a:spcBef>
                <a:spcPct val="0"/>
              </a:spcBef>
              <a:spcAft>
                <a:spcPts val="0"/>
              </a:spcAft>
              <a:buClrTx/>
              <a:buSzTx/>
              <a:tabLst/>
              <a:defRPr/>
            </a:pPr>
            <a:r>
              <a:rPr kumimoji="0" lang="da-DK" sz="1350" u="none" strike="noStrike" kern="1200" cap="none" spc="0" normalizeH="0" baseline="0" noProof="0" dirty="0">
                <a:ln>
                  <a:noFill/>
                </a:ln>
                <a:solidFill>
                  <a:srgbClr val="EB5046"/>
                </a:solidFill>
                <a:effectLst/>
                <a:uLnTx/>
                <a:uFillTx/>
                <a:latin typeface="Raleway"/>
              </a:rPr>
              <a:t>Tema 1: </a:t>
            </a:r>
            <a:r>
              <a:rPr lang="da-DK" sz="1350" dirty="0">
                <a:solidFill>
                  <a:srgbClr val="EB5046"/>
                </a:solidFill>
                <a:latin typeface="Raleway"/>
              </a:rPr>
              <a:t>Håb som drivkraft</a:t>
            </a:r>
            <a:endParaRPr lang="da-DK" sz="1350" u="none" strike="noStrike" kern="1200" cap="none" spc="0" normalizeH="0" baseline="0" noProof="0" dirty="0">
              <a:ln>
                <a:noFill/>
              </a:ln>
              <a:solidFill>
                <a:srgbClr val="EB5046"/>
              </a:solidFill>
              <a:effectLst/>
              <a:uLnTx/>
              <a:uFillTx/>
              <a:latin typeface="Raleway"/>
            </a:endParaRPr>
          </a:p>
          <a:p>
            <a:pPr marR="0" lvl="0" defTabSz="914400" rtl="0" eaLnBrk="1" fontAlgn="auto" latinLnBrk="0" hangingPunct="1">
              <a:lnSpc>
                <a:spcPct val="120000"/>
              </a:lnSpc>
              <a:spcBef>
                <a:spcPct val="0"/>
              </a:spcBef>
              <a:spcAft>
                <a:spcPts val="0"/>
              </a:spcAft>
              <a:buClrTx/>
              <a:buSzTx/>
              <a:tabLst/>
              <a:defRPr/>
            </a:pPr>
            <a:r>
              <a:rPr lang="da-DK" sz="1200" b="0" dirty="0">
                <a:solidFill>
                  <a:schemeClr val="tx1"/>
                </a:solidFill>
                <a:latin typeface="Raleway"/>
              </a:rPr>
              <a:t>Om hvordan håb kan skabe forandring, og hvordan du arbejder med det på en måde, der føles meningsfuld og skaber nye muligheder i dit liv.</a:t>
            </a:r>
            <a:endParaRPr kumimoji="0" lang="da-DK" sz="1350" b="0" u="none" strike="noStrike" kern="1200" cap="none" spc="0" normalizeH="0" baseline="0" noProof="0" dirty="0">
              <a:ln>
                <a:noFill/>
              </a:ln>
              <a:solidFill>
                <a:prstClr val="white"/>
              </a:solidFill>
              <a:effectLst/>
              <a:uLnTx/>
              <a:uFillTx/>
              <a:latin typeface="Raleway" panose="020B0503030101060003" pitchFamily="34" charset="77"/>
            </a:endParaRPr>
          </a:p>
          <a:p>
            <a:pPr marR="0" lvl="0" defTabSz="914400" rtl="0" eaLnBrk="1" fontAlgn="auto" latinLnBrk="0" hangingPunct="1">
              <a:lnSpc>
                <a:spcPct val="120000"/>
              </a:lnSpc>
              <a:spcBef>
                <a:spcPct val="0"/>
              </a:spcBef>
              <a:spcAft>
                <a:spcPts val="0"/>
              </a:spcAft>
              <a:buClrTx/>
              <a:buSzTx/>
              <a:tabLst/>
              <a:defRPr/>
            </a:pPr>
            <a:endParaRPr kumimoji="0" lang="da-DK" sz="1350" b="0" u="none" strike="noStrike" kern="1200" cap="none" spc="0" normalizeH="0" baseline="0" noProof="0" dirty="0">
              <a:ln>
                <a:noFill/>
              </a:ln>
              <a:solidFill>
                <a:prstClr val="white"/>
              </a:solidFill>
              <a:effectLst/>
              <a:uLnTx/>
              <a:uFillTx/>
              <a:latin typeface="Raleway" panose="020B0503030101060003" pitchFamily="34" charset="77"/>
            </a:endParaRPr>
          </a:p>
          <a:p>
            <a:pPr marR="0" lvl="0" defTabSz="914400" rtl="0" eaLnBrk="1" fontAlgn="auto" latinLnBrk="0" hangingPunct="1">
              <a:lnSpc>
                <a:spcPct val="120000"/>
              </a:lnSpc>
              <a:spcBef>
                <a:spcPct val="0"/>
              </a:spcBef>
              <a:spcAft>
                <a:spcPts val="0"/>
              </a:spcAft>
              <a:buClrTx/>
              <a:buSzTx/>
              <a:tabLst/>
              <a:defRPr/>
            </a:pPr>
            <a:endParaRPr kumimoji="0" lang="da-DK" sz="1350" b="0" u="none" strike="noStrike" kern="1200" cap="none" spc="0" normalizeH="0" baseline="0" noProof="0" dirty="0">
              <a:ln>
                <a:noFill/>
              </a:ln>
              <a:solidFill>
                <a:prstClr val="white"/>
              </a:solidFill>
              <a:effectLst/>
              <a:uLnTx/>
              <a:uFillTx/>
              <a:latin typeface="Raleway" panose="020B0503030101060003" pitchFamily="34" charset="77"/>
            </a:endParaRPr>
          </a:p>
          <a:p>
            <a:pPr marR="0" lvl="0" defTabSz="914400" rtl="0" eaLnBrk="1" fontAlgn="auto" latinLnBrk="0" hangingPunct="1">
              <a:lnSpc>
                <a:spcPct val="120000"/>
              </a:lnSpc>
              <a:spcBef>
                <a:spcPct val="0"/>
              </a:spcBef>
              <a:spcAft>
                <a:spcPts val="0"/>
              </a:spcAft>
              <a:buClrTx/>
              <a:buSzTx/>
              <a:tabLst/>
              <a:defRPr/>
            </a:pPr>
            <a:r>
              <a:rPr lang="da-DK" sz="1350" dirty="0">
                <a:solidFill>
                  <a:srgbClr val="EB5046"/>
                </a:solidFill>
                <a:latin typeface="Raleway"/>
              </a:rPr>
              <a:t>Tema 2: Betydningen af relationer</a:t>
            </a:r>
          </a:p>
          <a:p>
            <a:pPr marR="0" lvl="0" defTabSz="914400" rtl="0" eaLnBrk="1" fontAlgn="auto" latinLnBrk="0" hangingPunct="1">
              <a:lnSpc>
                <a:spcPct val="120000"/>
              </a:lnSpc>
              <a:spcBef>
                <a:spcPct val="0"/>
              </a:spcBef>
              <a:spcAft>
                <a:spcPts val="0"/>
              </a:spcAft>
              <a:buClrTx/>
              <a:buSzTx/>
              <a:tabLst/>
              <a:defRPr/>
            </a:pPr>
            <a:r>
              <a:rPr lang="da-DK" sz="1200" b="0" dirty="0">
                <a:solidFill>
                  <a:schemeClr val="tx1"/>
                </a:solidFill>
                <a:latin typeface="Raleway"/>
              </a:rPr>
              <a:t>Giver indblik i, hvordan gode relationer til en fagperson, venner, familie eller nye fællesskaber kan skabe støtte, glæde og mening i din hverdag.</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da-DK" sz="1350" b="1" i="0" u="none" strike="noStrike" kern="1200" cap="none" spc="0" normalizeH="0" baseline="0" noProof="0" dirty="0">
                <a:ln>
                  <a:noFill/>
                </a:ln>
                <a:solidFill>
                  <a:srgbClr val="EB5046"/>
                </a:solidFill>
                <a:effectLst/>
                <a:uLnTx/>
                <a:uFillTx/>
                <a:latin typeface="Raleway"/>
                <a:ea typeface="+mn-ea"/>
                <a:cs typeface="+mn-cs"/>
              </a:rPr>
              <a:t> </a:t>
            </a:r>
          </a:p>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da-DK" sz="1350" b="1" i="0" u="none" strike="noStrike" kern="1200" cap="none" spc="0" normalizeH="0" baseline="0" noProof="0" dirty="0">
              <a:ln>
                <a:noFill/>
              </a:ln>
              <a:solidFill>
                <a:srgbClr val="EB5046"/>
              </a:solidFill>
              <a:effectLst/>
              <a:uLnTx/>
              <a:uFillTx/>
              <a:latin typeface="Raleway"/>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Raleway" pitchFamily="2" charset="77"/>
                <a:ea typeface="+mn-ea"/>
                <a:cs typeface="+mn-cs"/>
              </a:rPr>
              <a:t>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Raleway" pitchFamily="2" charset="77"/>
                <a:ea typeface="+mn-ea"/>
                <a:cs typeface="+mn-cs"/>
              </a:rPr>
              <a:t> </a:t>
            </a:r>
            <a:endParaRPr kumimoji="0" lang="da-DK" sz="1350" b="0" i="0" u="none" strike="noStrike" kern="1200" cap="none" spc="0" normalizeH="0" baseline="0" noProof="0" dirty="0">
              <a:ln>
                <a:noFill/>
              </a:ln>
              <a:solidFill>
                <a:srgbClr val="EB5046"/>
              </a:solidFill>
              <a:effectLst/>
              <a:uLnTx/>
              <a:uFillTx/>
              <a:latin typeface="Raleway"/>
              <a:ea typeface="+mn-ea"/>
              <a:cs typeface="+mn-cs"/>
            </a:endParaRPr>
          </a:p>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da-DK" sz="1350" b="0" i="0" u="none" strike="noStrike" kern="1200" cap="none" spc="0" normalizeH="0" baseline="0" noProof="0" dirty="0">
              <a:ln>
                <a:noFill/>
              </a:ln>
              <a:solidFill>
                <a:srgbClr val="EB5046"/>
              </a:solidFill>
              <a:effectLst/>
              <a:uLnTx/>
              <a:uFillTx/>
              <a:latin typeface="Raleway"/>
              <a:ea typeface="+mn-ea"/>
              <a:cs typeface="+mn-cs"/>
            </a:endParaRPr>
          </a:p>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da-DK" sz="1350" b="0" i="0" u="none" strike="noStrike" kern="1200" cap="none" spc="0" normalizeH="0" baseline="0" noProof="0" dirty="0">
              <a:ln>
                <a:noFill/>
              </a:ln>
              <a:solidFill>
                <a:srgbClr val="EB5046"/>
              </a:solidFill>
              <a:effectLst/>
              <a:uLnTx/>
              <a:uFillTx/>
              <a:latin typeface="Raleway"/>
              <a:ea typeface="+mn-ea"/>
              <a:cs typeface="+mn-cs"/>
            </a:endParaRPr>
          </a:p>
          <a:p>
            <a:pPr marR="0" lvl="0" defTabSz="914400" rtl="0" eaLnBrk="1" fontAlgn="auto" latinLnBrk="0" hangingPunct="1">
              <a:lnSpc>
                <a:spcPct val="120000"/>
              </a:lnSpc>
              <a:spcBef>
                <a:spcPct val="0"/>
              </a:spcBef>
              <a:spcAft>
                <a:spcPts val="0"/>
              </a:spcAft>
              <a:buClrTx/>
              <a:buSzTx/>
              <a:tabLst/>
              <a:defRPr/>
            </a:pPr>
            <a:r>
              <a:rPr kumimoji="0" lang="da-DK" sz="1350" u="none" strike="noStrike" kern="1200" cap="none" spc="0" normalizeH="0" baseline="0" noProof="0" dirty="0">
                <a:ln>
                  <a:noFill/>
                </a:ln>
                <a:solidFill>
                  <a:srgbClr val="EB5046"/>
                </a:solidFill>
                <a:effectLst/>
                <a:uLnTx/>
                <a:uFillTx/>
                <a:latin typeface="Raleway"/>
              </a:rPr>
              <a:t>Tema 3</a:t>
            </a:r>
            <a:r>
              <a:rPr lang="da-DK" sz="1350" dirty="0">
                <a:solidFill>
                  <a:srgbClr val="EB5046"/>
                </a:solidFill>
                <a:latin typeface="Raleway"/>
              </a:rPr>
              <a:t>: En ny historie om dig selv</a:t>
            </a:r>
          </a:p>
          <a:p>
            <a:pPr marR="0" lvl="0" defTabSz="914400" rtl="0" eaLnBrk="1" fontAlgn="auto" latinLnBrk="0" hangingPunct="1">
              <a:lnSpc>
                <a:spcPct val="120000"/>
              </a:lnSpc>
              <a:spcBef>
                <a:spcPct val="0"/>
              </a:spcBef>
              <a:spcAft>
                <a:spcPts val="0"/>
              </a:spcAft>
              <a:buClrTx/>
              <a:buSzTx/>
              <a:tabLst/>
              <a:defRPr/>
            </a:pPr>
            <a:r>
              <a:rPr lang="da-DK" sz="1200" b="0" dirty="0">
                <a:solidFill>
                  <a:schemeClr val="tx1"/>
                </a:solidFill>
                <a:latin typeface="Raleway"/>
              </a:rPr>
              <a:t>Handler om at skabe en ny og positiv fortælling om dig selv, hvor du fokuserer på både små og store ting, du kan. </a:t>
            </a:r>
            <a:endParaRPr lang="da-DK" sz="1200" b="0" dirty="0">
              <a:solidFill>
                <a:schemeClr val="tx1"/>
              </a:solidFill>
              <a:highlight>
                <a:srgbClr val="FFFF00"/>
              </a:highlight>
              <a:latin typeface="Raleway"/>
            </a:endParaRPr>
          </a:p>
          <a:p>
            <a:pPr marR="0" lvl="0" defTabSz="914400" rtl="0" eaLnBrk="1" fontAlgn="auto" latinLnBrk="0" hangingPunct="1">
              <a:lnSpc>
                <a:spcPct val="120000"/>
              </a:lnSpc>
              <a:spcBef>
                <a:spcPct val="0"/>
              </a:spcBef>
              <a:spcAft>
                <a:spcPts val="0"/>
              </a:spcAft>
              <a:buClrTx/>
              <a:buSzTx/>
              <a:tabLst/>
              <a:defRPr/>
            </a:pPr>
            <a:endParaRPr lang="da-DK" sz="1200" b="0" dirty="0">
              <a:solidFill>
                <a:schemeClr val="tx1"/>
              </a:solidFill>
              <a:latin typeface="Raleway"/>
            </a:endParaRPr>
          </a:p>
          <a:p>
            <a:pPr marR="0" lvl="0" defTabSz="914400" rtl="0" eaLnBrk="1" fontAlgn="auto" latinLnBrk="0" hangingPunct="1">
              <a:lnSpc>
                <a:spcPct val="120000"/>
              </a:lnSpc>
              <a:spcBef>
                <a:spcPct val="0"/>
              </a:spcBef>
              <a:spcAft>
                <a:spcPts val="0"/>
              </a:spcAft>
              <a:buClrTx/>
              <a:buSzTx/>
              <a:tabLst/>
              <a:defRPr/>
            </a:pPr>
            <a:endParaRPr lang="da-DK" sz="1350" b="0" dirty="0">
              <a:solidFill>
                <a:srgbClr val="EB5046"/>
              </a:solidFill>
              <a:latin typeface="Raleway"/>
            </a:endParaRPr>
          </a:p>
          <a:p>
            <a:pPr marR="0" lvl="0" defTabSz="914400" rtl="0" eaLnBrk="1" fontAlgn="auto" latinLnBrk="0" hangingPunct="1">
              <a:lnSpc>
                <a:spcPct val="120000"/>
              </a:lnSpc>
              <a:spcBef>
                <a:spcPct val="0"/>
              </a:spcBef>
              <a:spcAft>
                <a:spcPts val="0"/>
              </a:spcAft>
              <a:buClrTx/>
              <a:buSzTx/>
              <a:tabLst/>
              <a:defRPr/>
            </a:pPr>
            <a:endParaRPr lang="da-DK" sz="1350" b="0" dirty="0">
              <a:solidFill>
                <a:srgbClr val="EB5046"/>
              </a:solidFill>
              <a:latin typeface="Raleway"/>
            </a:endParaRPr>
          </a:p>
          <a:p>
            <a:pPr marR="0" lvl="0" defTabSz="914400" rtl="0" eaLnBrk="1" fontAlgn="auto" latinLnBrk="0" hangingPunct="1">
              <a:lnSpc>
                <a:spcPct val="120000"/>
              </a:lnSpc>
              <a:spcBef>
                <a:spcPct val="0"/>
              </a:spcBef>
              <a:spcAft>
                <a:spcPts val="0"/>
              </a:spcAft>
              <a:buClrTx/>
              <a:buSzTx/>
              <a:tabLst/>
              <a:defRPr/>
            </a:pPr>
            <a:r>
              <a:rPr kumimoji="0" lang="da-DK" sz="1350" u="none" strike="noStrike" kern="1200" cap="none" spc="0" normalizeH="0" baseline="0" noProof="0" dirty="0">
                <a:ln>
                  <a:noFill/>
                </a:ln>
                <a:solidFill>
                  <a:srgbClr val="EB5046"/>
                </a:solidFill>
                <a:effectLst/>
                <a:uLnTx/>
                <a:uFillTx/>
                <a:latin typeface="Raleway"/>
              </a:rPr>
              <a:t>Tema 4</a:t>
            </a:r>
            <a:r>
              <a:rPr lang="da-DK" sz="1350" dirty="0">
                <a:solidFill>
                  <a:srgbClr val="EB5046"/>
                </a:solidFill>
                <a:latin typeface="Raleway"/>
              </a:rPr>
              <a:t>: At stå imod selvstigmatisering</a:t>
            </a:r>
          </a:p>
          <a:p>
            <a:pPr marR="0" lvl="0" defTabSz="914400" rtl="0" eaLnBrk="1" fontAlgn="auto" latinLnBrk="0" hangingPunct="1">
              <a:lnSpc>
                <a:spcPct val="120000"/>
              </a:lnSpc>
              <a:spcBef>
                <a:spcPct val="0"/>
              </a:spcBef>
              <a:spcAft>
                <a:spcPts val="0"/>
              </a:spcAft>
              <a:buClrTx/>
              <a:buSzTx/>
              <a:tabLst/>
              <a:defRPr/>
            </a:pPr>
            <a:r>
              <a:rPr lang="da-DK" sz="1200" b="0" dirty="0">
                <a:solidFill>
                  <a:schemeClr val="tx1"/>
                </a:solidFill>
                <a:latin typeface="Raleway"/>
              </a:rPr>
              <a:t>Om hvordan du kan håndtere andres negative opfattelser uden at lade dem styre, hvem du er.</a:t>
            </a:r>
          </a:p>
        </p:txBody>
      </p:sp>
      <p:sp>
        <p:nvSpPr>
          <p:cNvPr id="2" name="Rektangel 1">
            <a:extLst>
              <a:ext uri="{FF2B5EF4-FFF2-40B4-BE49-F238E27FC236}">
                <a16:creationId xmlns:a16="http://schemas.microsoft.com/office/drawing/2014/main" id="{FB2A3586-84B2-10FC-CB5D-3DF84F00B68E}"/>
              </a:ext>
            </a:extLst>
          </p:cNvPr>
          <p:cNvSpPr/>
          <p:nvPr/>
        </p:nvSpPr>
        <p:spPr>
          <a:xfrm>
            <a:off x="596348" y="3125411"/>
            <a:ext cx="11423374" cy="2662590"/>
          </a:xfrm>
          <a:custGeom>
            <a:avLst/>
            <a:gdLst>
              <a:gd name="connsiteX0" fmla="*/ 0 w 11423374"/>
              <a:gd name="connsiteY0" fmla="*/ 0 h 2662590"/>
              <a:gd name="connsiteX1" fmla="*/ 557729 w 11423374"/>
              <a:gd name="connsiteY1" fmla="*/ 0 h 2662590"/>
              <a:gd name="connsiteX2" fmla="*/ 886991 w 11423374"/>
              <a:gd name="connsiteY2" fmla="*/ 0 h 2662590"/>
              <a:gd name="connsiteX3" fmla="*/ 1787422 w 11423374"/>
              <a:gd name="connsiteY3" fmla="*/ 0 h 2662590"/>
              <a:gd name="connsiteX4" fmla="*/ 2345151 w 11423374"/>
              <a:gd name="connsiteY4" fmla="*/ 0 h 2662590"/>
              <a:gd name="connsiteX5" fmla="*/ 2902881 w 11423374"/>
              <a:gd name="connsiteY5" fmla="*/ 0 h 2662590"/>
              <a:gd name="connsiteX6" fmla="*/ 3803312 w 11423374"/>
              <a:gd name="connsiteY6" fmla="*/ 0 h 2662590"/>
              <a:gd name="connsiteX7" fmla="*/ 4246807 w 11423374"/>
              <a:gd name="connsiteY7" fmla="*/ 0 h 2662590"/>
              <a:gd name="connsiteX8" fmla="*/ 5147238 w 11423374"/>
              <a:gd name="connsiteY8" fmla="*/ 0 h 2662590"/>
              <a:gd name="connsiteX9" fmla="*/ 6047669 w 11423374"/>
              <a:gd name="connsiteY9" fmla="*/ 0 h 2662590"/>
              <a:gd name="connsiteX10" fmla="*/ 6719632 w 11423374"/>
              <a:gd name="connsiteY10" fmla="*/ 0 h 2662590"/>
              <a:gd name="connsiteX11" fmla="*/ 7620062 w 11423374"/>
              <a:gd name="connsiteY11" fmla="*/ 0 h 2662590"/>
              <a:gd name="connsiteX12" fmla="*/ 8177792 w 11423374"/>
              <a:gd name="connsiteY12" fmla="*/ 0 h 2662590"/>
              <a:gd name="connsiteX13" fmla="*/ 8735521 w 11423374"/>
              <a:gd name="connsiteY13" fmla="*/ 0 h 2662590"/>
              <a:gd name="connsiteX14" fmla="*/ 9521718 w 11423374"/>
              <a:gd name="connsiteY14" fmla="*/ 0 h 2662590"/>
              <a:gd name="connsiteX15" fmla="*/ 10079448 w 11423374"/>
              <a:gd name="connsiteY15" fmla="*/ 0 h 2662590"/>
              <a:gd name="connsiteX16" fmla="*/ 11423374 w 11423374"/>
              <a:gd name="connsiteY16" fmla="*/ 0 h 2662590"/>
              <a:gd name="connsiteX17" fmla="*/ 11423374 w 11423374"/>
              <a:gd name="connsiteY17" fmla="*/ 718899 h 2662590"/>
              <a:gd name="connsiteX18" fmla="*/ 11423374 w 11423374"/>
              <a:gd name="connsiteY18" fmla="*/ 1411173 h 2662590"/>
              <a:gd name="connsiteX19" fmla="*/ 11423374 w 11423374"/>
              <a:gd name="connsiteY19" fmla="*/ 2662590 h 2662590"/>
              <a:gd name="connsiteX20" fmla="*/ 11094112 w 11423374"/>
              <a:gd name="connsiteY20" fmla="*/ 2662590 h 2662590"/>
              <a:gd name="connsiteX21" fmla="*/ 10193681 w 11423374"/>
              <a:gd name="connsiteY21" fmla="*/ 2662590 h 2662590"/>
              <a:gd name="connsiteX22" fmla="*/ 9521718 w 11423374"/>
              <a:gd name="connsiteY22" fmla="*/ 2662590 h 2662590"/>
              <a:gd name="connsiteX23" fmla="*/ 9078223 w 11423374"/>
              <a:gd name="connsiteY23" fmla="*/ 2662590 h 2662590"/>
              <a:gd name="connsiteX24" fmla="*/ 8406259 w 11423374"/>
              <a:gd name="connsiteY24" fmla="*/ 2662590 h 2662590"/>
              <a:gd name="connsiteX25" fmla="*/ 8076997 w 11423374"/>
              <a:gd name="connsiteY25" fmla="*/ 2662590 h 2662590"/>
              <a:gd name="connsiteX26" fmla="*/ 7747735 w 11423374"/>
              <a:gd name="connsiteY26" fmla="*/ 2662590 h 2662590"/>
              <a:gd name="connsiteX27" fmla="*/ 7075772 w 11423374"/>
              <a:gd name="connsiteY27" fmla="*/ 2662590 h 2662590"/>
              <a:gd name="connsiteX28" fmla="*/ 6632277 w 11423374"/>
              <a:gd name="connsiteY28" fmla="*/ 2662590 h 2662590"/>
              <a:gd name="connsiteX29" fmla="*/ 5846080 w 11423374"/>
              <a:gd name="connsiteY29" fmla="*/ 2662590 h 2662590"/>
              <a:gd name="connsiteX30" fmla="*/ 5402584 w 11423374"/>
              <a:gd name="connsiteY30" fmla="*/ 2662590 h 2662590"/>
              <a:gd name="connsiteX31" fmla="*/ 4616387 w 11423374"/>
              <a:gd name="connsiteY31" fmla="*/ 2662590 h 2662590"/>
              <a:gd name="connsiteX32" fmla="*/ 4287125 w 11423374"/>
              <a:gd name="connsiteY32" fmla="*/ 2662590 h 2662590"/>
              <a:gd name="connsiteX33" fmla="*/ 3500928 w 11423374"/>
              <a:gd name="connsiteY33" fmla="*/ 2662590 h 2662590"/>
              <a:gd name="connsiteX34" fmla="*/ 3057432 w 11423374"/>
              <a:gd name="connsiteY34" fmla="*/ 2662590 h 2662590"/>
              <a:gd name="connsiteX35" fmla="*/ 2728170 w 11423374"/>
              <a:gd name="connsiteY35" fmla="*/ 2662590 h 2662590"/>
              <a:gd name="connsiteX36" fmla="*/ 2284675 w 11423374"/>
              <a:gd name="connsiteY36" fmla="*/ 2662590 h 2662590"/>
              <a:gd name="connsiteX37" fmla="*/ 1498478 w 11423374"/>
              <a:gd name="connsiteY37" fmla="*/ 2662590 h 2662590"/>
              <a:gd name="connsiteX38" fmla="*/ 1054982 w 11423374"/>
              <a:gd name="connsiteY38" fmla="*/ 2662590 h 2662590"/>
              <a:gd name="connsiteX39" fmla="*/ 725720 w 11423374"/>
              <a:gd name="connsiteY39" fmla="*/ 2662590 h 2662590"/>
              <a:gd name="connsiteX40" fmla="*/ 0 w 11423374"/>
              <a:gd name="connsiteY40" fmla="*/ 2662590 h 2662590"/>
              <a:gd name="connsiteX41" fmla="*/ 0 w 11423374"/>
              <a:gd name="connsiteY41" fmla="*/ 2023568 h 2662590"/>
              <a:gd name="connsiteX42" fmla="*/ 0 w 11423374"/>
              <a:gd name="connsiteY42" fmla="*/ 1437799 h 2662590"/>
              <a:gd name="connsiteX43" fmla="*/ 0 w 11423374"/>
              <a:gd name="connsiteY43" fmla="*/ 772151 h 2662590"/>
              <a:gd name="connsiteX44" fmla="*/ 0 w 11423374"/>
              <a:gd name="connsiteY44" fmla="*/ 0 h 266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23374" h="2662590" extrusionOk="0">
                <a:moveTo>
                  <a:pt x="0" y="0"/>
                </a:moveTo>
                <a:cubicBezTo>
                  <a:pt x="157188" y="22857"/>
                  <a:pt x="308738" y="8634"/>
                  <a:pt x="557729" y="0"/>
                </a:cubicBezTo>
                <a:cubicBezTo>
                  <a:pt x="806720" y="-8634"/>
                  <a:pt x="731745" y="15100"/>
                  <a:pt x="886991" y="0"/>
                </a:cubicBezTo>
                <a:cubicBezTo>
                  <a:pt x="1042237" y="-15100"/>
                  <a:pt x="1494327" y="20400"/>
                  <a:pt x="1787422" y="0"/>
                </a:cubicBezTo>
                <a:cubicBezTo>
                  <a:pt x="2080517" y="-20400"/>
                  <a:pt x="2146261" y="9303"/>
                  <a:pt x="2345151" y="0"/>
                </a:cubicBezTo>
                <a:cubicBezTo>
                  <a:pt x="2544041" y="-9303"/>
                  <a:pt x="2680256" y="23466"/>
                  <a:pt x="2902881" y="0"/>
                </a:cubicBezTo>
                <a:cubicBezTo>
                  <a:pt x="3125506" y="-23466"/>
                  <a:pt x="3476228" y="28902"/>
                  <a:pt x="3803312" y="0"/>
                </a:cubicBezTo>
                <a:cubicBezTo>
                  <a:pt x="4130396" y="-28902"/>
                  <a:pt x="4124193" y="2713"/>
                  <a:pt x="4246807" y="0"/>
                </a:cubicBezTo>
                <a:cubicBezTo>
                  <a:pt x="4369422" y="-2713"/>
                  <a:pt x="4865484" y="-44634"/>
                  <a:pt x="5147238" y="0"/>
                </a:cubicBezTo>
                <a:cubicBezTo>
                  <a:pt x="5428992" y="44634"/>
                  <a:pt x="5608438" y="9128"/>
                  <a:pt x="6047669" y="0"/>
                </a:cubicBezTo>
                <a:cubicBezTo>
                  <a:pt x="6486900" y="-9128"/>
                  <a:pt x="6483134" y="14722"/>
                  <a:pt x="6719632" y="0"/>
                </a:cubicBezTo>
                <a:cubicBezTo>
                  <a:pt x="6956130" y="-14722"/>
                  <a:pt x="7411740" y="-33650"/>
                  <a:pt x="7620062" y="0"/>
                </a:cubicBezTo>
                <a:cubicBezTo>
                  <a:pt x="7828384" y="33650"/>
                  <a:pt x="7900178" y="11130"/>
                  <a:pt x="8177792" y="0"/>
                </a:cubicBezTo>
                <a:cubicBezTo>
                  <a:pt x="8455406" y="-11130"/>
                  <a:pt x="8484154" y="-23703"/>
                  <a:pt x="8735521" y="0"/>
                </a:cubicBezTo>
                <a:cubicBezTo>
                  <a:pt x="8986888" y="23703"/>
                  <a:pt x="9179952" y="-28606"/>
                  <a:pt x="9521718" y="0"/>
                </a:cubicBezTo>
                <a:cubicBezTo>
                  <a:pt x="9863484" y="28606"/>
                  <a:pt x="9934182" y="18395"/>
                  <a:pt x="10079448" y="0"/>
                </a:cubicBezTo>
                <a:cubicBezTo>
                  <a:pt x="10224714" y="-18395"/>
                  <a:pt x="11085207" y="-40702"/>
                  <a:pt x="11423374" y="0"/>
                </a:cubicBezTo>
                <a:cubicBezTo>
                  <a:pt x="11448935" y="303916"/>
                  <a:pt x="11390337" y="401411"/>
                  <a:pt x="11423374" y="718899"/>
                </a:cubicBezTo>
                <a:cubicBezTo>
                  <a:pt x="11456411" y="1036387"/>
                  <a:pt x="11389110" y="1097382"/>
                  <a:pt x="11423374" y="1411173"/>
                </a:cubicBezTo>
                <a:cubicBezTo>
                  <a:pt x="11457638" y="1724964"/>
                  <a:pt x="11481446" y="2388779"/>
                  <a:pt x="11423374" y="2662590"/>
                </a:cubicBezTo>
                <a:cubicBezTo>
                  <a:pt x="11288047" y="2655548"/>
                  <a:pt x="11168341" y="2664491"/>
                  <a:pt x="11094112" y="2662590"/>
                </a:cubicBezTo>
                <a:cubicBezTo>
                  <a:pt x="11019883" y="2660689"/>
                  <a:pt x="10390944" y="2677301"/>
                  <a:pt x="10193681" y="2662590"/>
                </a:cubicBezTo>
                <a:cubicBezTo>
                  <a:pt x="9996418" y="2647879"/>
                  <a:pt x="9735831" y="2651896"/>
                  <a:pt x="9521718" y="2662590"/>
                </a:cubicBezTo>
                <a:cubicBezTo>
                  <a:pt x="9307605" y="2673284"/>
                  <a:pt x="9221806" y="2656323"/>
                  <a:pt x="9078223" y="2662590"/>
                </a:cubicBezTo>
                <a:cubicBezTo>
                  <a:pt x="8934641" y="2668857"/>
                  <a:pt x="8617333" y="2674757"/>
                  <a:pt x="8406259" y="2662590"/>
                </a:cubicBezTo>
                <a:cubicBezTo>
                  <a:pt x="8195185" y="2650423"/>
                  <a:pt x="8208110" y="2669462"/>
                  <a:pt x="8076997" y="2662590"/>
                </a:cubicBezTo>
                <a:cubicBezTo>
                  <a:pt x="7945884" y="2655718"/>
                  <a:pt x="7904762" y="2663791"/>
                  <a:pt x="7747735" y="2662590"/>
                </a:cubicBezTo>
                <a:cubicBezTo>
                  <a:pt x="7590708" y="2661389"/>
                  <a:pt x="7376346" y="2630735"/>
                  <a:pt x="7075772" y="2662590"/>
                </a:cubicBezTo>
                <a:cubicBezTo>
                  <a:pt x="6775198" y="2694445"/>
                  <a:pt x="6814411" y="2645226"/>
                  <a:pt x="6632277" y="2662590"/>
                </a:cubicBezTo>
                <a:cubicBezTo>
                  <a:pt x="6450143" y="2679954"/>
                  <a:pt x="6041723" y="2674364"/>
                  <a:pt x="5846080" y="2662590"/>
                </a:cubicBezTo>
                <a:cubicBezTo>
                  <a:pt x="5650437" y="2650816"/>
                  <a:pt x="5493510" y="2654668"/>
                  <a:pt x="5402584" y="2662590"/>
                </a:cubicBezTo>
                <a:cubicBezTo>
                  <a:pt x="5311658" y="2670512"/>
                  <a:pt x="4880544" y="2701427"/>
                  <a:pt x="4616387" y="2662590"/>
                </a:cubicBezTo>
                <a:cubicBezTo>
                  <a:pt x="4352230" y="2623753"/>
                  <a:pt x="4357082" y="2667268"/>
                  <a:pt x="4287125" y="2662590"/>
                </a:cubicBezTo>
                <a:cubicBezTo>
                  <a:pt x="4217168" y="2657912"/>
                  <a:pt x="3747200" y="2692936"/>
                  <a:pt x="3500928" y="2662590"/>
                </a:cubicBezTo>
                <a:cubicBezTo>
                  <a:pt x="3254656" y="2632244"/>
                  <a:pt x="3220040" y="2640590"/>
                  <a:pt x="3057432" y="2662590"/>
                </a:cubicBezTo>
                <a:cubicBezTo>
                  <a:pt x="2894824" y="2684590"/>
                  <a:pt x="2867019" y="2650239"/>
                  <a:pt x="2728170" y="2662590"/>
                </a:cubicBezTo>
                <a:cubicBezTo>
                  <a:pt x="2589321" y="2674941"/>
                  <a:pt x="2420751" y="2643674"/>
                  <a:pt x="2284675" y="2662590"/>
                </a:cubicBezTo>
                <a:cubicBezTo>
                  <a:pt x="2148599" y="2681506"/>
                  <a:pt x="1833452" y="2694435"/>
                  <a:pt x="1498478" y="2662590"/>
                </a:cubicBezTo>
                <a:cubicBezTo>
                  <a:pt x="1163504" y="2630745"/>
                  <a:pt x="1182389" y="2672943"/>
                  <a:pt x="1054982" y="2662590"/>
                </a:cubicBezTo>
                <a:cubicBezTo>
                  <a:pt x="927575" y="2652237"/>
                  <a:pt x="860295" y="2652820"/>
                  <a:pt x="725720" y="2662590"/>
                </a:cubicBezTo>
                <a:cubicBezTo>
                  <a:pt x="591145" y="2672360"/>
                  <a:pt x="279744" y="2656706"/>
                  <a:pt x="0" y="2662590"/>
                </a:cubicBezTo>
                <a:cubicBezTo>
                  <a:pt x="25151" y="2426852"/>
                  <a:pt x="20923" y="2255550"/>
                  <a:pt x="0" y="2023568"/>
                </a:cubicBezTo>
                <a:cubicBezTo>
                  <a:pt x="-20923" y="1791586"/>
                  <a:pt x="2170" y="1716493"/>
                  <a:pt x="0" y="1437799"/>
                </a:cubicBezTo>
                <a:cubicBezTo>
                  <a:pt x="-2170" y="1159105"/>
                  <a:pt x="-32717" y="915709"/>
                  <a:pt x="0" y="772151"/>
                </a:cubicBezTo>
                <a:cubicBezTo>
                  <a:pt x="32717" y="628593"/>
                  <a:pt x="14074" y="34451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noProof="0" dirty="0"/>
              <a:t>v</a:t>
            </a:r>
          </a:p>
        </p:txBody>
      </p:sp>
      <p:sp>
        <p:nvSpPr>
          <p:cNvPr id="20" name="Rektangel 19">
            <a:hlinkClick r:id="rId3" action="ppaction://hlinksldjump"/>
            <a:extLst>
              <a:ext uri="{FF2B5EF4-FFF2-40B4-BE49-F238E27FC236}">
                <a16:creationId xmlns:a16="http://schemas.microsoft.com/office/drawing/2014/main" id="{8CE755CC-CFF9-0D38-6AC6-528B59FA126B}"/>
              </a:ext>
            </a:extLst>
          </p:cNvPr>
          <p:cNvSpPr/>
          <p:nvPr/>
        </p:nvSpPr>
        <p:spPr>
          <a:xfrm>
            <a:off x="819396" y="3176793"/>
            <a:ext cx="5452211" cy="1106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a:p>
        </p:txBody>
      </p:sp>
      <p:sp>
        <p:nvSpPr>
          <p:cNvPr id="8" name="Titel 1">
            <a:extLst>
              <a:ext uri="{FF2B5EF4-FFF2-40B4-BE49-F238E27FC236}">
                <a16:creationId xmlns:a16="http://schemas.microsoft.com/office/drawing/2014/main" id="{D4C679EF-76F5-043D-C56F-BD2C20860ED1}"/>
              </a:ext>
            </a:extLst>
          </p:cNvPr>
          <p:cNvSpPr txBox="1">
            <a:spLocks/>
          </p:cNvSpPr>
          <p:nvPr/>
        </p:nvSpPr>
        <p:spPr>
          <a:xfrm>
            <a:off x="819396" y="693192"/>
            <a:ext cx="14304490" cy="606287"/>
          </a:xfrm>
          <a:prstGeom prst="rect">
            <a:avLst/>
          </a:prstGeom>
        </p:spPr>
        <p:txBody>
          <a:bodyPr vert="horz" lIns="0" tIns="0" rIns="0" bIns="0" numCol="2" spcCol="360000" rtlCol="0" anchor="t" anchorCtr="0">
            <a:noAutofit/>
          </a:bodyPr>
          <a:lstStyle>
            <a:lvl1pPr algn="l" defTabSz="914400" rtl="0" eaLnBrk="1" latinLnBrk="0" hangingPunct="1">
              <a:lnSpc>
                <a:spcPct val="83000"/>
              </a:lnSpc>
              <a:spcBef>
                <a:spcPct val="0"/>
              </a:spcBef>
              <a:buNone/>
              <a:defRPr sz="3000" b="1" kern="1200">
                <a:solidFill>
                  <a:schemeClr val="bg2"/>
                </a:solidFill>
                <a:latin typeface="+mj-lt"/>
                <a:ea typeface="+mj-ea"/>
                <a:cs typeface="+mj-cs"/>
              </a:defRPr>
            </a:lvl1pPr>
          </a:lstStyle>
          <a:p>
            <a:pPr marL="0" marR="0" lvl="0" indent="0" defTabSz="914400" rtl="0" eaLnBrk="1" fontAlgn="auto" latinLnBrk="0" hangingPunct="1">
              <a:lnSpc>
                <a:spcPct val="83000"/>
              </a:lnSpc>
              <a:spcBef>
                <a:spcPct val="0"/>
              </a:spcBef>
              <a:spcAft>
                <a:spcPts val="0"/>
              </a:spcAft>
              <a:buClrTx/>
              <a:buSzTx/>
              <a:buFontTx/>
              <a:buNone/>
              <a:tabLst/>
              <a:defRPr/>
            </a:pPr>
            <a:r>
              <a:rPr lang="da-DK" sz="2800" b="0" dirty="0">
                <a:solidFill>
                  <a:srgbClr val="EB5046"/>
                </a:solidFill>
                <a:latin typeface="Raleway ExtraBold" pitchFamily="2" charset="0"/>
              </a:rPr>
              <a:t>Temaer du kan finde i </a:t>
            </a:r>
            <a:r>
              <a:rPr kumimoji="0" lang="da-DK" sz="2800" b="0" u="none" strike="noStrike" kern="1200" cap="none" spc="0" normalizeH="0" baseline="0" noProof="0" dirty="0">
                <a:ln>
                  <a:noFill/>
                </a:ln>
                <a:solidFill>
                  <a:srgbClr val="EB5046"/>
                </a:solidFill>
                <a:effectLst/>
                <a:uLnTx/>
                <a:uFillTx/>
                <a:latin typeface="Raleway ExtraBold" pitchFamily="2" charset="0"/>
              </a:rPr>
              <a:t>værktøjet</a:t>
            </a:r>
          </a:p>
        </p:txBody>
      </p:sp>
      <p:sp>
        <p:nvSpPr>
          <p:cNvPr id="5" name="Tekstfelt 4">
            <a:extLst>
              <a:ext uri="{FF2B5EF4-FFF2-40B4-BE49-F238E27FC236}">
                <a16:creationId xmlns:a16="http://schemas.microsoft.com/office/drawing/2014/main" id="{E8C132E5-0648-A582-571B-4937F54348CB}"/>
              </a:ext>
            </a:extLst>
          </p:cNvPr>
          <p:cNvSpPr txBox="1"/>
          <p:nvPr/>
        </p:nvSpPr>
        <p:spPr>
          <a:xfrm>
            <a:off x="852261" y="1204201"/>
            <a:ext cx="10560084" cy="461665"/>
          </a:xfrm>
          <a:prstGeom prst="rect">
            <a:avLst/>
          </a:prstGeom>
          <a:noFill/>
        </p:spPr>
        <p:txBody>
          <a:bodyPr wrap="square" lIns="0" tIns="0" rIns="0" bIns="0" rtlCol="0" anchor="t">
            <a:spAutoFit/>
          </a:bodyPr>
          <a:lstStyle/>
          <a:p>
            <a:r>
              <a:rPr lang="da-DK" sz="1600" dirty="0">
                <a:solidFill>
                  <a:srgbClr val="EB5046"/>
                </a:solidFill>
              </a:rPr>
              <a:t>Du kan vælge at gennemgå temaerne samlet, eller du kan klikke på et tema og arbejde specifikt med det.</a:t>
            </a:r>
            <a:endParaRPr lang="da-DK" sz="1600" dirty="0"/>
          </a:p>
          <a:p>
            <a:pPr marL="0" indent="0">
              <a:buNone/>
            </a:pPr>
            <a:endParaRPr lang="da-DK" sz="1400" b="1" dirty="0">
              <a:solidFill>
                <a:schemeClr val="tx1"/>
              </a:solidFill>
              <a:effectLst/>
            </a:endParaRPr>
          </a:p>
        </p:txBody>
      </p:sp>
      <p:pic>
        <p:nvPicPr>
          <p:cNvPr id="6" name="Billede 5" descr="Et billede, der indeholder vinge, fugl, Fugletræk, fly&#10;&#10;Automatisk genereret beskrivelse">
            <a:extLst>
              <a:ext uri="{FF2B5EF4-FFF2-40B4-BE49-F238E27FC236}">
                <a16:creationId xmlns:a16="http://schemas.microsoft.com/office/drawing/2014/main" id="{9C076941-5C2B-41EC-3E98-D3FDAFFE792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52262" y="1885988"/>
            <a:ext cx="777047" cy="878125"/>
          </a:xfrm>
          <a:prstGeom prst="rect">
            <a:avLst/>
          </a:prstGeom>
        </p:spPr>
      </p:pic>
      <p:pic>
        <p:nvPicPr>
          <p:cNvPr id="7" name="Billede 6">
            <a:extLst>
              <a:ext uri="{FF2B5EF4-FFF2-40B4-BE49-F238E27FC236}">
                <a16:creationId xmlns:a16="http://schemas.microsoft.com/office/drawing/2014/main" id="{AC124CB3-DD11-2796-57CC-D7E7E7579E0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52262" y="3320888"/>
            <a:ext cx="777047" cy="878125"/>
          </a:xfrm>
          <a:prstGeom prst="rect">
            <a:avLst/>
          </a:prstGeom>
        </p:spPr>
      </p:pic>
      <p:pic>
        <p:nvPicPr>
          <p:cNvPr id="9" name="Billede 8">
            <a:extLst>
              <a:ext uri="{FF2B5EF4-FFF2-40B4-BE49-F238E27FC236}">
                <a16:creationId xmlns:a16="http://schemas.microsoft.com/office/drawing/2014/main" id="{3B07FCE1-81F6-611E-4E88-5E06FD8FE65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5400000" flipH="1">
            <a:off x="801723" y="4767687"/>
            <a:ext cx="878124" cy="777048"/>
          </a:xfrm>
          <a:prstGeom prst="rect">
            <a:avLst/>
          </a:prstGeom>
        </p:spPr>
      </p:pic>
      <p:pic>
        <p:nvPicPr>
          <p:cNvPr id="10" name="Billede 9">
            <a:extLst>
              <a:ext uri="{FF2B5EF4-FFF2-40B4-BE49-F238E27FC236}">
                <a16:creationId xmlns:a16="http://schemas.microsoft.com/office/drawing/2014/main" id="{72CF53F1-AB1C-8375-085D-D31CC8C1036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flipH="1">
            <a:off x="6563947" y="3320888"/>
            <a:ext cx="777048" cy="878125"/>
          </a:xfrm>
          <a:prstGeom prst="rect">
            <a:avLst/>
          </a:prstGeom>
        </p:spPr>
      </p:pic>
      <p:pic>
        <p:nvPicPr>
          <p:cNvPr id="11" name="Billede 10">
            <a:extLst>
              <a:ext uri="{FF2B5EF4-FFF2-40B4-BE49-F238E27FC236}">
                <a16:creationId xmlns:a16="http://schemas.microsoft.com/office/drawing/2014/main" id="{D439A13C-63FC-941E-080D-57A0CED3485B}"/>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563947" y="4717148"/>
            <a:ext cx="777047" cy="878125"/>
          </a:xfrm>
          <a:prstGeom prst="rect">
            <a:avLst/>
          </a:prstGeom>
        </p:spPr>
      </p:pic>
      <p:sp>
        <p:nvSpPr>
          <p:cNvPr id="24" name="Pladsholder til slidenummer 3">
            <a:extLst>
              <a:ext uri="{FF2B5EF4-FFF2-40B4-BE49-F238E27FC236}">
                <a16:creationId xmlns:a16="http://schemas.microsoft.com/office/drawing/2014/main" id="{668AC160-796B-7DFC-2896-3876905E6DA8}"/>
              </a:ext>
            </a:extLst>
          </p:cNvPr>
          <p:cNvSpPr>
            <a:spLocks noGrp="1"/>
          </p:cNvSpPr>
          <p:nvPr>
            <p:ph type="sldNum" sz="quarter" idx="12"/>
          </p:nvPr>
        </p:nvSpPr>
        <p:spPr>
          <a:xfrm>
            <a:off x="432000" y="6378417"/>
            <a:ext cx="673950" cy="180000"/>
          </a:xfrm>
        </p:spPr>
        <p:txBody>
          <a:bodyPr/>
          <a:lstStyle/>
          <a:p>
            <a:r>
              <a:rPr lang="da-DK">
                <a:solidFill>
                  <a:schemeClr val="tx1"/>
                </a:solidFill>
              </a:rPr>
              <a:t>Side </a:t>
            </a:r>
            <a:fld id="{24C8C45C-947F-4981-8B3F-4F32E973C901}" type="slidenum">
              <a:rPr lang="da-DK" smtClean="0">
                <a:solidFill>
                  <a:schemeClr val="tx1"/>
                </a:solidFill>
              </a:rPr>
              <a:pPr/>
              <a:t>4</a:t>
            </a:fld>
            <a:endParaRPr lang="da-DK">
              <a:solidFill>
                <a:schemeClr val="tx1"/>
              </a:solidFill>
            </a:endParaRPr>
          </a:p>
        </p:txBody>
      </p:sp>
      <p:sp>
        <p:nvSpPr>
          <p:cNvPr id="22" name="Rektangel 21">
            <a:hlinkClick r:id="rId9" action="ppaction://hlinksldjump"/>
            <a:extLst>
              <a:ext uri="{FF2B5EF4-FFF2-40B4-BE49-F238E27FC236}">
                <a16:creationId xmlns:a16="http://schemas.microsoft.com/office/drawing/2014/main" id="{7951EECF-DBD8-6304-EFF4-F22B8A2FC8CC}"/>
              </a:ext>
            </a:extLst>
          </p:cNvPr>
          <p:cNvSpPr/>
          <p:nvPr/>
        </p:nvSpPr>
        <p:spPr>
          <a:xfrm>
            <a:off x="6483976" y="3125411"/>
            <a:ext cx="5276221" cy="12030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a:p>
        </p:txBody>
      </p:sp>
      <p:sp>
        <p:nvSpPr>
          <p:cNvPr id="23" name="Rektangel 22">
            <a:hlinkClick r:id="rId10" action="ppaction://hlinksldjump"/>
            <a:extLst>
              <a:ext uri="{FF2B5EF4-FFF2-40B4-BE49-F238E27FC236}">
                <a16:creationId xmlns:a16="http://schemas.microsoft.com/office/drawing/2014/main" id="{A276FE20-FB72-627D-AC03-5CACA72DF998}"/>
              </a:ext>
            </a:extLst>
          </p:cNvPr>
          <p:cNvSpPr/>
          <p:nvPr/>
        </p:nvSpPr>
        <p:spPr>
          <a:xfrm>
            <a:off x="6483976" y="4584958"/>
            <a:ext cx="5276221" cy="12030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1" name="Rektangel 20">
            <a:hlinkClick r:id="rId11" action="ppaction://hlinksldjump"/>
            <a:extLst>
              <a:ext uri="{FF2B5EF4-FFF2-40B4-BE49-F238E27FC236}">
                <a16:creationId xmlns:a16="http://schemas.microsoft.com/office/drawing/2014/main" id="{C5E14159-4F90-EE0A-1740-23D2C59C82AF}"/>
              </a:ext>
            </a:extLst>
          </p:cNvPr>
          <p:cNvSpPr/>
          <p:nvPr/>
        </p:nvSpPr>
        <p:spPr>
          <a:xfrm>
            <a:off x="786529" y="4584958"/>
            <a:ext cx="5049617" cy="1106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a:p>
        </p:txBody>
      </p:sp>
      <p:sp>
        <p:nvSpPr>
          <p:cNvPr id="3" name="Rektangel 2">
            <a:hlinkClick r:id="rId3" action="ppaction://hlinksldjump"/>
            <a:extLst>
              <a:ext uri="{FF2B5EF4-FFF2-40B4-BE49-F238E27FC236}">
                <a16:creationId xmlns:a16="http://schemas.microsoft.com/office/drawing/2014/main" id="{A78C02C6-9D75-561F-6243-4CD266B160A8}"/>
              </a:ext>
            </a:extLst>
          </p:cNvPr>
          <p:cNvSpPr/>
          <p:nvPr/>
        </p:nvSpPr>
        <p:spPr>
          <a:xfrm>
            <a:off x="831140" y="3259871"/>
            <a:ext cx="5206908" cy="1162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a:p>
        </p:txBody>
      </p:sp>
      <p:sp>
        <p:nvSpPr>
          <p:cNvPr id="19" name="Rektangel 18">
            <a:hlinkClick r:id="rId12" action="ppaction://hlinksldjump"/>
            <a:extLst>
              <a:ext uri="{FF2B5EF4-FFF2-40B4-BE49-F238E27FC236}">
                <a16:creationId xmlns:a16="http://schemas.microsoft.com/office/drawing/2014/main" id="{BFAE05FD-D9B2-E716-577E-C72B470F36C7}"/>
              </a:ext>
            </a:extLst>
          </p:cNvPr>
          <p:cNvSpPr/>
          <p:nvPr/>
        </p:nvSpPr>
        <p:spPr>
          <a:xfrm>
            <a:off x="702051" y="1794602"/>
            <a:ext cx="5166961" cy="1088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a:p>
        </p:txBody>
      </p:sp>
    </p:spTree>
    <p:extLst>
      <p:ext uri="{BB962C8B-B14F-4D97-AF65-F5344CB8AC3E}">
        <p14:creationId xmlns:p14="http://schemas.microsoft.com/office/powerpoint/2010/main" val="1755542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2A53801-9923-72AC-CB91-B8314A2BAB36}"/>
            </a:ext>
          </a:extLst>
        </p:cNvPr>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305FE353-CFA2-0F59-DC70-190ED72AE666}"/>
              </a:ext>
            </a:extLst>
          </p:cNvPr>
          <p:cNvSpPr>
            <a:spLocks noGrp="1"/>
          </p:cNvSpPr>
          <p:nvPr>
            <p:ph type="sldNum" sz="quarter" idx="12"/>
          </p:nvPr>
        </p:nvSpPr>
        <p:spPr/>
        <p:txBody>
          <a:bodyPr/>
          <a:lstStyle/>
          <a:p>
            <a:r>
              <a:rPr lang="da-DK">
                <a:solidFill>
                  <a:schemeClr val="tx1"/>
                </a:solidFill>
              </a:rPr>
              <a:t>Side </a:t>
            </a:r>
            <a:fld id="{24C8C45C-947F-4981-8B3F-4F32E973C901}" type="slidenum">
              <a:rPr lang="da-DK" smtClean="0">
                <a:solidFill>
                  <a:schemeClr val="tx1"/>
                </a:solidFill>
              </a:rPr>
              <a:pPr/>
              <a:t>5</a:t>
            </a:fld>
            <a:endParaRPr lang="da-DK">
              <a:solidFill>
                <a:schemeClr val="tx1"/>
              </a:solidFill>
            </a:endParaRPr>
          </a:p>
        </p:txBody>
      </p:sp>
      <p:sp>
        <p:nvSpPr>
          <p:cNvPr id="15" name="Pladsholder til slidenummer 3">
            <a:extLst>
              <a:ext uri="{FF2B5EF4-FFF2-40B4-BE49-F238E27FC236}">
                <a16:creationId xmlns:a16="http://schemas.microsoft.com/office/drawing/2014/main" id="{C07BEFC6-646B-3B2F-48B6-91EC661331C4}"/>
              </a:ext>
            </a:extLst>
          </p:cNvPr>
          <p:cNvSpPr txBox="1">
            <a:spLocks/>
          </p:cNvSpPr>
          <p:nvPr/>
        </p:nvSpPr>
        <p:spPr>
          <a:xfrm>
            <a:off x="432000" y="6378417"/>
            <a:ext cx="673950" cy="180000"/>
          </a:xfrm>
          <a:prstGeom prst="rect">
            <a:avLst/>
          </a:prstGeom>
        </p:spPr>
        <p:txBody>
          <a:bodyPr vert="horz" lIns="0" tIns="0" rIns="0" bIns="0" rtlCol="0" anchor="b"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900">
                <a:solidFill>
                  <a:schemeClr val="bg1"/>
                </a:solidFill>
              </a:rPr>
              <a:t>Side </a:t>
            </a:r>
            <a:fld id="{24C8C45C-947F-4981-8B3F-4F32E973C901}" type="slidenum">
              <a:rPr lang="da-DK" sz="900" smtClean="0">
                <a:solidFill>
                  <a:schemeClr val="bg1"/>
                </a:solidFill>
              </a:rPr>
              <a:pPr/>
              <a:t>5</a:t>
            </a:fld>
            <a:endParaRPr lang="da-DK" sz="900">
              <a:solidFill>
                <a:schemeClr val="bg1"/>
              </a:solidFill>
            </a:endParaRPr>
          </a:p>
        </p:txBody>
      </p:sp>
      <p:sp>
        <p:nvSpPr>
          <p:cNvPr id="2" name="Titel 1">
            <a:extLst>
              <a:ext uri="{FF2B5EF4-FFF2-40B4-BE49-F238E27FC236}">
                <a16:creationId xmlns:a16="http://schemas.microsoft.com/office/drawing/2014/main" id="{F6814C02-B71D-3A15-3730-B562C2C4EC34}"/>
              </a:ext>
            </a:extLst>
          </p:cNvPr>
          <p:cNvSpPr txBox="1">
            <a:spLocks/>
          </p:cNvSpPr>
          <p:nvPr/>
        </p:nvSpPr>
        <p:spPr>
          <a:xfrm>
            <a:off x="5841040" y="4288833"/>
            <a:ext cx="6106121" cy="1495577"/>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3000" b="1" kern="1200">
                <a:solidFill>
                  <a:schemeClr val="bg2"/>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lang="da-DK" sz="1600" b="0" dirty="0">
                <a:solidFill>
                  <a:schemeClr val="bg1"/>
                </a:solidFill>
                <a:latin typeface="+mn-lt"/>
              </a:rPr>
              <a:t>Introduktion</a:t>
            </a:r>
          </a:p>
          <a:p>
            <a:pPr marL="0" marR="0" lvl="0" indent="0" defTabSz="914400" rtl="0" eaLnBrk="1" fontAlgn="auto" latinLnBrk="0" hangingPunct="1">
              <a:lnSpc>
                <a:spcPct val="100000"/>
              </a:lnSpc>
              <a:spcBef>
                <a:spcPct val="0"/>
              </a:spcBef>
              <a:spcAft>
                <a:spcPts val="0"/>
              </a:spcAft>
              <a:buClrTx/>
              <a:buSzTx/>
              <a:buFontTx/>
              <a:buNone/>
              <a:tabLst/>
              <a:defRPr/>
            </a:pPr>
            <a:r>
              <a:rPr kumimoji="0" lang="da-DK" sz="4000" b="0" u="none" strike="noStrike" kern="1200" cap="none" spc="0" normalizeH="0" baseline="0" noProof="0" dirty="0">
                <a:ln>
                  <a:noFill/>
                </a:ln>
                <a:solidFill>
                  <a:schemeClr val="bg1"/>
                </a:solidFill>
                <a:effectLst/>
                <a:uLnTx/>
                <a:uFillTx/>
                <a:latin typeface="Raleway ExtraBold" pitchFamily="2" charset="0"/>
              </a:rPr>
              <a:t>Hvad er </a:t>
            </a:r>
            <a:r>
              <a:rPr lang="da-DK" sz="4000" b="0" dirty="0">
                <a:solidFill>
                  <a:schemeClr val="bg1"/>
                </a:solidFill>
                <a:latin typeface="Raleway ExtraBold" pitchFamily="2" charset="0"/>
              </a:rPr>
              <a:t>stigmatisering og selvstigmatisering</a:t>
            </a:r>
            <a:r>
              <a:rPr kumimoji="0" lang="da-DK" sz="4000" b="0" u="none" strike="noStrike" kern="1200" cap="none" spc="0" normalizeH="0" baseline="0" noProof="0" dirty="0">
                <a:ln>
                  <a:noFill/>
                </a:ln>
                <a:solidFill>
                  <a:schemeClr val="bg1"/>
                </a:solidFill>
                <a:effectLst/>
                <a:uLnTx/>
                <a:uFillTx/>
                <a:latin typeface="Raleway ExtraBold" pitchFamily="2" charset="0"/>
              </a:rPr>
              <a:t>?</a:t>
            </a:r>
            <a:endParaRPr lang="da-DK" sz="4000" b="0" u="none" strike="noStrike" kern="1200" cap="none" spc="0" normalizeH="0" baseline="0" noProof="0" dirty="0">
              <a:ln>
                <a:noFill/>
              </a:ln>
              <a:solidFill>
                <a:schemeClr val="bg1"/>
              </a:solidFill>
              <a:effectLst/>
              <a:uLnTx/>
              <a:uFillTx/>
              <a:latin typeface="Raleway ExtraBold" pitchFamily="2" charset="0"/>
            </a:endParaRPr>
          </a:p>
        </p:txBody>
      </p:sp>
    </p:spTree>
    <p:extLst>
      <p:ext uri="{BB962C8B-B14F-4D97-AF65-F5344CB8AC3E}">
        <p14:creationId xmlns:p14="http://schemas.microsoft.com/office/powerpoint/2010/main" val="1870186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D8EA1-BD2D-62F7-D914-C18D010F652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934BDC7-F549-6D3E-A534-3BC3D2A9C218}"/>
              </a:ext>
            </a:extLst>
          </p:cNvPr>
          <p:cNvSpPr>
            <a:spLocks noGrp="1"/>
          </p:cNvSpPr>
          <p:nvPr>
            <p:ph type="title"/>
          </p:nvPr>
        </p:nvSpPr>
        <p:spPr>
          <a:xfrm>
            <a:off x="864000" y="708613"/>
            <a:ext cx="11328000" cy="934890"/>
          </a:xfrm>
        </p:spPr>
        <p:txBody>
          <a:bodyPr/>
          <a:lstStyle/>
          <a:p>
            <a:pPr>
              <a:spcBef>
                <a:spcPts val="500"/>
              </a:spcBef>
              <a:spcAft>
                <a:spcPts val="800"/>
              </a:spcAft>
            </a:pPr>
            <a:r>
              <a:rPr lang="da-DK" b="0" dirty="0">
                <a:solidFill>
                  <a:srgbClr val="EB5046"/>
                </a:solidFill>
                <a:latin typeface="Raleway ExtraBold" pitchFamily="2" charset="0"/>
              </a:rPr>
              <a:t>Hvad er stigmatisering?</a:t>
            </a:r>
          </a:p>
        </p:txBody>
      </p:sp>
      <p:sp>
        <p:nvSpPr>
          <p:cNvPr id="4" name="Pladsholder til slidenummer 3">
            <a:extLst>
              <a:ext uri="{FF2B5EF4-FFF2-40B4-BE49-F238E27FC236}">
                <a16:creationId xmlns:a16="http://schemas.microsoft.com/office/drawing/2014/main" id="{B281BF96-C2A7-8654-A900-8DFCA9476438}"/>
              </a:ext>
            </a:extLst>
          </p:cNvPr>
          <p:cNvSpPr>
            <a:spLocks noGrp="1"/>
          </p:cNvSpPr>
          <p:nvPr>
            <p:ph type="sldNum" sz="quarter" idx="12"/>
          </p:nvPr>
        </p:nvSpPr>
        <p:spPr/>
        <p:txBody>
          <a:bodyPr/>
          <a:lstStyle/>
          <a:p>
            <a:r>
              <a:rPr lang="da-DK">
                <a:solidFill>
                  <a:schemeClr val="tx1"/>
                </a:solidFill>
              </a:rPr>
              <a:t>Side </a:t>
            </a:r>
            <a:fld id="{24C8C45C-947F-4981-8B3F-4F32E973C901}" type="slidenum">
              <a:rPr lang="da-DK" smtClean="0">
                <a:solidFill>
                  <a:schemeClr val="tx1"/>
                </a:solidFill>
              </a:rPr>
              <a:pPr/>
              <a:t>6</a:t>
            </a:fld>
            <a:endParaRPr lang="da-DK">
              <a:solidFill>
                <a:schemeClr val="tx1"/>
              </a:solidFill>
            </a:endParaRPr>
          </a:p>
        </p:txBody>
      </p:sp>
      <p:sp>
        <p:nvSpPr>
          <p:cNvPr id="5" name="Tekstfelt 4">
            <a:extLst>
              <a:ext uri="{FF2B5EF4-FFF2-40B4-BE49-F238E27FC236}">
                <a16:creationId xmlns:a16="http://schemas.microsoft.com/office/drawing/2014/main" id="{8DFAEA5B-F1D4-DD2D-8DC8-2ADE7B0CBAF9}"/>
              </a:ext>
            </a:extLst>
          </p:cNvPr>
          <p:cNvSpPr txBox="1"/>
          <p:nvPr/>
        </p:nvSpPr>
        <p:spPr>
          <a:xfrm>
            <a:off x="864000" y="1146185"/>
            <a:ext cx="10560084" cy="861774"/>
          </a:xfrm>
          <a:prstGeom prst="rect">
            <a:avLst/>
          </a:prstGeom>
          <a:noFill/>
        </p:spPr>
        <p:txBody>
          <a:bodyPr wrap="square" lIns="0" tIns="0" rIns="0" bIns="0" rtlCol="0">
            <a:spAutoFit/>
          </a:bodyPr>
          <a:lstStyle/>
          <a:p>
            <a:r>
              <a:rPr lang="da-DK" sz="1400">
                <a:solidFill>
                  <a:srgbClr val="EB5046"/>
                </a:solidFill>
              </a:rPr>
              <a:t>Stigmatisering er negative ”sociale stempler”, som samfundet kan sætte på personer med </a:t>
            </a:r>
            <a:r>
              <a:rPr lang="da-DK" sz="1400" dirty="0">
                <a:solidFill>
                  <a:srgbClr val="EB5046"/>
                </a:solidFill>
              </a:rPr>
              <a:t>en psykisk lidelse</a:t>
            </a:r>
            <a:r>
              <a:rPr lang="da-DK" sz="1400">
                <a:solidFill>
                  <a:srgbClr val="EB5046"/>
                </a:solidFill>
              </a:rPr>
              <a:t>. Disse stempler fører til forskelsbehandling og udelukkelse, som kan gøre det svært at få job, opsøge behandling eller deltage i nye fællesskaber.</a:t>
            </a:r>
          </a:p>
          <a:p>
            <a:pPr marL="0" indent="0">
              <a:buNone/>
            </a:pPr>
            <a:endParaRPr lang="da-DK" sz="1400" b="1">
              <a:solidFill>
                <a:schemeClr val="tx1"/>
              </a:solidFill>
              <a:effectLst/>
            </a:endParaRPr>
          </a:p>
        </p:txBody>
      </p:sp>
      <p:grpSp>
        <p:nvGrpSpPr>
          <p:cNvPr id="14" name="Gruppe 13">
            <a:extLst>
              <a:ext uri="{FF2B5EF4-FFF2-40B4-BE49-F238E27FC236}">
                <a16:creationId xmlns:a16="http://schemas.microsoft.com/office/drawing/2014/main" id="{92A7215B-20F1-3887-7033-200E72EBCC41}"/>
              </a:ext>
            </a:extLst>
          </p:cNvPr>
          <p:cNvGrpSpPr/>
          <p:nvPr/>
        </p:nvGrpSpPr>
        <p:grpSpPr>
          <a:xfrm>
            <a:off x="1650627" y="3381756"/>
            <a:ext cx="8884721" cy="2467543"/>
            <a:chOff x="1869193" y="3728240"/>
            <a:chExt cx="8884721" cy="2467543"/>
          </a:xfrm>
          <a:effectLst>
            <a:outerShdw blurRad="32576" dist="88899" dir="2580000" sx="99984" sy="99984" algn="ctr" rotWithShape="0">
              <a:srgbClr val="000000">
                <a:alpha val="0"/>
              </a:srgbClr>
            </a:outerShdw>
          </a:effectLst>
        </p:grpSpPr>
        <p:sp>
          <p:nvSpPr>
            <p:cNvPr id="9" name="Tekstfelt 8">
              <a:extLst>
                <a:ext uri="{FF2B5EF4-FFF2-40B4-BE49-F238E27FC236}">
                  <a16:creationId xmlns:a16="http://schemas.microsoft.com/office/drawing/2014/main" id="{7009000F-560C-6472-5D58-95CF28F20D6B}"/>
                </a:ext>
              </a:extLst>
            </p:cNvPr>
            <p:cNvSpPr txBox="1"/>
            <p:nvPr/>
          </p:nvSpPr>
          <p:spPr>
            <a:xfrm>
              <a:off x="8317758" y="3728240"/>
              <a:ext cx="2436156" cy="2467543"/>
            </a:xfrm>
            <a:custGeom>
              <a:avLst/>
              <a:gdLst>
                <a:gd name="connsiteX0" fmla="*/ 0 w 2436156"/>
                <a:gd name="connsiteY0" fmla="*/ 0 h 2467543"/>
                <a:gd name="connsiteX1" fmla="*/ 609039 w 2436156"/>
                <a:gd name="connsiteY1" fmla="*/ 0 h 2467543"/>
                <a:gd name="connsiteX2" fmla="*/ 1242440 w 2436156"/>
                <a:gd name="connsiteY2" fmla="*/ 0 h 2467543"/>
                <a:gd name="connsiteX3" fmla="*/ 1778394 w 2436156"/>
                <a:gd name="connsiteY3" fmla="*/ 0 h 2467543"/>
                <a:gd name="connsiteX4" fmla="*/ 2436156 w 2436156"/>
                <a:gd name="connsiteY4" fmla="*/ 0 h 2467543"/>
                <a:gd name="connsiteX5" fmla="*/ 2436156 w 2436156"/>
                <a:gd name="connsiteY5" fmla="*/ 641561 h 2467543"/>
                <a:gd name="connsiteX6" fmla="*/ 2436156 w 2436156"/>
                <a:gd name="connsiteY6" fmla="*/ 1209096 h 2467543"/>
                <a:gd name="connsiteX7" fmla="*/ 2436156 w 2436156"/>
                <a:gd name="connsiteY7" fmla="*/ 1825982 h 2467543"/>
                <a:gd name="connsiteX8" fmla="*/ 2436156 w 2436156"/>
                <a:gd name="connsiteY8" fmla="*/ 2467543 h 2467543"/>
                <a:gd name="connsiteX9" fmla="*/ 1900202 w 2436156"/>
                <a:gd name="connsiteY9" fmla="*/ 2467543 h 2467543"/>
                <a:gd name="connsiteX10" fmla="*/ 1266801 w 2436156"/>
                <a:gd name="connsiteY10" fmla="*/ 2467543 h 2467543"/>
                <a:gd name="connsiteX11" fmla="*/ 706485 w 2436156"/>
                <a:gd name="connsiteY11" fmla="*/ 2467543 h 2467543"/>
                <a:gd name="connsiteX12" fmla="*/ 0 w 2436156"/>
                <a:gd name="connsiteY12" fmla="*/ 2467543 h 2467543"/>
                <a:gd name="connsiteX13" fmla="*/ 0 w 2436156"/>
                <a:gd name="connsiteY13" fmla="*/ 1875333 h 2467543"/>
                <a:gd name="connsiteX14" fmla="*/ 0 w 2436156"/>
                <a:gd name="connsiteY14" fmla="*/ 1258447 h 2467543"/>
                <a:gd name="connsiteX15" fmla="*/ 0 w 2436156"/>
                <a:gd name="connsiteY15" fmla="*/ 616886 h 2467543"/>
                <a:gd name="connsiteX16" fmla="*/ 0 w 2436156"/>
                <a:gd name="connsiteY16" fmla="*/ 0 h 24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36156" h="2467543" fill="none" extrusionOk="0">
                  <a:moveTo>
                    <a:pt x="0" y="0"/>
                  </a:moveTo>
                  <a:cubicBezTo>
                    <a:pt x="289186" y="-23090"/>
                    <a:pt x="424847" y="355"/>
                    <a:pt x="609039" y="0"/>
                  </a:cubicBezTo>
                  <a:cubicBezTo>
                    <a:pt x="793231" y="-355"/>
                    <a:pt x="968941" y="16706"/>
                    <a:pt x="1242440" y="0"/>
                  </a:cubicBezTo>
                  <a:cubicBezTo>
                    <a:pt x="1515939" y="-16706"/>
                    <a:pt x="1620711" y="16220"/>
                    <a:pt x="1778394" y="0"/>
                  </a:cubicBezTo>
                  <a:cubicBezTo>
                    <a:pt x="1936077" y="-16220"/>
                    <a:pt x="2165223" y="-583"/>
                    <a:pt x="2436156" y="0"/>
                  </a:cubicBezTo>
                  <a:cubicBezTo>
                    <a:pt x="2413493" y="134938"/>
                    <a:pt x="2466685" y="509699"/>
                    <a:pt x="2436156" y="641561"/>
                  </a:cubicBezTo>
                  <a:cubicBezTo>
                    <a:pt x="2405627" y="773423"/>
                    <a:pt x="2440057" y="938916"/>
                    <a:pt x="2436156" y="1209096"/>
                  </a:cubicBezTo>
                  <a:cubicBezTo>
                    <a:pt x="2432255" y="1479277"/>
                    <a:pt x="2409872" y="1535059"/>
                    <a:pt x="2436156" y="1825982"/>
                  </a:cubicBezTo>
                  <a:cubicBezTo>
                    <a:pt x="2462440" y="2116905"/>
                    <a:pt x="2417657" y="2164458"/>
                    <a:pt x="2436156" y="2467543"/>
                  </a:cubicBezTo>
                  <a:cubicBezTo>
                    <a:pt x="2225833" y="2468334"/>
                    <a:pt x="2028322" y="2463882"/>
                    <a:pt x="1900202" y="2467543"/>
                  </a:cubicBezTo>
                  <a:cubicBezTo>
                    <a:pt x="1772082" y="2471204"/>
                    <a:pt x="1427950" y="2457274"/>
                    <a:pt x="1266801" y="2467543"/>
                  </a:cubicBezTo>
                  <a:cubicBezTo>
                    <a:pt x="1105652" y="2477812"/>
                    <a:pt x="830283" y="2463776"/>
                    <a:pt x="706485" y="2467543"/>
                  </a:cubicBezTo>
                  <a:cubicBezTo>
                    <a:pt x="582687" y="2471310"/>
                    <a:pt x="178436" y="2455182"/>
                    <a:pt x="0" y="2467543"/>
                  </a:cubicBezTo>
                  <a:cubicBezTo>
                    <a:pt x="12596" y="2256727"/>
                    <a:pt x="-12145" y="2107184"/>
                    <a:pt x="0" y="1875333"/>
                  </a:cubicBezTo>
                  <a:cubicBezTo>
                    <a:pt x="12145" y="1643482"/>
                    <a:pt x="-30184" y="1524772"/>
                    <a:pt x="0" y="1258447"/>
                  </a:cubicBezTo>
                  <a:cubicBezTo>
                    <a:pt x="30184" y="992122"/>
                    <a:pt x="-29984" y="937175"/>
                    <a:pt x="0" y="616886"/>
                  </a:cubicBezTo>
                  <a:cubicBezTo>
                    <a:pt x="29984" y="296597"/>
                    <a:pt x="-17745" y="181114"/>
                    <a:pt x="0" y="0"/>
                  </a:cubicBezTo>
                  <a:close/>
                </a:path>
                <a:path w="2436156" h="2467543" stroke="0" extrusionOk="0">
                  <a:moveTo>
                    <a:pt x="0" y="0"/>
                  </a:moveTo>
                  <a:cubicBezTo>
                    <a:pt x="216217" y="16417"/>
                    <a:pt x="360124" y="15541"/>
                    <a:pt x="584677" y="0"/>
                  </a:cubicBezTo>
                  <a:cubicBezTo>
                    <a:pt x="809230" y="-15541"/>
                    <a:pt x="919435" y="-16950"/>
                    <a:pt x="1120632" y="0"/>
                  </a:cubicBezTo>
                  <a:cubicBezTo>
                    <a:pt x="1321829" y="16950"/>
                    <a:pt x="1479206" y="20522"/>
                    <a:pt x="1778394" y="0"/>
                  </a:cubicBezTo>
                  <a:cubicBezTo>
                    <a:pt x="2077582" y="-20522"/>
                    <a:pt x="2217436" y="1181"/>
                    <a:pt x="2436156" y="0"/>
                  </a:cubicBezTo>
                  <a:cubicBezTo>
                    <a:pt x="2447745" y="283290"/>
                    <a:pt x="2434905" y="374364"/>
                    <a:pt x="2436156" y="592210"/>
                  </a:cubicBezTo>
                  <a:cubicBezTo>
                    <a:pt x="2437408" y="810056"/>
                    <a:pt x="2433679" y="929467"/>
                    <a:pt x="2436156" y="1159745"/>
                  </a:cubicBezTo>
                  <a:cubicBezTo>
                    <a:pt x="2438633" y="1390024"/>
                    <a:pt x="2435847" y="1624739"/>
                    <a:pt x="2436156" y="1776631"/>
                  </a:cubicBezTo>
                  <a:cubicBezTo>
                    <a:pt x="2436465" y="1928523"/>
                    <a:pt x="2421605" y="2260809"/>
                    <a:pt x="2436156" y="2467543"/>
                  </a:cubicBezTo>
                  <a:cubicBezTo>
                    <a:pt x="2232665" y="2456916"/>
                    <a:pt x="2045913" y="2459515"/>
                    <a:pt x="1875840" y="2467543"/>
                  </a:cubicBezTo>
                  <a:cubicBezTo>
                    <a:pt x="1705767" y="2475571"/>
                    <a:pt x="1469419" y="2457042"/>
                    <a:pt x="1266801" y="2467543"/>
                  </a:cubicBezTo>
                  <a:cubicBezTo>
                    <a:pt x="1064183" y="2478044"/>
                    <a:pt x="950007" y="2484137"/>
                    <a:pt x="657762" y="2467543"/>
                  </a:cubicBezTo>
                  <a:cubicBezTo>
                    <a:pt x="365517" y="2450949"/>
                    <a:pt x="321407" y="2484217"/>
                    <a:pt x="0" y="2467543"/>
                  </a:cubicBezTo>
                  <a:cubicBezTo>
                    <a:pt x="227" y="2167292"/>
                    <a:pt x="17753" y="2085340"/>
                    <a:pt x="0" y="1801306"/>
                  </a:cubicBezTo>
                  <a:cubicBezTo>
                    <a:pt x="-17753" y="1517272"/>
                    <a:pt x="28426" y="1459401"/>
                    <a:pt x="0" y="1135070"/>
                  </a:cubicBezTo>
                  <a:cubicBezTo>
                    <a:pt x="-28426" y="810739"/>
                    <a:pt x="-38581" y="343270"/>
                    <a:pt x="0" y="0"/>
                  </a:cubicBezTo>
                  <a:close/>
                </a:path>
              </a:pathLst>
            </a:custGeom>
            <a:blipFill>
              <a:blip r:embed="rId3" cstate="screen">
                <a:extLst>
                  <a:ext uri="{28A0092B-C50C-407E-A947-70E740481C1C}">
                    <a14:useLocalDpi xmlns:a14="http://schemas.microsoft.com/office/drawing/2010/main"/>
                  </a:ext>
                </a:extLst>
              </a:blip>
              <a:stretch>
                <a:fillRect/>
              </a:stretch>
            </a:blipFill>
            <a:ln w="44450" cap="rnd">
              <a:solidFill>
                <a:schemeClr val="tx1">
                  <a:alpha val="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blurRad="89019" dist="32373" dir="2760000" algn="ctr" rotWithShape="0">
                <a:schemeClr val="tx1">
                  <a:alpha val="46000"/>
                </a:schemeClr>
              </a:outerShdw>
            </a:effectLst>
          </p:spPr>
          <p:txBody>
            <a:bodyPr wrap="square" lIns="180000" tIns="180000" rIns="180000" bIns="251999" rtlCol="0">
              <a:spAutoFit/>
            </a:bodyPr>
            <a:lstStyle/>
            <a:p>
              <a:pPr marL="0" indent="0" algn="ctr">
                <a:buNone/>
              </a:pPr>
              <a:r>
                <a:rPr lang="da-DK" sz="1200" b="1" dirty="0">
                  <a:solidFill>
                    <a:schemeClr val="bg1"/>
                  </a:solidFill>
                </a:rPr>
                <a:t>Forskelsbehandling</a:t>
              </a:r>
            </a:p>
            <a:p>
              <a:pPr algn="ctr"/>
              <a:endParaRPr lang="da-DK" sz="1200" dirty="0">
                <a:solidFill>
                  <a:schemeClr val="bg1"/>
                </a:solidFill>
              </a:endParaRPr>
            </a:p>
            <a:p>
              <a:pPr algn="ctr"/>
              <a:r>
                <a:rPr lang="da-DK" sz="1200" dirty="0">
                  <a:solidFill>
                    <a:schemeClr val="bg1"/>
                  </a:solidFill>
                </a:rPr>
                <a:t>Personer med en psykisk lidelse kan blive forskelsbehandlet, som for eksempel ved at de ikke får de samme muligheder i arbejdslivet, i sociale sammenhænge eller i behandling af fysiske sygdomme.</a:t>
              </a:r>
            </a:p>
          </p:txBody>
        </p:sp>
        <p:sp>
          <p:nvSpPr>
            <p:cNvPr id="3" name="Tekstfelt 2">
              <a:extLst>
                <a:ext uri="{FF2B5EF4-FFF2-40B4-BE49-F238E27FC236}">
                  <a16:creationId xmlns:a16="http://schemas.microsoft.com/office/drawing/2014/main" id="{F1183AB9-AF55-FBAE-2B4F-09C57EB394DB}"/>
                </a:ext>
              </a:extLst>
            </p:cNvPr>
            <p:cNvSpPr txBox="1"/>
            <p:nvPr/>
          </p:nvSpPr>
          <p:spPr>
            <a:xfrm>
              <a:off x="5096487" y="3728240"/>
              <a:ext cx="2436156" cy="1359547"/>
            </a:xfrm>
            <a:custGeom>
              <a:avLst/>
              <a:gdLst>
                <a:gd name="connsiteX0" fmla="*/ 0 w 2436156"/>
                <a:gd name="connsiteY0" fmla="*/ 0 h 1359547"/>
                <a:gd name="connsiteX1" fmla="*/ 584677 w 2436156"/>
                <a:gd name="connsiteY1" fmla="*/ 0 h 1359547"/>
                <a:gd name="connsiteX2" fmla="*/ 1193716 w 2436156"/>
                <a:gd name="connsiteY2" fmla="*/ 0 h 1359547"/>
                <a:gd name="connsiteX3" fmla="*/ 1827117 w 2436156"/>
                <a:gd name="connsiteY3" fmla="*/ 0 h 1359547"/>
                <a:gd name="connsiteX4" fmla="*/ 2436156 w 2436156"/>
                <a:gd name="connsiteY4" fmla="*/ 0 h 1359547"/>
                <a:gd name="connsiteX5" fmla="*/ 2436156 w 2436156"/>
                <a:gd name="connsiteY5" fmla="*/ 693369 h 1359547"/>
                <a:gd name="connsiteX6" fmla="*/ 2436156 w 2436156"/>
                <a:gd name="connsiteY6" fmla="*/ 1359547 h 1359547"/>
                <a:gd name="connsiteX7" fmla="*/ 1778394 w 2436156"/>
                <a:gd name="connsiteY7" fmla="*/ 1359547 h 1359547"/>
                <a:gd name="connsiteX8" fmla="*/ 1120632 w 2436156"/>
                <a:gd name="connsiteY8" fmla="*/ 1359547 h 1359547"/>
                <a:gd name="connsiteX9" fmla="*/ 0 w 2436156"/>
                <a:gd name="connsiteY9" fmla="*/ 1359547 h 1359547"/>
                <a:gd name="connsiteX10" fmla="*/ 0 w 2436156"/>
                <a:gd name="connsiteY10" fmla="*/ 693369 h 1359547"/>
                <a:gd name="connsiteX11" fmla="*/ 0 w 2436156"/>
                <a:gd name="connsiteY11" fmla="*/ 0 h 135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6156" h="1359547" fill="none" extrusionOk="0">
                  <a:moveTo>
                    <a:pt x="0" y="0"/>
                  </a:moveTo>
                  <a:cubicBezTo>
                    <a:pt x="283147" y="-13157"/>
                    <a:pt x="365909" y="-12446"/>
                    <a:pt x="584677" y="0"/>
                  </a:cubicBezTo>
                  <a:cubicBezTo>
                    <a:pt x="803445" y="12446"/>
                    <a:pt x="937380" y="21083"/>
                    <a:pt x="1193716" y="0"/>
                  </a:cubicBezTo>
                  <a:cubicBezTo>
                    <a:pt x="1450052" y="-21083"/>
                    <a:pt x="1698633" y="21874"/>
                    <a:pt x="1827117" y="0"/>
                  </a:cubicBezTo>
                  <a:cubicBezTo>
                    <a:pt x="1955601" y="-21874"/>
                    <a:pt x="2251964" y="355"/>
                    <a:pt x="2436156" y="0"/>
                  </a:cubicBezTo>
                  <a:cubicBezTo>
                    <a:pt x="2441691" y="208842"/>
                    <a:pt x="2465004" y="505061"/>
                    <a:pt x="2436156" y="693369"/>
                  </a:cubicBezTo>
                  <a:cubicBezTo>
                    <a:pt x="2407308" y="881677"/>
                    <a:pt x="2438178" y="1102422"/>
                    <a:pt x="2436156" y="1359547"/>
                  </a:cubicBezTo>
                  <a:cubicBezTo>
                    <a:pt x="2262244" y="1378783"/>
                    <a:pt x="1967616" y="1358135"/>
                    <a:pt x="1778394" y="1359547"/>
                  </a:cubicBezTo>
                  <a:cubicBezTo>
                    <a:pt x="1589172" y="1360959"/>
                    <a:pt x="1339204" y="1335987"/>
                    <a:pt x="1120632" y="1359547"/>
                  </a:cubicBezTo>
                  <a:cubicBezTo>
                    <a:pt x="902060" y="1383107"/>
                    <a:pt x="398026" y="1321831"/>
                    <a:pt x="0" y="1359547"/>
                  </a:cubicBezTo>
                  <a:cubicBezTo>
                    <a:pt x="-8624" y="1130992"/>
                    <a:pt x="10348" y="927685"/>
                    <a:pt x="0" y="693369"/>
                  </a:cubicBezTo>
                  <a:cubicBezTo>
                    <a:pt x="-10348" y="459053"/>
                    <a:pt x="32168" y="291805"/>
                    <a:pt x="0" y="0"/>
                  </a:cubicBezTo>
                  <a:close/>
                </a:path>
                <a:path w="2436156" h="1359547" stroke="0" extrusionOk="0">
                  <a:moveTo>
                    <a:pt x="0" y="0"/>
                  </a:moveTo>
                  <a:cubicBezTo>
                    <a:pt x="216217" y="16417"/>
                    <a:pt x="360124" y="15541"/>
                    <a:pt x="584677" y="0"/>
                  </a:cubicBezTo>
                  <a:cubicBezTo>
                    <a:pt x="809230" y="-15541"/>
                    <a:pt x="919435" y="-16950"/>
                    <a:pt x="1120632" y="0"/>
                  </a:cubicBezTo>
                  <a:cubicBezTo>
                    <a:pt x="1321829" y="16950"/>
                    <a:pt x="1479206" y="20522"/>
                    <a:pt x="1778394" y="0"/>
                  </a:cubicBezTo>
                  <a:cubicBezTo>
                    <a:pt x="2077582" y="-20522"/>
                    <a:pt x="2217436" y="1181"/>
                    <a:pt x="2436156" y="0"/>
                  </a:cubicBezTo>
                  <a:cubicBezTo>
                    <a:pt x="2441792" y="254772"/>
                    <a:pt x="2467419" y="352463"/>
                    <a:pt x="2436156" y="666178"/>
                  </a:cubicBezTo>
                  <a:cubicBezTo>
                    <a:pt x="2404893" y="979893"/>
                    <a:pt x="2430211" y="1056655"/>
                    <a:pt x="2436156" y="1359547"/>
                  </a:cubicBezTo>
                  <a:cubicBezTo>
                    <a:pt x="2225177" y="1360128"/>
                    <a:pt x="2126796" y="1389571"/>
                    <a:pt x="1827117" y="1359547"/>
                  </a:cubicBezTo>
                  <a:cubicBezTo>
                    <a:pt x="1527438" y="1329523"/>
                    <a:pt x="1439114" y="1374185"/>
                    <a:pt x="1169355" y="1359547"/>
                  </a:cubicBezTo>
                  <a:cubicBezTo>
                    <a:pt x="899596" y="1344909"/>
                    <a:pt x="752914" y="1381175"/>
                    <a:pt x="633401" y="1359547"/>
                  </a:cubicBezTo>
                  <a:cubicBezTo>
                    <a:pt x="513888" y="1337919"/>
                    <a:pt x="134830" y="1332831"/>
                    <a:pt x="0" y="1359547"/>
                  </a:cubicBezTo>
                  <a:cubicBezTo>
                    <a:pt x="13769" y="1213174"/>
                    <a:pt x="30334" y="836456"/>
                    <a:pt x="0" y="679774"/>
                  </a:cubicBezTo>
                  <a:cubicBezTo>
                    <a:pt x="-30334" y="523092"/>
                    <a:pt x="-23833" y="301864"/>
                    <a:pt x="0" y="0"/>
                  </a:cubicBezTo>
                  <a:close/>
                </a:path>
              </a:pathLst>
            </a:custGeom>
            <a:blipFill>
              <a:blip r:embed="rId4" cstate="screen">
                <a:extLst>
                  <a:ext uri="{28A0092B-C50C-407E-A947-70E740481C1C}">
                    <a14:useLocalDpi xmlns:a14="http://schemas.microsoft.com/office/drawing/2010/main"/>
                  </a:ext>
                </a:extLst>
              </a:blip>
              <a:stretch>
                <a:fillRect/>
              </a:stretch>
            </a:blipFill>
            <a:ln w="44450" cap="rnd">
              <a:solidFill>
                <a:schemeClr val="tx1">
                  <a:alpha val="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blurRad="89019" dist="32373" dir="2760000" algn="ctr" rotWithShape="0">
                <a:schemeClr val="tx1">
                  <a:alpha val="46000"/>
                </a:schemeClr>
              </a:outerShdw>
            </a:effectLst>
          </p:spPr>
          <p:txBody>
            <a:bodyPr wrap="square" lIns="180000" tIns="180000" rIns="180000" bIns="251999" rtlCol="0">
              <a:spAutoFit/>
            </a:bodyPr>
            <a:lstStyle/>
            <a:p>
              <a:pPr marL="0" indent="0" algn="ctr">
                <a:buNone/>
              </a:pPr>
              <a:r>
                <a:rPr lang="da-DK" sz="1200" b="1">
                  <a:solidFill>
                    <a:schemeClr val="bg1"/>
                  </a:solidFill>
                </a:rPr>
                <a:t>Fordomme</a:t>
              </a:r>
            </a:p>
            <a:p>
              <a:pPr algn="ctr"/>
              <a:endParaRPr lang="da-DK" sz="1200">
                <a:solidFill>
                  <a:schemeClr val="bg1"/>
                </a:solidFill>
              </a:endParaRPr>
            </a:p>
            <a:p>
              <a:pPr algn="ctr"/>
              <a:r>
                <a:rPr lang="da-DK" sz="1200">
                  <a:solidFill>
                    <a:schemeClr val="bg1"/>
                  </a:solidFill>
                </a:rPr>
                <a:t>Fordomme kan være med til at skabe en opdeling mellem “dem” og “os”.</a:t>
              </a:r>
            </a:p>
          </p:txBody>
        </p:sp>
        <p:sp>
          <p:nvSpPr>
            <p:cNvPr id="10" name="Tekstfelt 9">
              <a:extLst>
                <a:ext uri="{FF2B5EF4-FFF2-40B4-BE49-F238E27FC236}">
                  <a16:creationId xmlns:a16="http://schemas.microsoft.com/office/drawing/2014/main" id="{D93DF2C3-6801-7637-8075-39281171DF70}"/>
                </a:ext>
              </a:extLst>
            </p:cNvPr>
            <p:cNvSpPr txBox="1"/>
            <p:nvPr/>
          </p:nvSpPr>
          <p:spPr>
            <a:xfrm>
              <a:off x="1869193" y="3728240"/>
              <a:ext cx="2436156" cy="1913545"/>
            </a:xfrm>
            <a:custGeom>
              <a:avLst/>
              <a:gdLst>
                <a:gd name="connsiteX0" fmla="*/ 0 w 2436156"/>
                <a:gd name="connsiteY0" fmla="*/ 0 h 1913545"/>
                <a:gd name="connsiteX1" fmla="*/ 657762 w 2436156"/>
                <a:gd name="connsiteY1" fmla="*/ 0 h 1913545"/>
                <a:gd name="connsiteX2" fmla="*/ 1291163 w 2436156"/>
                <a:gd name="connsiteY2" fmla="*/ 0 h 1913545"/>
                <a:gd name="connsiteX3" fmla="*/ 2436156 w 2436156"/>
                <a:gd name="connsiteY3" fmla="*/ 0 h 1913545"/>
                <a:gd name="connsiteX4" fmla="*/ 2436156 w 2436156"/>
                <a:gd name="connsiteY4" fmla="*/ 580442 h 1913545"/>
                <a:gd name="connsiteX5" fmla="*/ 2436156 w 2436156"/>
                <a:gd name="connsiteY5" fmla="*/ 1256561 h 1913545"/>
                <a:gd name="connsiteX6" fmla="*/ 2436156 w 2436156"/>
                <a:gd name="connsiteY6" fmla="*/ 1913545 h 1913545"/>
                <a:gd name="connsiteX7" fmla="*/ 1875840 w 2436156"/>
                <a:gd name="connsiteY7" fmla="*/ 1913545 h 1913545"/>
                <a:gd name="connsiteX8" fmla="*/ 1291163 w 2436156"/>
                <a:gd name="connsiteY8" fmla="*/ 1913545 h 1913545"/>
                <a:gd name="connsiteX9" fmla="*/ 755208 w 2436156"/>
                <a:gd name="connsiteY9" fmla="*/ 1913545 h 1913545"/>
                <a:gd name="connsiteX10" fmla="*/ 0 w 2436156"/>
                <a:gd name="connsiteY10" fmla="*/ 1913545 h 1913545"/>
                <a:gd name="connsiteX11" fmla="*/ 0 w 2436156"/>
                <a:gd name="connsiteY11" fmla="*/ 1256561 h 1913545"/>
                <a:gd name="connsiteX12" fmla="*/ 0 w 2436156"/>
                <a:gd name="connsiteY12" fmla="*/ 676119 h 1913545"/>
                <a:gd name="connsiteX13" fmla="*/ 0 w 2436156"/>
                <a:gd name="connsiteY13" fmla="*/ 0 h 191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6156" h="1913545" fill="none" extrusionOk="0">
                  <a:moveTo>
                    <a:pt x="0" y="0"/>
                  </a:moveTo>
                  <a:cubicBezTo>
                    <a:pt x="230471" y="-8745"/>
                    <a:pt x="492039" y="-15317"/>
                    <a:pt x="657762" y="0"/>
                  </a:cubicBezTo>
                  <a:cubicBezTo>
                    <a:pt x="823485" y="15317"/>
                    <a:pt x="1079512" y="13370"/>
                    <a:pt x="1291163" y="0"/>
                  </a:cubicBezTo>
                  <a:cubicBezTo>
                    <a:pt x="1502814" y="-13370"/>
                    <a:pt x="1939725" y="-52404"/>
                    <a:pt x="2436156" y="0"/>
                  </a:cubicBezTo>
                  <a:cubicBezTo>
                    <a:pt x="2459321" y="211419"/>
                    <a:pt x="2453262" y="412671"/>
                    <a:pt x="2436156" y="580442"/>
                  </a:cubicBezTo>
                  <a:cubicBezTo>
                    <a:pt x="2419050" y="748213"/>
                    <a:pt x="2449404" y="997012"/>
                    <a:pt x="2436156" y="1256561"/>
                  </a:cubicBezTo>
                  <a:cubicBezTo>
                    <a:pt x="2422908" y="1516110"/>
                    <a:pt x="2447642" y="1633966"/>
                    <a:pt x="2436156" y="1913545"/>
                  </a:cubicBezTo>
                  <a:cubicBezTo>
                    <a:pt x="2160414" y="1922840"/>
                    <a:pt x="1996000" y="1903844"/>
                    <a:pt x="1875840" y="1913545"/>
                  </a:cubicBezTo>
                  <a:cubicBezTo>
                    <a:pt x="1755680" y="1923246"/>
                    <a:pt x="1428223" y="1902030"/>
                    <a:pt x="1291163" y="1913545"/>
                  </a:cubicBezTo>
                  <a:cubicBezTo>
                    <a:pt x="1154103" y="1925060"/>
                    <a:pt x="961484" y="1936688"/>
                    <a:pt x="755208" y="1913545"/>
                  </a:cubicBezTo>
                  <a:cubicBezTo>
                    <a:pt x="548932" y="1890402"/>
                    <a:pt x="173347" y="1877122"/>
                    <a:pt x="0" y="1913545"/>
                  </a:cubicBezTo>
                  <a:cubicBezTo>
                    <a:pt x="-24048" y="1695782"/>
                    <a:pt x="2207" y="1561771"/>
                    <a:pt x="0" y="1256561"/>
                  </a:cubicBezTo>
                  <a:cubicBezTo>
                    <a:pt x="-2207" y="951351"/>
                    <a:pt x="-20758" y="878678"/>
                    <a:pt x="0" y="676119"/>
                  </a:cubicBezTo>
                  <a:cubicBezTo>
                    <a:pt x="20758" y="473560"/>
                    <a:pt x="-24841" y="185443"/>
                    <a:pt x="0" y="0"/>
                  </a:cubicBezTo>
                  <a:close/>
                </a:path>
                <a:path w="2436156" h="1913545" stroke="0" extrusionOk="0">
                  <a:moveTo>
                    <a:pt x="0" y="0"/>
                  </a:moveTo>
                  <a:cubicBezTo>
                    <a:pt x="216217" y="16417"/>
                    <a:pt x="360124" y="15541"/>
                    <a:pt x="584677" y="0"/>
                  </a:cubicBezTo>
                  <a:cubicBezTo>
                    <a:pt x="809230" y="-15541"/>
                    <a:pt x="919435" y="-16950"/>
                    <a:pt x="1120632" y="0"/>
                  </a:cubicBezTo>
                  <a:cubicBezTo>
                    <a:pt x="1321829" y="16950"/>
                    <a:pt x="1479206" y="20522"/>
                    <a:pt x="1778394" y="0"/>
                  </a:cubicBezTo>
                  <a:cubicBezTo>
                    <a:pt x="2077582" y="-20522"/>
                    <a:pt x="2217436" y="1181"/>
                    <a:pt x="2436156" y="0"/>
                  </a:cubicBezTo>
                  <a:cubicBezTo>
                    <a:pt x="2445363" y="248083"/>
                    <a:pt x="2422138" y="316994"/>
                    <a:pt x="2436156" y="618713"/>
                  </a:cubicBezTo>
                  <a:cubicBezTo>
                    <a:pt x="2450174" y="920432"/>
                    <a:pt x="2462570" y="931934"/>
                    <a:pt x="2436156" y="1218290"/>
                  </a:cubicBezTo>
                  <a:cubicBezTo>
                    <a:pt x="2409742" y="1504646"/>
                    <a:pt x="2441408" y="1722619"/>
                    <a:pt x="2436156" y="1913545"/>
                  </a:cubicBezTo>
                  <a:cubicBezTo>
                    <a:pt x="2197648" y="1922692"/>
                    <a:pt x="2116850" y="1928391"/>
                    <a:pt x="1827117" y="1913545"/>
                  </a:cubicBezTo>
                  <a:cubicBezTo>
                    <a:pt x="1537384" y="1898699"/>
                    <a:pt x="1410676" y="1935173"/>
                    <a:pt x="1291163" y="1913545"/>
                  </a:cubicBezTo>
                  <a:cubicBezTo>
                    <a:pt x="1171650" y="1891917"/>
                    <a:pt x="884742" y="1903044"/>
                    <a:pt x="682124" y="1913545"/>
                  </a:cubicBezTo>
                  <a:cubicBezTo>
                    <a:pt x="479506" y="1924046"/>
                    <a:pt x="233711" y="1900446"/>
                    <a:pt x="0" y="1913545"/>
                  </a:cubicBezTo>
                  <a:cubicBezTo>
                    <a:pt x="-26950" y="1735749"/>
                    <a:pt x="-20113" y="1543036"/>
                    <a:pt x="0" y="1294832"/>
                  </a:cubicBezTo>
                  <a:cubicBezTo>
                    <a:pt x="20113" y="1046628"/>
                    <a:pt x="-27811" y="924324"/>
                    <a:pt x="0" y="676119"/>
                  </a:cubicBezTo>
                  <a:cubicBezTo>
                    <a:pt x="27811" y="427914"/>
                    <a:pt x="-16550" y="314890"/>
                    <a:pt x="0" y="0"/>
                  </a:cubicBezTo>
                  <a:close/>
                </a:path>
              </a:pathLst>
            </a:custGeom>
            <a:blipFill>
              <a:blip r:embed="rId5" cstate="screen">
                <a:extLst>
                  <a:ext uri="{28A0092B-C50C-407E-A947-70E740481C1C}">
                    <a14:useLocalDpi xmlns:a14="http://schemas.microsoft.com/office/drawing/2010/main"/>
                  </a:ext>
                </a:extLst>
              </a:blip>
              <a:stretch>
                <a:fillRect/>
              </a:stretch>
            </a:blipFill>
            <a:ln w="44450" cap="rnd">
              <a:solidFill>
                <a:schemeClr val="tx1">
                  <a:alpha val="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blurRad="89019" dist="32373" dir="2760000" algn="ctr" rotWithShape="0">
                <a:schemeClr val="tx1">
                  <a:alpha val="46000"/>
                </a:schemeClr>
              </a:outerShdw>
            </a:effectLst>
          </p:spPr>
          <p:txBody>
            <a:bodyPr wrap="square" lIns="180000" tIns="180000" rIns="180000" bIns="251999" rtlCol="0">
              <a:spAutoFit/>
            </a:bodyPr>
            <a:lstStyle/>
            <a:p>
              <a:pPr marL="0" indent="0" algn="ctr">
                <a:buNone/>
              </a:pPr>
              <a:r>
                <a:rPr lang="da-DK" sz="1200" b="1" dirty="0">
                  <a:solidFill>
                    <a:schemeClr val="bg1"/>
                  </a:solidFill>
                </a:rPr>
                <a:t>Manglende viden</a:t>
              </a:r>
            </a:p>
            <a:p>
              <a:pPr algn="ctr"/>
              <a:endParaRPr lang="da-DK" sz="1200" dirty="0">
                <a:solidFill>
                  <a:schemeClr val="bg1"/>
                </a:solidFill>
              </a:endParaRPr>
            </a:p>
            <a:p>
              <a:pPr algn="ctr"/>
              <a:r>
                <a:rPr lang="da-DK" sz="1200" dirty="0">
                  <a:solidFill>
                    <a:schemeClr val="bg1"/>
                  </a:solidFill>
                </a:rPr>
                <a:t>Manglende viden om psykiske lidelser kan skabe fordomme, som for eksempel at personer med psykiske lidelser er farlige eller aldrig kan blive raske.</a:t>
              </a:r>
            </a:p>
          </p:txBody>
        </p:sp>
      </p:grpSp>
      <p:sp>
        <p:nvSpPr>
          <p:cNvPr id="6" name="Tekstfelt 5">
            <a:extLst>
              <a:ext uri="{FF2B5EF4-FFF2-40B4-BE49-F238E27FC236}">
                <a16:creationId xmlns:a16="http://schemas.microsoft.com/office/drawing/2014/main" id="{23E3C2AF-ABA8-B924-66D3-5AA7991D9185}"/>
              </a:ext>
            </a:extLst>
          </p:cNvPr>
          <p:cNvSpPr txBox="1"/>
          <p:nvPr/>
        </p:nvSpPr>
        <p:spPr>
          <a:xfrm>
            <a:off x="3047113" y="2180623"/>
            <a:ext cx="6097772" cy="369332"/>
          </a:xfrm>
          <a:prstGeom prst="rect">
            <a:avLst/>
          </a:prstGeom>
          <a:noFill/>
        </p:spPr>
        <p:txBody>
          <a:bodyPr wrap="square">
            <a:spAutoFit/>
          </a:bodyPr>
          <a:lstStyle/>
          <a:p>
            <a:pPr marL="0" indent="0" algn="ctr">
              <a:buNone/>
            </a:pPr>
            <a:r>
              <a:rPr lang="da-DK" sz="1800" b="1" dirty="0">
                <a:solidFill>
                  <a:srgbClr val="EB5046"/>
                </a:solidFill>
                <a:effectLst/>
              </a:rPr>
              <a:t>Stigmatisering kan opstå gennem tre udfordringer:</a:t>
            </a:r>
            <a:endParaRPr lang="da-DK" sz="1800" dirty="0">
              <a:solidFill>
                <a:srgbClr val="EB5046"/>
              </a:solidFill>
              <a:effectLst/>
            </a:endParaRPr>
          </a:p>
        </p:txBody>
      </p:sp>
      <p:sp>
        <p:nvSpPr>
          <p:cNvPr id="12" name="Tekstfelt 11">
            <a:extLst>
              <a:ext uri="{FF2B5EF4-FFF2-40B4-BE49-F238E27FC236}">
                <a16:creationId xmlns:a16="http://schemas.microsoft.com/office/drawing/2014/main" id="{4F26059A-66D6-1983-EDF7-A399ADF2FE6C}"/>
              </a:ext>
            </a:extLst>
          </p:cNvPr>
          <p:cNvSpPr txBox="1"/>
          <p:nvPr/>
        </p:nvSpPr>
        <p:spPr>
          <a:xfrm>
            <a:off x="1519077" y="2549955"/>
            <a:ext cx="2289361" cy="1015663"/>
          </a:xfrm>
          <a:prstGeom prst="rect">
            <a:avLst/>
          </a:prstGeom>
          <a:noFill/>
        </p:spPr>
        <p:txBody>
          <a:bodyPr wrap="square">
            <a:spAutoFit/>
          </a:bodyPr>
          <a:lstStyle/>
          <a:p>
            <a:pPr marL="0" indent="0">
              <a:buNone/>
            </a:pPr>
            <a:r>
              <a:rPr lang="da-DK" sz="6000" b="1" dirty="0">
                <a:solidFill>
                  <a:srgbClr val="EB5046"/>
                </a:solidFill>
              </a:rPr>
              <a:t>1.</a:t>
            </a:r>
          </a:p>
        </p:txBody>
      </p:sp>
      <p:sp>
        <p:nvSpPr>
          <p:cNvPr id="13" name="Tekstfelt 12">
            <a:extLst>
              <a:ext uri="{FF2B5EF4-FFF2-40B4-BE49-F238E27FC236}">
                <a16:creationId xmlns:a16="http://schemas.microsoft.com/office/drawing/2014/main" id="{CCB18D1E-3372-FE28-EF7D-7B8EC75734E3}"/>
              </a:ext>
            </a:extLst>
          </p:cNvPr>
          <p:cNvSpPr txBox="1"/>
          <p:nvPr/>
        </p:nvSpPr>
        <p:spPr>
          <a:xfrm>
            <a:off x="4788764" y="2549955"/>
            <a:ext cx="2289361" cy="1015663"/>
          </a:xfrm>
          <a:prstGeom prst="rect">
            <a:avLst/>
          </a:prstGeom>
          <a:noFill/>
        </p:spPr>
        <p:txBody>
          <a:bodyPr wrap="square">
            <a:spAutoFit/>
          </a:bodyPr>
          <a:lstStyle/>
          <a:p>
            <a:pPr marL="0" indent="0">
              <a:buNone/>
            </a:pPr>
            <a:r>
              <a:rPr lang="da-DK" sz="6000" b="1">
                <a:solidFill>
                  <a:srgbClr val="EB5046"/>
                </a:solidFill>
              </a:rPr>
              <a:t>2.</a:t>
            </a:r>
          </a:p>
        </p:txBody>
      </p:sp>
      <p:sp>
        <p:nvSpPr>
          <p:cNvPr id="15" name="Tekstfelt 14">
            <a:extLst>
              <a:ext uri="{FF2B5EF4-FFF2-40B4-BE49-F238E27FC236}">
                <a16:creationId xmlns:a16="http://schemas.microsoft.com/office/drawing/2014/main" id="{2686C1D2-8CD8-85C0-3FD1-F20A15863BE6}"/>
              </a:ext>
            </a:extLst>
          </p:cNvPr>
          <p:cNvSpPr txBox="1"/>
          <p:nvPr/>
        </p:nvSpPr>
        <p:spPr>
          <a:xfrm>
            <a:off x="8000204" y="2549955"/>
            <a:ext cx="722377" cy="1246495"/>
          </a:xfrm>
          <a:prstGeom prst="rect">
            <a:avLst/>
          </a:prstGeom>
          <a:noFill/>
        </p:spPr>
        <p:txBody>
          <a:bodyPr wrap="square">
            <a:spAutoFit/>
          </a:bodyPr>
          <a:lstStyle/>
          <a:p>
            <a:pPr marL="0" indent="0">
              <a:buNone/>
            </a:pPr>
            <a:r>
              <a:rPr lang="da-DK" sz="7500" b="1" baseline="30000">
                <a:solidFill>
                  <a:srgbClr val="EB5046"/>
                </a:solidFill>
              </a:rPr>
              <a:t>3</a:t>
            </a:r>
            <a:endParaRPr lang="da-DK" sz="7500" b="1">
              <a:solidFill>
                <a:srgbClr val="EB5046"/>
              </a:solidFill>
            </a:endParaRPr>
          </a:p>
        </p:txBody>
      </p:sp>
      <p:sp>
        <p:nvSpPr>
          <p:cNvPr id="18" name="Tekstfelt 17">
            <a:extLst>
              <a:ext uri="{FF2B5EF4-FFF2-40B4-BE49-F238E27FC236}">
                <a16:creationId xmlns:a16="http://schemas.microsoft.com/office/drawing/2014/main" id="{B4028FD3-2481-E422-3F52-3ED50BE024D4}"/>
              </a:ext>
            </a:extLst>
          </p:cNvPr>
          <p:cNvSpPr txBox="1"/>
          <p:nvPr/>
        </p:nvSpPr>
        <p:spPr>
          <a:xfrm>
            <a:off x="8360550" y="2549955"/>
            <a:ext cx="330226" cy="1015663"/>
          </a:xfrm>
          <a:prstGeom prst="rect">
            <a:avLst/>
          </a:prstGeom>
          <a:noFill/>
        </p:spPr>
        <p:txBody>
          <a:bodyPr wrap="square">
            <a:spAutoFit/>
          </a:bodyPr>
          <a:lstStyle/>
          <a:p>
            <a:pPr marL="0" indent="0">
              <a:buNone/>
            </a:pPr>
            <a:r>
              <a:rPr lang="da-DK" sz="6000" b="1">
                <a:solidFill>
                  <a:srgbClr val="EB5046"/>
                </a:solidFill>
              </a:rPr>
              <a:t>.</a:t>
            </a:r>
          </a:p>
        </p:txBody>
      </p:sp>
    </p:spTree>
    <p:extLst>
      <p:ext uri="{BB962C8B-B14F-4D97-AF65-F5344CB8AC3E}">
        <p14:creationId xmlns:p14="http://schemas.microsoft.com/office/powerpoint/2010/main" val="2014422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D057D-86E0-7D22-7AB0-D9633EBB8A8C}"/>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2D65C3EC-AC01-6FA0-6320-F5489605394D}"/>
              </a:ext>
            </a:extLst>
          </p:cNvPr>
          <p:cNvSpPr txBox="1">
            <a:spLocks/>
          </p:cNvSpPr>
          <p:nvPr/>
        </p:nvSpPr>
        <p:spPr>
          <a:xfrm>
            <a:off x="846571" y="1566863"/>
            <a:ext cx="5530619" cy="934890"/>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3000" b="1" i="0" kern="1200">
                <a:solidFill>
                  <a:schemeClr val="bg1"/>
                </a:solidFill>
                <a:latin typeface="IDSERIF-DEMIBOLD" panose="02000000000000000000" pitchFamily="2" charset="77"/>
                <a:ea typeface="+mj-ea"/>
                <a:cs typeface="+mj-cs"/>
              </a:defRPr>
            </a:lvl1pPr>
          </a:lstStyle>
          <a:p>
            <a:pPr>
              <a:lnSpc>
                <a:spcPct val="100000"/>
              </a:lnSpc>
            </a:pPr>
            <a:r>
              <a:rPr lang="da-DK" sz="2800" b="0" dirty="0">
                <a:solidFill>
                  <a:srgbClr val="EB5046"/>
                </a:solidFill>
                <a:latin typeface="Raleway ExtraBold" pitchFamily="2" charset="0"/>
              </a:rPr>
              <a:t>Hvad er selvstigmatisering?</a:t>
            </a:r>
          </a:p>
        </p:txBody>
      </p:sp>
      <p:pic>
        <p:nvPicPr>
          <p:cNvPr id="11" name="Billede 10" descr="Et billede, der indeholder person, tøj, Ansigt, udendørs&#10;&#10;Automatisk genereret beskrivelse">
            <a:extLst>
              <a:ext uri="{FF2B5EF4-FFF2-40B4-BE49-F238E27FC236}">
                <a16:creationId xmlns:a16="http://schemas.microsoft.com/office/drawing/2014/main" id="{8DA73C4F-5C6A-55E4-260C-D2AAB5EBCD1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97485" y="-1"/>
            <a:ext cx="5094515" cy="6858000"/>
          </a:xfrm>
          <a:prstGeom prst="rect">
            <a:avLst/>
          </a:prstGeom>
        </p:spPr>
      </p:pic>
      <p:sp>
        <p:nvSpPr>
          <p:cNvPr id="4" name="Pladsholder til slidenummer 3">
            <a:extLst>
              <a:ext uri="{FF2B5EF4-FFF2-40B4-BE49-F238E27FC236}">
                <a16:creationId xmlns:a16="http://schemas.microsoft.com/office/drawing/2014/main" id="{785E4E2A-96B1-A3D9-653B-65F3DA63B786}"/>
              </a:ext>
            </a:extLst>
          </p:cNvPr>
          <p:cNvSpPr>
            <a:spLocks noGrp="1"/>
          </p:cNvSpPr>
          <p:nvPr>
            <p:ph type="sldNum" sz="quarter" idx="12"/>
          </p:nvPr>
        </p:nvSpPr>
        <p:spPr/>
        <p:txBody>
          <a:bodyPr/>
          <a:lstStyle/>
          <a:p>
            <a:r>
              <a:rPr lang="da-DK"/>
              <a:t>Side </a:t>
            </a:r>
            <a:fld id="{24C8C45C-947F-4981-8B3F-4F32E973C901}" type="slidenum">
              <a:rPr lang="da-DK" smtClean="0"/>
              <a:pPr/>
              <a:t>7</a:t>
            </a:fld>
            <a:endParaRPr lang="da-DK"/>
          </a:p>
        </p:txBody>
      </p:sp>
      <p:sp>
        <p:nvSpPr>
          <p:cNvPr id="3" name="Rektangel 2">
            <a:extLst>
              <a:ext uri="{FF2B5EF4-FFF2-40B4-BE49-F238E27FC236}">
                <a16:creationId xmlns:a16="http://schemas.microsoft.com/office/drawing/2014/main" id="{DF341E6F-07E4-FBE9-59BF-A80E13D80386}"/>
              </a:ext>
            </a:extLst>
          </p:cNvPr>
          <p:cNvSpPr/>
          <p:nvPr/>
        </p:nvSpPr>
        <p:spPr>
          <a:xfrm>
            <a:off x="7097485" y="3609000"/>
            <a:ext cx="5094515" cy="3249000"/>
          </a:xfrm>
          <a:prstGeom prst="rect">
            <a:avLst/>
          </a:prstGeom>
          <a:gradFill>
            <a:gsLst>
              <a:gs pos="0">
                <a:srgbClr val="000000">
                  <a:alpha val="0"/>
                </a:srgbClr>
              </a:gs>
              <a:gs pos="99000">
                <a:srgbClr val="000000">
                  <a:alpha val="6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ekstfelt 1">
            <a:extLst>
              <a:ext uri="{FF2B5EF4-FFF2-40B4-BE49-F238E27FC236}">
                <a16:creationId xmlns:a16="http://schemas.microsoft.com/office/drawing/2014/main" id="{BD4B427F-DCE2-E053-FD82-426867132C69}"/>
              </a:ext>
            </a:extLst>
          </p:cNvPr>
          <p:cNvSpPr txBox="1"/>
          <p:nvPr/>
        </p:nvSpPr>
        <p:spPr>
          <a:xfrm>
            <a:off x="8491993" y="6378417"/>
            <a:ext cx="3496807" cy="276999"/>
          </a:xfrm>
          <a:prstGeom prst="rect">
            <a:avLst/>
          </a:prstGeom>
          <a:noFill/>
        </p:spPr>
        <p:txBody>
          <a:bodyPr wrap="square">
            <a:spAutoFit/>
          </a:bodyPr>
          <a:lstStyle/>
          <a:p>
            <a:pPr algn="r"/>
            <a:r>
              <a:rPr lang="da-DK" sz="1200">
                <a:solidFill>
                  <a:schemeClr val="bg1"/>
                </a:solidFill>
              </a:rPr>
              <a:t>Mød Bo, der er leder af botilbud</a:t>
            </a:r>
            <a:endParaRPr lang="da-DK" sz="1200"/>
          </a:p>
        </p:txBody>
      </p:sp>
      <p:sp>
        <p:nvSpPr>
          <p:cNvPr id="7" name="Rektangel 6">
            <a:extLst>
              <a:ext uri="{FF2B5EF4-FFF2-40B4-BE49-F238E27FC236}">
                <a16:creationId xmlns:a16="http://schemas.microsoft.com/office/drawing/2014/main" id="{C78CD135-0D2B-8270-EC4D-78417D42D014}"/>
              </a:ext>
            </a:extLst>
          </p:cNvPr>
          <p:cNvSpPr/>
          <p:nvPr/>
        </p:nvSpPr>
        <p:spPr>
          <a:xfrm>
            <a:off x="7463071" y="4738453"/>
            <a:ext cx="4297129" cy="1639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a:t>”Selvstigmatisering kommer til at hindre en masse håb og drømme”</a:t>
            </a:r>
            <a:endParaRPr lang="da-DK" sz="2000" noProof="0"/>
          </a:p>
        </p:txBody>
      </p:sp>
      <p:sp>
        <p:nvSpPr>
          <p:cNvPr id="9" name="Pladsholder til indhold 5">
            <a:extLst>
              <a:ext uri="{FF2B5EF4-FFF2-40B4-BE49-F238E27FC236}">
                <a16:creationId xmlns:a16="http://schemas.microsoft.com/office/drawing/2014/main" id="{846B3B66-9C44-EF6F-BE30-BC540B3CC234}"/>
              </a:ext>
            </a:extLst>
          </p:cNvPr>
          <p:cNvSpPr txBox="1">
            <a:spLocks/>
          </p:cNvSpPr>
          <p:nvPr/>
        </p:nvSpPr>
        <p:spPr>
          <a:xfrm>
            <a:off x="759730" y="2183109"/>
            <a:ext cx="5547886" cy="2840436"/>
          </a:xfrm>
          <a:prstGeom prst="rect">
            <a:avLst/>
          </a:prstGeom>
        </p:spPr>
        <p:txBody>
          <a:bodyPr numCol="1"/>
          <a:lstStyle>
            <a:lvl1pPr marL="180000" indent="-180000" algn="l" defTabSz="914400" rtl="0" eaLnBrk="1" latinLnBrk="0" hangingPunct="1">
              <a:lnSpc>
                <a:spcPct val="110000"/>
              </a:lnSpc>
              <a:spcBef>
                <a:spcPts val="0"/>
              </a:spcBef>
              <a:buFont typeface="Raleway" panose="020B0503030101060003" pitchFamily="34" charset="0"/>
              <a:buChar char="−"/>
              <a:defRPr sz="1500" kern="1200">
                <a:solidFill>
                  <a:schemeClr val="tx1"/>
                </a:solidFill>
                <a:latin typeface="+mn-lt"/>
                <a:ea typeface="+mn-ea"/>
                <a:cs typeface="+mn-cs"/>
              </a:defRPr>
            </a:lvl1pPr>
            <a:lvl2pPr marL="0" indent="0" algn="l" defTabSz="914400" rtl="0" eaLnBrk="1" latinLnBrk="0" hangingPunct="1">
              <a:lnSpc>
                <a:spcPct val="110000"/>
              </a:lnSpc>
              <a:spcBef>
                <a:spcPts val="0"/>
              </a:spcBef>
              <a:buFont typeface="Arial" panose="020B0604020202020204" pitchFamily="34" charset="0"/>
              <a:buChar char="​"/>
              <a:defRPr sz="1500" kern="1200">
                <a:solidFill>
                  <a:schemeClr val="tx1"/>
                </a:solidFill>
                <a:latin typeface="+mn-lt"/>
                <a:ea typeface="+mn-ea"/>
                <a:cs typeface="+mn-cs"/>
              </a:defRPr>
            </a:lvl2pPr>
            <a:lvl3pPr marL="36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3pPr>
            <a:lvl4pPr marL="54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4pPr>
            <a:lvl5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6pPr>
            <a:lvl7pPr marL="720000" indent="-180000" algn="l" defTabSz="914400" rtl="0" eaLnBrk="1" latinLnBrk="0" hangingPunct="1">
              <a:lnSpc>
                <a:spcPct val="110000"/>
              </a:lnSpc>
              <a:spcBef>
                <a:spcPts val="0"/>
              </a:spcBef>
              <a:buFont typeface="Raleway" panose="020B0503030101060003" pitchFamily="34" charset="0"/>
              <a:buChar char="−"/>
              <a:defRPr sz="1300" kern="1200" baseline="0">
                <a:solidFill>
                  <a:schemeClr val="tx1"/>
                </a:solidFill>
                <a:latin typeface="+mn-lt"/>
                <a:ea typeface="+mn-ea"/>
                <a:cs typeface="+mn-cs"/>
              </a:defRPr>
            </a:lvl7pPr>
            <a:lvl8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8pPr>
            <a:lvl9pPr marL="720000" indent="-180000" algn="l" defTabSz="914400" rtl="0" eaLnBrk="1" latinLnBrk="0" hangingPunct="1">
              <a:lnSpc>
                <a:spcPct val="110000"/>
              </a:lnSpc>
              <a:spcBef>
                <a:spcPts val="0"/>
              </a:spcBef>
              <a:buFont typeface="Raleway" panose="020B0503030101060003" pitchFamily="34" charset="0"/>
              <a:buChar char="−"/>
              <a:defRPr sz="1300" kern="1200" baseline="0">
                <a:solidFill>
                  <a:schemeClr val="tx1"/>
                </a:solidFill>
                <a:latin typeface="+mn-lt"/>
                <a:ea typeface="+mn-ea"/>
                <a:cs typeface="+mn-cs"/>
              </a:defRPr>
            </a:lvl9pPr>
          </a:lstStyle>
          <a:p>
            <a:pPr marL="0" indent="0">
              <a:buFont typeface="Raleway" panose="020B0503030101060003" pitchFamily="34" charset="0"/>
              <a:buNone/>
            </a:pPr>
            <a:r>
              <a:rPr lang="da-DK" sz="1200"/>
              <a:t>Selvstigmatisering opstår, </a:t>
            </a:r>
            <a:r>
              <a:rPr lang="da-DK" sz="1200" b="1">
                <a:solidFill>
                  <a:srgbClr val="EB5046"/>
                </a:solidFill>
              </a:rPr>
              <a:t>når en person kommer til at tro på de negative holdninger om psykiske lidelser, der findes i samfundet</a:t>
            </a:r>
            <a:r>
              <a:rPr lang="da-DK" sz="1200"/>
              <a:t>. Det kan gøre, at man tænker dårligt om sig selv. Man kan miste håb og selvværd, blive usikker og trække sig socialt. </a:t>
            </a:r>
          </a:p>
          <a:p>
            <a:pPr marL="0" indent="0">
              <a:buFont typeface="Raleway" panose="020B0503030101060003" pitchFamily="34" charset="0"/>
              <a:buNone/>
            </a:pPr>
            <a:endParaRPr lang="da-DK" sz="1200"/>
          </a:p>
          <a:p>
            <a:pPr marL="0" indent="0">
              <a:buFont typeface="Raleway" panose="020B0503030101060003" pitchFamily="34" charset="0"/>
              <a:buNone/>
            </a:pPr>
            <a:r>
              <a:rPr lang="da-DK" sz="1200"/>
              <a:t>Fagpersoner kan gøre en stor forskel, fordi de kan hjælpe mennesker med psykiske lidelser med at </a:t>
            </a:r>
            <a:r>
              <a:rPr lang="da-DK" sz="1200" b="1">
                <a:solidFill>
                  <a:srgbClr val="EB5046"/>
                </a:solidFill>
              </a:rPr>
              <a:t>opdage og bearbejde selvstigmatisering</a:t>
            </a:r>
            <a:r>
              <a:rPr lang="da-DK" sz="1200"/>
              <a:t>.</a:t>
            </a:r>
          </a:p>
          <a:p>
            <a:pPr marL="0" indent="0">
              <a:buFont typeface="Raleway" panose="020B0503030101060003" pitchFamily="34" charset="0"/>
              <a:buNone/>
            </a:pPr>
            <a:endParaRPr lang="da-DK" sz="1200"/>
          </a:p>
          <a:p>
            <a:pPr marL="0" indent="0">
              <a:buFont typeface="Raleway" panose="020B0503030101060003" pitchFamily="34" charset="0"/>
              <a:buNone/>
            </a:pPr>
            <a:r>
              <a:rPr lang="da-DK" sz="1200" b="1">
                <a:solidFill>
                  <a:srgbClr val="EB5046"/>
                </a:solidFill>
              </a:rPr>
              <a:t>Selvstigmatisering kan modvirkes</a:t>
            </a:r>
            <a:r>
              <a:rPr lang="da-DK" sz="1200"/>
              <a:t>, ved at man bliver bevidst om sin fortælling om sig selv. Dette værktøj guider dig til at bearbejde selvstigmatisering og skabe </a:t>
            </a:r>
            <a:r>
              <a:rPr lang="da-DK" sz="1200" b="1">
                <a:solidFill>
                  <a:srgbClr val="EB5046"/>
                </a:solidFill>
              </a:rPr>
              <a:t>en ny fortælling med plads til både udfordringer og håb</a:t>
            </a:r>
            <a:r>
              <a:rPr lang="da-DK" sz="1200"/>
              <a:t>.</a:t>
            </a:r>
          </a:p>
          <a:p>
            <a:pPr marL="0" indent="0">
              <a:buFont typeface="Raleway" panose="020B0503030101060003" pitchFamily="34" charset="0"/>
              <a:buNone/>
            </a:pPr>
            <a:endParaRPr lang="da-DK" sz="1200">
              <a:highlight>
                <a:srgbClr val="FFFF00"/>
              </a:highlight>
            </a:endParaRPr>
          </a:p>
          <a:p>
            <a:pPr marL="0" indent="0">
              <a:buFont typeface="Raleway" panose="020B0503030101060003" pitchFamily="34" charset="0"/>
              <a:buNone/>
            </a:pPr>
            <a:endParaRPr lang="da-DK" sz="1400">
              <a:highlight>
                <a:srgbClr val="FFFF00"/>
              </a:highlight>
            </a:endParaRPr>
          </a:p>
          <a:p>
            <a:pPr marL="0" indent="0" algn="ctr">
              <a:buFont typeface="Raleway" panose="020B0503030101060003" pitchFamily="34" charset="0"/>
              <a:buNone/>
            </a:pPr>
            <a:endParaRPr lang="da-DK" sz="1400"/>
          </a:p>
          <a:p>
            <a:pPr marL="0" indent="0">
              <a:buFont typeface="Raleway" panose="020B0503030101060003" pitchFamily="34" charset="0"/>
              <a:buNone/>
            </a:pPr>
            <a:endParaRPr lang="da-DK" sz="1400"/>
          </a:p>
          <a:p>
            <a:pPr marL="0" indent="0">
              <a:buFont typeface="Raleway" panose="020B0503030101060003" pitchFamily="34" charset="0"/>
              <a:buNone/>
            </a:pPr>
            <a:endParaRPr lang="da-DK" sz="1400"/>
          </a:p>
          <a:p>
            <a:pPr marL="0" indent="0">
              <a:buFont typeface="Raleway" panose="020B0503030101060003" pitchFamily="34" charset="0"/>
              <a:buNone/>
            </a:pPr>
            <a:endParaRPr lang="da-DK" sz="1400"/>
          </a:p>
          <a:p>
            <a:pPr marL="0" indent="0">
              <a:buFont typeface="Raleway" panose="020B0503030101060003" pitchFamily="34" charset="0"/>
              <a:buNone/>
            </a:pPr>
            <a:endParaRPr lang="da-DK" sz="1400"/>
          </a:p>
          <a:p>
            <a:pPr marL="0" indent="0">
              <a:buFont typeface="Raleway" panose="020B0503030101060003" pitchFamily="34" charset="0"/>
              <a:buNone/>
            </a:pPr>
            <a:endParaRPr lang="da-DK" sz="1400"/>
          </a:p>
          <a:p>
            <a:pPr marL="0" indent="0">
              <a:buFont typeface="Raleway" panose="020B0503030101060003" pitchFamily="34" charset="0"/>
              <a:buNone/>
            </a:pPr>
            <a:endParaRPr lang="da-DK" sz="1400"/>
          </a:p>
          <a:p>
            <a:pPr marL="0" indent="0">
              <a:buFont typeface="Raleway" panose="020B0503030101060003" pitchFamily="34" charset="0"/>
              <a:buNone/>
            </a:pPr>
            <a:endParaRPr lang="da-DK" sz="1400"/>
          </a:p>
          <a:p>
            <a:pPr marL="0" indent="0">
              <a:buFont typeface="Raleway" panose="020B0503030101060003" pitchFamily="34" charset="0"/>
              <a:buNone/>
            </a:pPr>
            <a:endParaRPr lang="da-DK" sz="1400"/>
          </a:p>
          <a:p>
            <a:pPr marL="0" indent="0">
              <a:buFont typeface="Raleway" panose="020B0503030101060003" pitchFamily="34" charset="0"/>
              <a:buNone/>
            </a:pPr>
            <a:endParaRPr lang="da-DK" sz="1400"/>
          </a:p>
          <a:p>
            <a:pPr marL="0" indent="0">
              <a:buFont typeface="Raleway" panose="020B0503030101060003" pitchFamily="34" charset="0"/>
              <a:buNone/>
            </a:pPr>
            <a:endParaRPr lang="da-DK" sz="1400"/>
          </a:p>
        </p:txBody>
      </p:sp>
      <p:sp>
        <p:nvSpPr>
          <p:cNvPr id="5" name="Tekstfelt 4">
            <a:extLst>
              <a:ext uri="{FF2B5EF4-FFF2-40B4-BE49-F238E27FC236}">
                <a16:creationId xmlns:a16="http://schemas.microsoft.com/office/drawing/2014/main" id="{EF33E31C-B573-E608-2C50-2F84A996A8EC}"/>
              </a:ext>
            </a:extLst>
          </p:cNvPr>
          <p:cNvSpPr txBox="1"/>
          <p:nvPr/>
        </p:nvSpPr>
        <p:spPr>
          <a:xfrm>
            <a:off x="846572" y="5454976"/>
            <a:ext cx="4912674" cy="492009"/>
          </a:xfrm>
          <a:custGeom>
            <a:avLst/>
            <a:gdLst>
              <a:gd name="connsiteX0" fmla="*/ 0 w 4912674"/>
              <a:gd name="connsiteY0" fmla="*/ 82003 h 492009"/>
              <a:gd name="connsiteX1" fmla="*/ 82003 w 4912674"/>
              <a:gd name="connsiteY1" fmla="*/ 0 h 492009"/>
              <a:gd name="connsiteX2" fmla="*/ 855358 w 4912674"/>
              <a:gd name="connsiteY2" fmla="*/ 0 h 492009"/>
              <a:gd name="connsiteX3" fmla="*/ 1486252 w 4912674"/>
              <a:gd name="connsiteY3" fmla="*/ 0 h 492009"/>
              <a:gd name="connsiteX4" fmla="*/ 2069660 w 4912674"/>
              <a:gd name="connsiteY4" fmla="*/ 0 h 492009"/>
              <a:gd name="connsiteX5" fmla="*/ 2795528 w 4912674"/>
              <a:gd name="connsiteY5" fmla="*/ 0 h 492009"/>
              <a:gd name="connsiteX6" fmla="*/ 3426422 w 4912674"/>
              <a:gd name="connsiteY6" fmla="*/ 0 h 492009"/>
              <a:gd name="connsiteX7" fmla="*/ 4199777 w 4912674"/>
              <a:gd name="connsiteY7" fmla="*/ 0 h 492009"/>
              <a:gd name="connsiteX8" fmla="*/ 4830671 w 4912674"/>
              <a:gd name="connsiteY8" fmla="*/ 0 h 492009"/>
              <a:gd name="connsiteX9" fmla="*/ 4912674 w 4912674"/>
              <a:gd name="connsiteY9" fmla="*/ 82003 h 492009"/>
              <a:gd name="connsiteX10" fmla="*/ 4912674 w 4912674"/>
              <a:gd name="connsiteY10" fmla="*/ 410006 h 492009"/>
              <a:gd name="connsiteX11" fmla="*/ 4830671 w 4912674"/>
              <a:gd name="connsiteY11" fmla="*/ 492009 h 492009"/>
              <a:gd name="connsiteX12" fmla="*/ 4294750 w 4912674"/>
              <a:gd name="connsiteY12" fmla="*/ 492009 h 492009"/>
              <a:gd name="connsiteX13" fmla="*/ 3521395 w 4912674"/>
              <a:gd name="connsiteY13" fmla="*/ 492009 h 492009"/>
              <a:gd name="connsiteX14" fmla="*/ 2937988 w 4912674"/>
              <a:gd name="connsiteY14" fmla="*/ 492009 h 492009"/>
              <a:gd name="connsiteX15" fmla="*/ 2259606 w 4912674"/>
              <a:gd name="connsiteY15" fmla="*/ 492009 h 492009"/>
              <a:gd name="connsiteX16" fmla="*/ 1486252 w 4912674"/>
              <a:gd name="connsiteY16" fmla="*/ 492009 h 492009"/>
              <a:gd name="connsiteX17" fmla="*/ 807871 w 4912674"/>
              <a:gd name="connsiteY17" fmla="*/ 492009 h 492009"/>
              <a:gd name="connsiteX18" fmla="*/ 82003 w 4912674"/>
              <a:gd name="connsiteY18" fmla="*/ 492009 h 492009"/>
              <a:gd name="connsiteX19" fmla="*/ 0 w 4912674"/>
              <a:gd name="connsiteY19" fmla="*/ 410006 h 492009"/>
              <a:gd name="connsiteX20" fmla="*/ 0 w 4912674"/>
              <a:gd name="connsiteY20" fmla="*/ 82003 h 49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12674" h="492009" extrusionOk="0">
                <a:moveTo>
                  <a:pt x="0" y="82003"/>
                </a:moveTo>
                <a:cubicBezTo>
                  <a:pt x="-2126" y="35403"/>
                  <a:pt x="29957" y="2536"/>
                  <a:pt x="82003" y="0"/>
                </a:cubicBezTo>
                <a:cubicBezTo>
                  <a:pt x="256081" y="-14134"/>
                  <a:pt x="639792" y="-1218"/>
                  <a:pt x="855358" y="0"/>
                </a:cubicBezTo>
                <a:cubicBezTo>
                  <a:pt x="1070924" y="1218"/>
                  <a:pt x="1209586" y="-15733"/>
                  <a:pt x="1486252" y="0"/>
                </a:cubicBezTo>
                <a:cubicBezTo>
                  <a:pt x="1762918" y="15733"/>
                  <a:pt x="1791342" y="10628"/>
                  <a:pt x="2069660" y="0"/>
                </a:cubicBezTo>
                <a:cubicBezTo>
                  <a:pt x="2347978" y="-10628"/>
                  <a:pt x="2493349" y="15386"/>
                  <a:pt x="2795528" y="0"/>
                </a:cubicBezTo>
                <a:cubicBezTo>
                  <a:pt x="3097707" y="-15386"/>
                  <a:pt x="3239450" y="16209"/>
                  <a:pt x="3426422" y="0"/>
                </a:cubicBezTo>
                <a:cubicBezTo>
                  <a:pt x="3613394" y="-16209"/>
                  <a:pt x="3833474" y="31924"/>
                  <a:pt x="4199777" y="0"/>
                </a:cubicBezTo>
                <a:cubicBezTo>
                  <a:pt x="4566080" y="-31924"/>
                  <a:pt x="4696692" y="13779"/>
                  <a:pt x="4830671" y="0"/>
                </a:cubicBezTo>
                <a:cubicBezTo>
                  <a:pt x="4873647" y="3827"/>
                  <a:pt x="4907418" y="30617"/>
                  <a:pt x="4912674" y="82003"/>
                </a:cubicBezTo>
                <a:cubicBezTo>
                  <a:pt x="4923162" y="157554"/>
                  <a:pt x="4923101" y="326823"/>
                  <a:pt x="4912674" y="410006"/>
                </a:cubicBezTo>
                <a:cubicBezTo>
                  <a:pt x="4915234" y="459106"/>
                  <a:pt x="4876491" y="497513"/>
                  <a:pt x="4830671" y="492009"/>
                </a:cubicBezTo>
                <a:cubicBezTo>
                  <a:pt x="4599031" y="509721"/>
                  <a:pt x="4430278" y="487435"/>
                  <a:pt x="4294750" y="492009"/>
                </a:cubicBezTo>
                <a:cubicBezTo>
                  <a:pt x="4159222" y="496583"/>
                  <a:pt x="3731504" y="453464"/>
                  <a:pt x="3521395" y="492009"/>
                </a:cubicBezTo>
                <a:cubicBezTo>
                  <a:pt x="3311287" y="530554"/>
                  <a:pt x="3173835" y="506425"/>
                  <a:pt x="2937988" y="492009"/>
                </a:cubicBezTo>
                <a:cubicBezTo>
                  <a:pt x="2702141" y="477593"/>
                  <a:pt x="2396619" y="469216"/>
                  <a:pt x="2259606" y="492009"/>
                </a:cubicBezTo>
                <a:cubicBezTo>
                  <a:pt x="2122593" y="514802"/>
                  <a:pt x="1774496" y="529871"/>
                  <a:pt x="1486252" y="492009"/>
                </a:cubicBezTo>
                <a:cubicBezTo>
                  <a:pt x="1198008" y="454147"/>
                  <a:pt x="1039235" y="461063"/>
                  <a:pt x="807871" y="492009"/>
                </a:cubicBezTo>
                <a:cubicBezTo>
                  <a:pt x="576507" y="522955"/>
                  <a:pt x="282108" y="498076"/>
                  <a:pt x="82003" y="492009"/>
                </a:cubicBezTo>
                <a:cubicBezTo>
                  <a:pt x="34197" y="492113"/>
                  <a:pt x="4152" y="447810"/>
                  <a:pt x="0" y="410006"/>
                </a:cubicBezTo>
                <a:cubicBezTo>
                  <a:pt x="2944" y="316764"/>
                  <a:pt x="-1125" y="241281"/>
                  <a:pt x="0" y="82003"/>
                </a:cubicBezTo>
                <a:close/>
              </a:path>
            </a:pathLst>
          </a:custGeom>
          <a:noFill/>
          <a:ln w="12700" cap="rnd">
            <a:solidFill>
              <a:schemeClr val="tx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txBody>
          <a:bodyPr wrap="square" lIns="144000" tIns="144000" rIns="144000" bIns="144000" anchor="ctr">
            <a:spAutoFit/>
          </a:bodyPr>
          <a:lstStyle/>
          <a:p>
            <a:pPr marL="0" indent="0" algn="r">
              <a:buNone/>
            </a:pPr>
            <a:r>
              <a:rPr lang="da-DK" sz="1000" i="1">
                <a:solidFill>
                  <a:srgbClr val="EB5046"/>
                </a:solidFill>
              </a:rPr>
              <a:t>Se filmen: “Hvad er stigmatisering og selvstigmatisering?” på næste side.</a:t>
            </a:r>
          </a:p>
        </p:txBody>
      </p:sp>
      <p:pic>
        <p:nvPicPr>
          <p:cNvPr id="6" name="Billede 5">
            <a:extLst>
              <a:ext uri="{FF2B5EF4-FFF2-40B4-BE49-F238E27FC236}">
                <a16:creationId xmlns:a16="http://schemas.microsoft.com/office/drawing/2014/main" id="{FA4B8942-1AA5-91F2-1CA7-1F3D587B761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88832" y="5519557"/>
            <a:ext cx="404982" cy="362845"/>
          </a:xfrm>
          <a:prstGeom prst="rect">
            <a:avLst/>
          </a:prstGeom>
        </p:spPr>
      </p:pic>
    </p:spTree>
    <p:extLst>
      <p:ext uri="{BB962C8B-B14F-4D97-AF65-F5344CB8AC3E}">
        <p14:creationId xmlns:p14="http://schemas.microsoft.com/office/powerpoint/2010/main" val="2019068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58649CA1-3719-4202-7CC6-F2C66382503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kstfelt 3">
            <a:extLst>
              <a:ext uri="{FF2B5EF4-FFF2-40B4-BE49-F238E27FC236}">
                <a16:creationId xmlns:a16="http://schemas.microsoft.com/office/drawing/2014/main" id="{BD0FECC7-9F7D-70C8-C03B-4BF25BE05B78}"/>
              </a:ext>
            </a:extLst>
          </p:cNvPr>
          <p:cNvSpPr txBox="1"/>
          <p:nvPr/>
        </p:nvSpPr>
        <p:spPr>
          <a:xfrm>
            <a:off x="3223419" y="3588939"/>
            <a:ext cx="5745163" cy="615553"/>
          </a:xfrm>
          <a:prstGeom prst="rect">
            <a:avLst/>
          </a:prstGeom>
          <a:noFill/>
        </p:spPr>
        <p:txBody>
          <a:bodyPr wrap="none" lIns="0" tIns="0" rIns="0" bIns="0" rtlCol="0">
            <a:spAutoFit/>
          </a:bodyPr>
          <a:lstStyle/>
          <a:p>
            <a:pPr algn="ctr"/>
            <a:r>
              <a:rPr lang="da-DK" sz="2000" dirty="0">
                <a:solidFill>
                  <a:schemeClr val="bg1"/>
                </a:solidFill>
                <a:latin typeface="+mj-lt"/>
              </a:rPr>
              <a:t>Klik på play-ikonet og se filmen: </a:t>
            </a:r>
          </a:p>
          <a:p>
            <a:pPr algn="ctr"/>
            <a:r>
              <a:rPr lang="da-DK" sz="2000" dirty="0">
                <a:solidFill>
                  <a:schemeClr val="bg1"/>
                </a:solidFill>
                <a:latin typeface="+mj-lt"/>
              </a:rPr>
              <a:t>Hvad er stigmatisering og selvstigmatisering? </a:t>
            </a:r>
          </a:p>
        </p:txBody>
      </p:sp>
      <p:sp>
        <p:nvSpPr>
          <p:cNvPr id="5" name="Trekant 4">
            <a:hlinkClick r:id="rId4"/>
            <a:extLst>
              <a:ext uri="{FF2B5EF4-FFF2-40B4-BE49-F238E27FC236}">
                <a16:creationId xmlns:a16="http://schemas.microsoft.com/office/drawing/2014/main" id="{185CCF9E-D817-F07E-3E4E-3FB326EDE855}"/>
              </a:ext>
            </a:extLst>
          </p:cNvPr>
          <p:cNvSpPr/>
          <p:nvPr/>
        </p:nvSpPr>
        <p:spPr>
          <a:xfrm rot="5400000">
            <a:off x="5812100" y="2900360"/>
            <a:ext cx="567799" cy="489482"/>
          </a:xfrm>
          <a:custGeom>
            <a:avLst/>
            <a:gdLst>
              <a:gd name="connsiteX0" fmla="*/ 0 w 567799"/>
              <a:gd name="connsiteY0" fmla="*/ 489482 h 489482"/>
              <a:gd name="connsiteX1" fmla="*/ 283900 w 567799"/>
              <a:gd name="connsiteY1" fmla="*/ 0 h 489482"/>
              <a:gd name="connsiteX2" fmla="*/ 567799 w 567799"/>
              <a:gd name="connsiteY2" fmla="*/ 489482 h 489482"/>
              <a:gd name="connsiteX3" fmla="*/ 0 w 567799"/>
              <a:gd name="connsiteY3" fmla="*/ 489482 h 489482"/>
            </a:gdLst>
            <a:ahLst/>
            <a:cxnLst>
              <a:cxn ang="0">
                <a:pos x="connsiteX0" y="connsiteY0"/>
              </a:cxn>
              <a:cxn ang="0">
                <a:pos x="connsiteX1" y="connsiteY1"/>
              </a:cxn>
              <a:cxn ang="0">
                <a:pos x="connsiteX2" y="connsiteY2"/>
              </a:cxn>
              <a:cxn ang="0">
                <a:pos x="connsiteX3" y="connsiteY3"/>
              </a:cxn>
            </a:cxnLst>
            <a:rect l="l" t="t" r="r" b="b"/>
            <a:pathLst>
              <a:path w="567799" h="489482" extrusionOk="0">
                <a:moveTo>
                  <a:pt x="0" y="489482"/>
                </a:moveTo>
                <a:cubicBezTo>
                  <a:pt x="54176" y="354119"/>
                  <a:pt x="189638" y="217058"/>
                  <a:pt x="283900" y="0"/>
                </a:cubicBezTo>
                <a:cubicBezTo>
                  <a:pt x="404326" y="163789"/>
                  <a:pt x="480159" y="326829"/>
                  <a:pt x="567799" y="489482"/>
                </a:cubicBezTo>
                <a:cubicBezTo>
                  <a:pt x="409236" y="514642"/>
                  <a:pt x="155210" y="466372"/>
                  <a:pt x="0" y="489482"/>
                </a:cubicBezTo>
                <a:close/>
              </a:path>
            </a:pathLst>
          </a:custGeom>
          <a:noFill/>
          <a:ln w="28575">
            <a:solidFill>
              <a:schemeClr val="bg1"/>
            </a:solidFill>
            <a:extLst>
              <a:ext uri="{C807C97D-BFC1-408E-A445-0C87EB9F89A2}">
                <ask:lineSketchStyleProps xmlns:ask="http://schemas.microsoft.com/office/drawing/2018/sketchyshapes" sd="1219033472">
                  <a:prstGeom prst="triangl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a:p>
        </p:txBody>
      </p:sp>
    </p:spTree>
    <p:extLst>
      <p:ext uri="{BB962C8B-B14F-4D97-AF65-F5344CB8AC3E}">
        <p14:creationId xmlns:p14="http://schemas.microsoft.com/office/powerpoint/2010/main" val="2373016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person, tøj, bogreol, Ansigt&#10;&#10;Automatisk genereret beskrivelse">
            <a:extLst>
              <a:ext uri="{FF2B5EF4-FFF2-40B4-BE49-F238E27FC236}">
                <a16:creationId xmlns:a16="http://schemas.microsoft.com/office/drawing/2014/main" id="{81C07A54-CC3C-1994-2247-B53EB7C4542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878" y="-16212"/>
            <a:ext cx="6102878" cy="6874212"/>
          </a:xfrm>
          <a:prstGeom prst="rect">
            <a:avLst/>
          </a:prstGeom>
        </p:spPr>
      </p:pic>
      <p:sp>
        <p:nvSpPr>
          <p:cNvPr id="11" name="Pladsholder til indhold 2">
            <a:extLst>
              <a:ext uri="{FF2B5EF4-FFF2-40B4-BE49-F238E27FC236}">
                <a16:creationId xmlns:a16="http://schemas.microsoft.com/office/drawing/2014/main" id="{4B992254-0059-4078-6406-AA463FF5F38F}"/>
              </a:ext>
            </a:extLst>
          </p:cNvPr>
          <p:cNvSpPr txBox="1">
            <a:spLocks/>
          </p:cNvSpPr>
          <p:nvPr/>
        </p:nvSpPr>
        <p:spPr>
          <a:xfrm>
            <a:off x="6582455" y="2274118"/>
            <a:ext cx="5299200" cy="1566362"/>
          </a:xfrm>
          <a:prstGeom prst="rect">
            <a:avLst/>
          </a:prstGeom>
        </p:spPr>
        <p:txBody>
          <a:bodyPr/>
          <a:lstStyle>
            <a:lvl1pPr marL="180000" indent="-180000" algn="l" defTabSz="914400" rtl="0" eaLnBrk="1" latinLnBrk="0" hangingPunct="1">
              <a:lnSpc>
                <a:spcPct val="110000"/>
              </a:lnSpc>
              <a:spcBef>
                <a:spcPts val="0"/>
              </a:spcBef>
              <a:buFont typeface="Raleway" panose="020B0503030101060003" pitchFamily="34" charset="0"/>
              <a:buChar char="−"/>
              <a:defRPr sz="1500" kern="1200">
                <a:solidFill>
                  <a:schemeClr val="tx1"/>
                </a:solidFill>
                <a:latin typeface="+mn-lt"/>
                <a:ea typeface="+mn-ea"/>
                <a:cs typeface="+mn-cs"/>
              </a:defRPr>
            </a:lvl1pPr>
            <a:lvl2pPr marL="0" indent="0" algn="l" defTabSz="914400" rtl="0" eaLnBrk="1" latinLnBrk="0" hangingPunct="1">
              <a:lnSpc>
                <a:spcPct val="110000"/>
              </a:lnSpc>
              <a:spcBef>
                <a:spcPts val="0"/>
              </a:spcBef>
              <a:buFont typeface="Arial" panose="020B0604020202020204" pitchFamily="34" charset="0"/>
              <a:buChar char="​"/>
              <a:defRPr sz="1500" kern="1200">
                <a:solidFill>
                  <a:schemeClr val="tx1"/>
                </a:solidFill>
                <a:latin typeface="+mn-lt"/>
                <a:ea typeface="+mn-ea"/>
                <a:cs typeface="+mn-cs"/>
              </a:defRPr>
            </a:lvl2pPr>
            <a:lvl3pPr marL="36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3pPr>
            <a:lvl4pPr marL="54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4pPr>
            <a:lvl5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6pPr>
            <a:lvl7pPr marL="720000" indent="-180000" algn="l" defTabSz="914400" rtl="0" eaLnBrk="1" latinLnBrk="0" hangingPunct="1">
              <a:lnSpc>
                <a:spcPct val="110000"/>
              </a:lnSpc>
              <a:spcBef>
                <a:spcPts val="0"/>
              </a:spcBef>
              <a:buFont typeface="Raleway" panose="020B0503030101060003" pitchFamily="34" charset="0"/>
              <a:buChar char="−"/>
              <a:defRPr sz="1300" kern="1200" baseline="0">
                <a:solidFill>
                  <a:schemeClr val="tx1"/>
                </a:solidFill>
                <a:latin typeface="+mn-lt"/>
                <a:ea typeface="+mn-ea"/>
                <a:cs typeface="+mn-cs"/>
              </a:defRPr>
            </a:lvl7pPr>
            <a:lvl8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8pPr>
            <a:lvl9pPr marL="720000" indent="-180000" algn="l" defTabSz="914400" rtl="0" eaLnBrk="1" latinLnBrk="0" hangingPunct="1">
              <a:lnSpc>
                <a:spcPct val="110000"/>
              </a:lnSpc>
              <a:spcBef>
                <a:spcPts val="0"/>
              </a:spcBef>
              <a:buFont typeface="Raleway" panose="020B0503030101060003" pitchFamily="34" charset="0"/>
              <a:buChar char="−"/>
              <a:defRPr sz="1300" kern="1200" baseline="0">
                <a:solidFill>
                  <a:schemeClr val="tx1"/>
                </a:solidFill>
                <a:latin typeface="+mn-lt"/>
                <a:ea typeface="+mn-ea"/>
                <a:cs typeface="+mn-cs"/>
              </a:defRPr>
            </a:lvl9pPr>
          </a:lstStyle>
          <a:p>
            <a:pPr marL="0" indent="0">
              <a:buFont typeface="Raleway" panose="020B0503030101060003" pitchFamily="34" charset="0"/>
              <a:buNone/>
            </a:pPr>
            <a:r>
              <a:rPr lang="da-DK" sz="1400" dirty="0">
                <a:ea typeface="Calibri" panose="020F0502020204030204" pitchFamily="34" charset="0"/>
                <a:cs typeface="Times New Roman" panose="02020603050405020304" pitchFamily="18" charset="0"/>
              </a:rPr>
              <a:t>I filmen forklarer Anja, hvordan selvstigmatisering opstår på grund af den stigmatisering, der findes i samfundet. Der gives også eksempler på, hvordan fordomme kan føre til selvstigmatisering, når man selv begynder at tro på dem.</a:t>
            </a:r>
          </a:p>
          <a:p>
            <a:pPr marL="0" indent="0">
              <a:buFont typeface="Raleway" panose="020B0503030101060003" pitchFamily="34" charset="0"/>
              <a:buNone/>
            </a:pPr>
            <a:endParaRPr lang="da-DK" sz="1200" dirty="0">
              <a:ea typeface="Calibri" panose="020F0502020204030204" pitchFamily="34" charset="0"/>
              <a:cs typeface="Times New Roman" panose="02020603050405020304" pitchFamily="18" charset="0"/>
            </a:endParaRPr>
          </a:p>
          <a:p>
            <a:pPr marL="228600" indent="-228600">
              <a:lnSpc>
                <a:spcPct val="200000"/>
              </a:lnSpc>
              <a:buFont typeface="+mj-lt"/>
              <a:buAutoNum type="arabicPeriod"/>
            </a:pPr>
            <a:r>
              <a:rPr lang="da-DK" sz="1200" dirty="0">
                <a:ea typeface="Calibri" panose="020F0502020204030204" pitchFamily="34" charset="0"/>
                <a:cs typeface="Times New Roman" panose="02020603050405020304" pitchFamily="18" charset="0"/>
              </a:rPr>
              <a:t>Hvordan vil du forklare selvstigmatisering med dine egne ord?</a:t>
            </a:r>
          </a:p>
          <a:p>
            <a:pPr marL="228600" indent="-228600">
              <a:lnSpc>
                <a:spcPct val="200000"/>
              </a:lnSpc>
              <a:buFont typeface="+mj-lt"/>
              <a:buAutoNum type="arabicPeriod"/>
            </a:pPr>
            <a:r>
              <a:rPr lang="da-DK" sz="1200" dirty="0">
                <a:ea typeface="Calibri" panose="020F0502020204030204" pitchFamily="34" charset="0"/>
                <a:cs typeface="Times New Roman" panose="02020603050405020304" pitchFamily="18" charset="0"/>
              </a:rPr>
              <a:t>Kan du genkende beskrivelserne af selvstigmatisering fra dit eget liv? Kan du komme i tanke om eksempler?</a:t>
            </a:r>
          </a:p>
          <a:p>
            <a:pPr marL="228600" indent="-228600">
              <a:lnSpc>
                <a:spcPct val="200000"/>
              </a:lnSpc>
              <a:buFont typeface="+mj-lt"/>
              <a:buAutoNum type="arabicPeriod"/>
            </a:pPr>
            <a:r>
              <a:rPr lang="da-DK" sz="1200" dirty="0">
                <a:ea typeface="Calibri" panose="020F0502020204030204" pitchFamily="34" charset="0"/>
                <a:cs typeface="Times New Roman" panose="02020603050405020304" pitchFamily="18" charset="0"/>
              </a:rPr>
              <a:t>Har du oplevet, at selvstigmatisering satte begrænsninger for dig i din hverdag? Kom gerne med eksempler.</a:t>
            </a:r>
          </a:p>
          <a:p>
            <a:pPr marL="0" indent="0">
              <a:lnSpc>
                <a:spcPct val="200000"/>
              </a:lnSpc>
              <a:buNone/>
            </a:pPr>
            <a:endParaRPr lang="da-DK" sz="1200" dirty="0">
              <a:ea typeface="Calibri" panose="020F0502020204030204" pitchFamily="34" charset="0"/>
              <a:cs typeface="Times New Roman" panose="02020603050405020304" pitchFamily="18" charset="0"/>
            </a:endParaRPr>
          </a:p>
          <a:p>
            <a:pPr marL="0" indent="0">
              <a:buFont typeface="Raleway" panose="020B0503030101060003" pitchFamily="34" charset="0"/>
              <a:buNone/>
            </a:pPr>
            <a:endParaRPr lang="da-DK" sz="1200" dirty="0">
              <a:solidFill>
                <a:srgbClr val="000000"/>
              </a:solidFill>
            </a:endParaRPr>
          </a:p>
          <a:p>
            <a:pPr marL="228600" indent="-228600">
              <a:buFont typeface="Raleway" panose="020B0503030101060003" pitchFamily="34" charset="0"/>
              <a:buAutoNum type="arabicPeriod"/>
            </a:pPr>
            <a:endParaRPr lang="da-DK" sz="1200" dirty="0">
              <a:solidFill>
                <a:srgbClr val="000000"/>
              </a:solidFill>
            </a:endParaRPr>
          </a:p>
          <a:p>
            <a:pPr marL="0" indent="0">
              <a:buFont typeface="Raleway" panose="020B0503030101060003" pitchFamily="34" charset="0"/>
              <a:buNone/>
            </a:pPr>
            <a:endParaRPr lang="da-DK" sz="1200" dirty="0">
              <a:solidFill>
                <a:srgbClr val="000000"/>
              </a:solidFill>
            </a:endParaRPr>
          </a:p>
          <a:p>
            <a:pPr marL="0" indent="0">
              <a:buFont typeface="Raleway" panose="020B0503030101060003" pitchFamily="34" charset="0"/>
              <a:buNone/>
            </a:pPr>
            <a:endParaRPr lang="da-DK" sz="1200" dirty="0">
              <a:ea typeface="Calibri" panose="020F0502020204030204" pitchFamily="34" charset="0"/>
              <a:cs typeface="Times New Roman" panose="02020603050405020304" pitchFamily="18" charset="0"/>
            </a:endParaRPr>
          </a:p>
          <a:p>
            <a:pPr marL="0" indent="0">
              <a:buFont typeface="Raleway" panose="020B0503030101060003" pitchFamily="34" charset="0"/>
              <a:buNone/>
            </a:pPr>
            <a:endParaRPr lang="da-DK" sz="1200" dirty="0">
              <a:ea typeface="Calibri" panose="020F0502020204030204" pitchFamily="34" charset="0"/>
              <a:cs typeface="Times New Roman" panose="02020603050405020304" pitchFamily="18" charset="0"/>
            </a:endParaRPr>
          </a:p>
        </p:txBody>
      </p:sp>
      <p:sp>
        <p:nvSpPr>
          <p:cNvPr id="12" name="Titel 1">
            <a:extLst>
              <a:ext uri="{FF2B5EF4-FFF2-40B4-BE49-F238E27FC236}">
                <a16:creationId xmlns:a16="http://schemas.microsoft.com/office/drawing/2014/main" id="{4F0A250C-216C-26DB-A68D-37DED5AB1594}"/>
              </a:ext>
            </a:extLst>
          </p:cNvPr>
          <p:cNvSpPr txBox="1">
            <a:spLocks/>
          </p:cNvSpPr>
          <p:nvPr/>
        </p:nvSpPr>
        <p:spPr>
          <a:xfrm>
            <a:off x="6582455" y="1493116"/>
            <a:ext cx="5299200" cy="934890"/>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3000" b="1" i="0" kern="1200">
                <a:solidFill>
                  <a:schemeClr val="bg1"/>
                </a:solidFill>
                <a:latin typeface="IDSERIF-DEMIBOLD" panose="02000000000000000000" pitchFamily="2" charset="77"/>
                <a:ea typeface="+mj-ea"/>
                <a:cs typeface="+mj-cs"/>
              </a:defRPr>
            </a:lvl1pPr>
          </a:lstStyle>
          <a:p>
            <a:r>
              <a:rPr lang="da-DK" sz="2400" b="0" dirty="0">
                <a:solidFill>
                  <a:srgbClr val="EB5046"/>
                </a:solidFill>
                <a:latin typeface="Raleway ExtraBold" pitchFamily="2" charset="0"/>
              </a:rPr>
              <a:t>Spørgsmål til film</a:t>
            </a:r>
          </a:p>
        </p:txBody>
      </p:sp>
      <p:pic>
        <p:nvPicPr>
          <p:cNvPr id="5" name="Billede 4">
            <a:extLst>
              <a:ext uri="{FF2B5EF4-FFF2-40B4-BE49-F238E27FC236}">
                <a16:creationId xmlns:a16="http://schemas.microsoft.com/office/drawing/2014/main" id="{435EBDF8-C9F2-6CAA-EC18-A92A4556236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1600" y="0"/>
            <a:ext cx="6197600" cy="6874212"/>
          </a:xfrm>
          <a:prstGeom prst="rect">
            <a:avLst/>
          </a:prstGeom>
        </p:spPr>
      </p:pic>
      <p:sp>
        <p:nvSpPr>
          <p:cNvPr id="8" name="Tekstfelt 7">
            <a:extLst>
              <a:ext uri="{FF2B5EF4-FFF2-40B4-BE49-F238E27FC236}">
                <a16:creationId xmlns:a16="http://schemas.microsoft.com/office/drawing/2014/main" id="{E1F2F3FB-533B-8169-F8D3-4272C3E3883C}"/>
              </a:ext>
            </a:extLst>
          </p:cNvPr>
          <p:cNvSpPr txBox="1"/>
          <p:nvPr/>
        </p:nvSpPr>
        <p:spPr>
          <a:xfrm>
            <a:off x="6683532" y="5805223"/>
            <a:ext cx="5025987" cy="492009"/>
          </a:xfrm>
          <a:custGeom>
            <a:avLst/>
            <a:gdLst>
              <a:gd name="connsiteX0" fmla="*/ 0 w 5025987"/>
              <a:gd name="connsiteY0" fmla="*/ 82003 h 492009"/>
              <a:gd name="connsiteX1" fmla="*/ 82003 w 5025987"/>
              <a:gd name="connsiteY1" fmla="*/ 0 h 492009"/>
              <a:gd name="connsiteX2" fmla="*/ 873811 w 5025987"/>
              <a:gd name="connsiteY2" fmla="*/ 0 h 492009"/>
              <a:gd name="connsiteX3" fmla="*/ 1519760 w 5025987"/>
              <a:gd name="connsiteY3" fmla="*/ 0 h 492009"/>
              <a:gd name="connsiteX4" fmla="*/ 2117089 w 5025987"/>
              <a:gd name="connsiteY4" fmla="*/ 0 h 492009"/>
              <a:gd name="connsiteX5" fmla="*/ 2860278 w 5025987"/>
              <a:gd name="connsiteY5" fmla="*/ 0 h 492009"/>
              <a:gd name="connsiteX6" fmla="*/ 3506227 w 5025987"/>
              <a:gd name="connsiteY6" fmla="*/ 0 h 492009"/>
              <a:gd name="connsiteX7" fmla="*/ 4298035 w 5025987"/>
              <a:gd name="connsiteY7" fmla="*/ 0 h 492009"/>
              <a:gd name="connsiteX8" fmla="*/ 4943984 w 5025987"/>
              <a:gd name="connsiteY8" fmla="*/ 0 h 492009"/>
              <a:gd name="connsiteX9" fmla="*/ 5025987 w 5025987"/>
              <a:gd name="connsiteY9" fmla="*/ 82003 h 492009"/>
              <a:gd name="connsiteX10" fmla="*/ 5025987 w 5025987"/>
              <a:gd name="connsiteY10" fmla="*/ 410006 h 492009"/>
              <a:gd name="connsiteX11" fmla="*/ 4943984 w 5025987"/>
              <a:gd name="connsiteY11" fmla="*/ 492009 h 492009"/>
              <a:gd name="connsiteX12" fmla="*/ 4395275 w 5025987"/>
              <a:gd name="connsiteY12" fmla="*/ 492009 h 492009"/>
              <a:gd name="connsiteX13" fmla="*/ 3603466 w 5025987"/>
              <a:gd name="connsiteY13" fmla="*/ 492009 h 492009"/>
              <a:gd name="connsiteX14" fmla="*/ 3006137 w 5025987"/>
              <a:gd name="connsiteY14" fmla="*/ 492009 h 492009"/>
              <a:gd name="connsiteX15" fmla="*/ 2311569 w 5025987"/>
              <a:gd name="connsiteY15" fmla="*/ 492009 h 492009"/>
              <a:gd name="connsiteX16" fmla="*/ 1519760 w 5025987"/>
              <a:gd name="connsiteY16" fmla="*/ 492009 h 492009"/>
              <a:gd name="connsiteX17" fmla="*/ 825192 w 5025987"/>
              <a:gd name="connsiteY17" fmla="*/ 492009 h 492009"/>
              <a:gd name="connsiteX18" fmla="*/ 82003 w 5025987"/>
              <a:gd name="connsiteY18" fmla="*/ 492009 h 492009"/>
              <a:gd name="connsiteX19" fmla="*/ 0 w 5025987"/>
              <a:gd name="connsiteY19" fmla="*/ 410006 h 492009"/>
              <a:gd name="connsiteX20" fmla="*/ 0 w 5025987"/>
              <a:gd name="connsiteY20" fmla="*/ 82003 h 49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25987" h="492009" extrusionOk="0">
                <a:moveTo>
                  <a:pt x="0" y="82003"/>
                </a:moveTo>
                <a:cubicBezTo>
                  <a:pt x="-2126" y="35403"/>
                  <a:pt x="29957" y="2536"/>
                  <a:pt x="82003" y="0"/>
                </a:cubicBezTo>
                <a:cubicBezTo>
                  <a:pt x="406489" y="19293"/>
                  <a:pt x="674544" y="11194"/>
                  <a:pt x="873811" y="0"/>
                </a:cubicBezTo>
                <a:cubicBezTo>
                  <a:pt x="1073078" y="-11194"/>
                  <a:pt x="1225528" y="-24652"/>
                  <a:pt x="1519760" y="0"/>
                </a:cubicBezTo>
                <a:cubicBezTo>
                  <a:pt x="1813992" y="24652"/>
                  <a:pt x="1935455" y="27695"/>
                  <a:pt x="2117089" y="0"/>
                </a:cubicBezTo>
                <a:cubicBezTo>
                  <a:pt x="2298723" y="-27695"/>
                  <a:pt x="2630454" y="7938"/>
                  <a:pt x="2860278" y="0"/>
                </a:cubicBezTo>
                <a:cubicBezTo>
                  <a:pt x="3090102" y="-7938"/>
                  <a:pt x="3217874" y="-5778"/>
                  <a:pt x="3506227" y="0"/>
                </a:cubicBezTo>
                <a:cubicBezTo>
                  <a:pt x="3794580" y="5778"/>
                  <a:pt x="4045154" y="22525"/>
                  <a:pt x="4298035" y="0"/>
                </a:cubicBezTo>
                <a:cubicBezTo>
                  <a:pt x="4550916" y="-22525"/>
                  <a:pt x="4692386" y="-27747"/>
                  <a:pt x="4943984" y="0"/>
                </a:cubicBezTo>
                <a:cubicBezTo>
                  <a:pt x="4986960" y="3827"/>
                  <a:pt x="5020731" y="30617"/>
                  <a:pt x="5025987" y="82003"/>
                </a:cubicBezTo>
                <a:cubicBezTo>
                  <a:pt x="5036475" y="157554"/>
                  <a:pt x="5036414" y="326823"/>
                  <a:pt x="5025987" y="410006"/>
                </a:cubicBezTo>
                <a:cubicBezTo>
                  <a:pt x="5028547" y="459106"/>
                  <a:pt x="4989804" y="497513"/>
                  <a:pt x="4943984" y="492009"/>
                </a:cubicBezTo>
                <a:cubicBezTo>
                  <a:pt x="4760392" y="489172"/>
                  <a:pt x="4640358" y="480015"/>
                  <a:pt x="4395275" y="492009"/>
                </a:cubicBezTo>
                <a:cubicBezTo>
                  <a:pt x="4150192" y="504003"/>
                  <a:pt x="3905245" y="510028"/>
                  <a:pt x="3603466" y="492009"/>
                </a:cubicBezTo>
                <a:cubicBezTo>
                  <a:pt x="3301687" y="473990"/>
                  <a:pt x="3287421" y="490604"/>
                  <a:pt x="3006137" y="492009"/>
                </a:cubicBezTo>
                <a:cubicBezTo>
                  <a:pt x="2724853" y="493414"/>
                  <a:pt x="2502185" y="470365"/>
                  <a:pt x="2311569" y="492009"/>
                </a:cubicBezTo>
                <a:cubicBezTo>
                  <a:pt x="2120953" y="513653"/>
                  <a:pt x="1890349" y="455501"/>
                  <a:pt x="1519760" y="492009"/>
                </a:cubicBezTo>
                <a:cubicBezTo>
                  <a:pt x="1149171" y="528517"/>
                  <a:pt x="1158512" y="463693"/>
                  <a:pt x="825192" y="492009"/>
                </a:cubicBezTo>
                <a:cubicBezTo>
                  <a:pt x="491872" y="520325"/>
                  <a:pt x="360112" y="527092"/>
                  <a:pt x="82003" y="492009"/>
                </a:cubicBezTo>
                <a:cubicBezTo>
                  <a:pt x="34197" y="492113"/>
                  <a:pt x="4152" y="447810"/>
                  <a:pt x="0" y="410006"/>
                </a:cubicBezTo>
                <a:cubicBezTo>
                  <a:pt x="2944" y="316764"/>
                  <a:pt x="-1125" y="241281"/>
                  <a:pt x="0" y="82003"/>
                </a:cubicBezTo>
                <a:close/>
              </a:path>
            </a:pathLst>
          </a:custGeom>
          <a:noFill/>
          <a:ln w="12700" cap="rnd">
            <a:solidFill>
              <a:schemeClr val="tx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txBody>
          <a:bodyPr wrap="square" lIns="144000" tIns="144000" rIns="144000" bIns="144000" anchor="ctr">
            <a:spAutoFit/>
          </a:bodyPr>
          <a:lstStyle/>
          <a:p>
            <a:pPr marL="0" indent="0">
              <a:buNone/>
            </a:pPr>
            <a:r>
              <a:rPr lang="da-DK" sz="1000" i="1">
                <a:solidFill>
                  <a:srgbClr val="EB5046"/>
                </a:solidFill>
              </a:rPr>
              <a:t>Gå til næste side for at lave øvelsen til introduktionen: Personen og psykisk lidelse.</a:t>
            </a:r>
          </a:p>
        </p:txBody>
      </p:sp>
      <p:pic>
        <p:nvPicPr>
          <p:cNvPr id="3" name="Billede 2" descr="Et billede, der indeholder logo, symbol, Grafik&#10;&#10;Automatisk genereret beskrivelse">
            <a:extLst>
              <a:ext uri="{FF2B5EF4-FFF2-40B4-BE49-F238E27FC236}">
                <a16:creationId xmlns:a16="http://schemas.microsoft.com/office/drawing/2014/main" id="{B88D8C94-61C2-61DE-677B-D763F7C7DBC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348884" y="183340"/>
            <a:ext cx="703136" cy="1111221"/>
          </a:xfrm>
          <a:prstGeom prst="rect">
            <a:avLst/>
          </a:prstGeom>
        </p:spPr>
      </p:pic>
      <p:sp>
        <p:nvSpPr>
          <p:cNvPr id="2" name="Pladsholder til slidenummer 3">
            <a:extLst>
              <a:ext uri="{FF2B5EF4-FFF2-40B4-BE49-F238E27FC236}">
                <a16:creationId xmlns:a16="http://schemas.microsoft.com/office/drawing/2014/main" id="{BC3EC289-1C57-009A-B65F-7509C6A85CC5}"/>
              </a:ext>
            </a:extLst>
          </p:cNvPr>
          <p:cNvSpPr>
            <a:spLocks noGrp="1"/>
          </p:cNvSpPr>
          <p:nvPr>
            <p:ph type="sldNum" sz="quarter" idx="12"/>
          </p:nvPr>
        </p:nvSpPr>
        <p:spPr>
          <a:xfrm>
            <a:off x="432000" y="6378417"/>
            <a:ext cx="673950" cy="180000"/>
          </a:xfrm>
        </p:spPr>
        <p:txBody>
          <a:bodyPr/>
          <a:lstStyle/>
          <a:p>
            <a:r>
              <a:rPr lang="da-DK">
                <a:solidFill>
                  <a:schemeClr val="bg1"/>
                </a:solidFill>
              </a:rPr>
              <a:t>Side </a:t>
            </a:r>
            <a:fld id="{24C8C45C-947F-4981-8B3F-4F32E973C901}" type="slidenum">
              <a:rPr lang="da-DK" smtClean="0">
                <a:solidFill>
                  <a:schemeClr val="bg1"/>
                </a:solidFill>
              </a:rPr>
              <a:pPr/>
              <a:t>9</a:t>
            </a:fld>
            <a:endParaRPr lang="da-DK">
              <a:solidFill>
                <a:schemeClr val="bg1"/>
              </a:solidFill>
            </a:endParaRPr>
          </a:p>
        </p:txBody>
      </p:sp>
      <p:sp>
        <p:nvSpPr>
          <p:cNvPr id="6" name="Tekstfelt 5">
            <a:extLst>
              <a:ext uri="{FF2B5EF4-FFF2-40B4-BE49-F238E27FC236}">
                <a16:creationId xmlns:a16="http://schemas.microsoft.com/office/drawing/2014/main" id="{00022233-5A93-5690-EA1A-B1995E32A144}"/>
              </a:ext>
            </a:extLst>
          </p:cNvPr>
          <p:cNvSpPr txBox="1"/>
          <p:nvPr/>
        </p:nvSpPr>
        <p:spPr>
          <a:xfrm>
            <a:off x="2345634" y="6329917"/>
            <a:ext cx="3496807" cy="276999"/>
          </a:xfrm>
          <a:prstGeom prst="rect">
            <a:avLst/>
          </a:prstGeom>
          <a:noFill/>
        </p:spPr>
        <p:txBody>
          <a:bodyPr wrap="square">
            <a:spAutoFit/>
          </a:bodyPr>
          <a:lstStyle/>
          <a:p>
            <a:pPr algn="r"/>
            <a:r>
              <a:rPr lang="da-DK" sz="1200">
                <a:solidFill>
                  <a:schemeClr val="bg1"/>
                </a:solidFill>
              </a:rPr>
              <a:t>Anja, programleder i EN AF OS</a:t>
            </a:r>
            <a:endParaRPr lang="da-DK" sz="1200"/>
          </a:p>
        </p:txBody>
      </p:sp>
    </p:spTree>
    <p:extLst>
      <p:ext uri="{BB962C8B-B14F-4D97-AF65-F5344CB8AC3E}">
        <p14:creationId xmlns:p14="http://schemas.microsoft.com/office/powerpoint/2010/main" val="2609370706"/>
      </p:ext>
    </p:extLst>
  </p:cSld>
  <p:clrMapOvr>
    <a:masterClrMapping/>
  </p:clrMapOvr>
</p:sld>
</file>

<file path=ppt/theme/theme1.xml><?xml version="1.0" encoding="utf-8"?>
<a:theme xmlns:a="http://schemas.openxmlformats.org/drawingml/2006/main" name="Sundhedsstyrelsen PowerPoint skabelon">
  <a:themeElements>
    <a:clrScheme name="Sundhedsstyrelsen - Mørk grøn">
      <a:dk1>
        <a:sysClr val="windowText" lastClr="000000"/>
      </a:dk1>
      <a:lt1>
        <a:sysClr val="window" lastClr="FFFFFF"/>
      </a:lt1>
      <a:dk2>
        <a:srgbClr val="99EFD7"/>
      </a:dk2>
      <a:lt2>
        <a:srgbClr val="005045"/>
      </a:lt2>
      <a:accent1>
        <a:srgbClr val="003F36"/>
      </a:accent1>
      <a:accent2>
        <a:srgbClr val="00D79B"/>
      </a:accent2>
      <a:accent3>
        <a:srgbClr val="005C8D"/>
      </a:accent3>
      <a:accent4>
        <a:srgbClr val="BEE3FF"/>
      </a:accent4>
      <a:accent5>
        <a:srgbClr val="441B3C"/>
      </a:accent5>
      <a:accent6>
        <a:srgbClr val="FF7896"/>
      </a:accent6>
      <a:hlink>
        <a:srgbClr val="00D79B"/>
      </a:hlink>
      <a:folHlink>
        <a:srgbClr val="005045"/>
      </a:folHlink>
    </a:clrScheme>
    <a:fontScheme name="Sundhedsstyrelsen">
      <a:majorFont>
        <a:latin typeface="Raleway ExtraBold"/>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Blank.potx" id="{7A16F1A4-D7A2-47AD-8CC5-09B4829257D8}" vid="{BE58C47F-DC93-4865-BED4-2B512DFCA1BB}"/>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E7CE752E94DBFD47B5F4FA85E81D2B87" ma:contentTypeVersion="14" ma:contentTypeDescription="Opret et nyt dokument." ma:contentTypeScope="" ma:versionID="9fd62bdf35475bb5b56c739271a1f459">
  <xsd:schema xmlns:xsd="http://www.w3.org/2001/XMLSchema" xmlns:xs="http://www.w3.org/2001/XMLSchema" xmlns:p="http://schemas.microsoft.com/office/2006/metadata/properties" xmlns:ns2="098dde4d-9b81-45f9-9cc3-ad8483ebad9e" xmlns:ns3="0246ad1a-949e-4183-8e92-90befeb56641" targetNamespace="http://schemas.microsoft.com/office/2006/metadata/properties" ma:root="true" ma:fieldsID="5d11f112c479920fd43bacd28df2b03f" ns2:_="" ns3:_="">
    <xsd:import namespace="098dde4d-9b81-45f9-9cc3-ad8483ebad9e"/>
    <xsd:import namespace="0246ad1a-949e-4183-8e92-90befeb5664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8dde4d-9b81-45f9-9cc3-ad8483ebad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Billedmærker" ma:readOnly="false" ma:fieldId="{5cf76f15-5ced-4ddc-b409-7134ff3c332f}" ma:taxonomyMulti="true" ma:sspId="1dfa6fea-e92a-42d9-b37f-16582aac27ed"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46ad1a-949e-4183-8e92-90befeb5664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57251bf-ea55-4dae-87db-67b2e97d4471}" ma:internalName="TaxCatchAll" ma:showField="CatchAllData" ma:web="0246ad1a-949e-4183-8e92-90befeb566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98dde4d-9b81-45f9-9cc3-ad8483ebad9e">
      <Terms xmlns="http://schemas.microsoft.com/office/infopath/2007/PartnerControls"/>
    </lcf76f155ced4ddcb4097134ff3c332f>
    <TaxCatchAll xmlns="0246ad1a-949e-4183-8e92-90befeb56641" xsi:nil="true"/>
  </documentManagement>
</p:properties>
</file>

<file path=customXml/itemProps1.xml><?xml version="1.0" encoding="utf-8"?>
<ds:datastoreItem xmlns:ds="http://schemas.openxmlformats.org/officeDocument/2006/customXml" ds:itemID="{CB837903-B89C-4840-9AA1-324FD27EDD1F}">
  <ds:schemaRefs>
    <ds:schemaRef ds:uri="http://schemas.microsoft.com/sharepoint/v3/contenttype/forms"/>
  </ds:schemaRefs>
</ds:datastoreItem>
</file>

<file path=customXml/itemProps2.xml><?xml version="1.0" encoding="utf-8"?>
<ds:datastoreItem xmlns:ds="http://schemas.openxmlformats.org/officeDocument/2006/customXml" ds:itemID="{42B42F93-4B40-4B83-A714-5C50177473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8dde4d-9b81-45f9-9cc3-ad8483ebad9e"/>
    <ds:schemaRef ds:uri="0246ad1a-949e-4183-8e92-90befeb566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8CBF96-40FC-47A7-80CC-699F9C076505}">
  <ds:schemaRefs>
    <ds:schemaRef ds:uri="http://purl.org/dc/terms/"/>
    <ds:schemaRef ds:uri="http://purl.org/dc/dcmitype/"/>
    <ds:schemaRef ds:uri="0246ad1a-949e-4183-8e92-90befeb56641"/>
    <ds:schemaRef ds:uri="http://purl.org/dc/elements/1.1/"/>
    <ds:schemaRef ds:uri="http://schemas.microsoft.com/office/2006/documentManagement/types"/>
    <ds:schemaRef ds:uri="098dde4d-9b81-45f9-9cc3-ad8483ebad9e"/>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2570</Words>
  <Application>Microsoft Macintosh PowerPoint</Application>
  <PresentationFormat>Widescreen</PresentationFormat>
  <Paragraphs>306</Paragraphs>
  <Slides>27</Slides>
  <Notes>27</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27</vt:i4>
      </vt:variant>
    </vt:vector>
  </HeadingPairs>
  <TitlesOfParts>
    <vt:vector size="34" baseType="lpstr">
      <vt:lpstr>Raleway ExtraBold</vt:lpstr>
      <vt:lpstr>Raleway</vt:lpstr>
      <vt:lpstr>Arial</vt:lpstr>
      <vt:lpstr>Times New Roman</vt:lpstr>
      <vt:lpstr>Calibri</vt:lpstr>
      <vt:lpstr>Wingdings</vt:lpstr>
      <vt:lpstr>Sundhedsstyrelsen PowerPoint skabelon</vt:lpstr>
      <vt:lpstr>Selvstigmatisering</vt:lpstr>
      <vt:lpstr>PowerPoint-præsentation</vt:lpstr>
      <vt:lpstr>PowerPoint-præsentation</vt:lpstr>
      <vt:lpstr>PowerPoint-præsentation</vt:lpstr>
      <vt:lpstr>PowerPoint-præsentation</vt:lpstr>
      <vt:lpstr>Hvad er stigmatisering?</vt:lpstr>
      <vt:lpstr>PowerPoint-præsentation</vt:lpstr>
      <vt:lpstr>PowerPoint-præsentation</vt:lpstr>
      <vt:lpstr>PowerPoint-præsentation</vt:lpstr>
      <vt:lpstr>Øvelse til introduktion:  Hvor meget fylder din psykiske lidelse?</vt:lpstr>
      <vt:lpstr>PowerPoint-præsentation</vt:lpstr>
      <vt:lpstr>PowerPoint-præsentation</vt:lpstr>
      <vt:lpstr>Spørgsmål til film</vt:lpstr>
      <vt:lpstr>Øvelse 1:  Fortæl om noget, du håber vil ske i dit liv </vt:lpstr>
      <vt:lpstr>PowerPoint-præsentation</vt:lpstr>
      <vt:lpstr>PowerPoint-præsentation</vt:lpstr>
      <vt:lpstr>Spørgsmål til film</vt:lpstr>
      <vt:lpstr>Øvelse 2:  Åbenhed om at have en psykisk lidelse  </vt:lpstr>
      <vt:lpstr>PowerPoint-præsentation</vt:lpstr>
      <vt:lpstr>PowerPoint-præsentation</vt:lpstr>
      <vt:lpstr>Spørgsmål til film</vt:lpstr>
      <vt:lpstr>Øvelse 3:  Skriv din egen historie </vt:lpstr>
      <vt:lpstr>PowerPoint-præsentation</vt:lpstr>
      <vt:lpstr>PowerPoint-præsentation</vt:lpstr>
      <vt:lpstr>Spørgsmål til film</vt:lpstr>
      <vt:lpstr>Øvelse 4:  Fordomme om personer med psykisk lidelse  </vt:lpstr>
      <vt:lpstr>PowerPoint-præsentation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Afstigmatisering af fødselsdepression</dc:title>
  <dc:creator/>
  <cp:lastModifiedBy/>
  <cp:revision>1</cp:revision>
  <dcterms:created xsi:type="dcterms:W3CDTF">2022-09-07T12:06:02Z</dcterms:created>
  <dcterms:modified xsi:type="dcterms:W3CDTF">2025-05-08T08:25:42Z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ContentTypeId">
    <vt:lpwstr>0x010100E7CE752E94DBFD47B5F4FA85E81D2B87</vt:lpwstr>
  </property>
  <property fmtid="{D5CDD505-2E9C-101B-9397-08002B2CF9AE}" pid="4" name="MediaServiceImageTags">
    <vt:lpwstr/>
  </property>
  <property fmtid="{D5CDD505-2E9C-101B-9397-08002B2CF9AE}" pid="5" name="Order">
    <vt:lpwstr>7000.00000000000</vt:lpwstr>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xd_Signature">
    <vt:lpwstr/>
  </property>
</Properties>
</file>