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58" d="100"/>
          <a:sy n="58" d="100"/>
        </p:scale>
        <p:origin x="15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3DBBE-660F-495E-B9D7-1CDA1077287E}" type="datetimeFigureOut">
              <a:rPr lang="da-DK" smtClean="0"/>
              <a:t>20-04-2020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2C8C-94A7-4E18-8FFF-1D214DC3912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9567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73FD7B-A378-4757-BBC9-35E37D923949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8725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5173" y="754603"/>
            <a:ext cx="8390567" cy="656948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85174" y="1562470"/>
            <a:ext cx="8390567" cy="4454872"/>
          </a:xfr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111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18082"/>
            <a:ext cx="8229600" cy="4608081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385173" y="754603"/>
            <a:ext cx="8390567" cy="656948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135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63510" y="1571348"/>
            <a:ext cx="4038600" cy="4550099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85090" y="1571348"/>
            <a:ext cx="4038600" cy="4550099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85173" y="754603"/>
            <a:ext cx="8390567" cy="656948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13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394740" y="153655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94740" y="2272683"/>
            <a:ext cx="4040188" cy="377589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582565" y="1536558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582565" y="2272683"/>
            <a:ext cx="4041775" cy="377589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85173" y="754603"/>
            <a:ext cx="8390567" cy="656948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221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3944" y="763480"/>
            <a:ext cx="7121054" cy="538919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532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DD44-306F-4F95-B2C7-CB069EA1D081}" type="datetime1">
              <a:rPr lang="da-DK" smtClean="0"/>
              <a:pPr/>
              <a:t>20-04-2020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Anette Frostholm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8820-101A-428F-87F1-EDC7C72D00E3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" y="0"/>
            <a:ext cx="8782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rhus.dk/~/media/Subsites/Smilets-Mad/Dokumenter/Fagligt/Kosthaandbog-Smilets-Mad2017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KEZPoyda8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3976" y="1076389"/>
            <a:ext cx="6858000" cy="1790700"/>
          </a:xfrm>
        </p:spPr>
        <p:txBody>
          <a:bodyPr/>
          <a:lstStyle/>
          <a:p>
            <a:r>
              <a:rPr lang="da-DK" dirty="0"/>
              <a:t>Det tværfaglige samarbejde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89" y="3272905"/>
            <a:ext cx="1664494" cy="122158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586" y="3380248"/>
            <a:ext cx="3711742" cy="208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6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God information og samarbejde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God information og et godt samarbejde mellem køkken og afdeling er grundlaget for en velfungerende måltidsservice.</a:t>
            </a:r>
          </a:p>
          <a:p>
            <a:r>
              <a:rPr lang="da-DK" dirty="0"/>
              <a:t>En kosthåndbog,  der detaljeret beskriver måltidsservice, kan være et godt fælles arbejdsredskab for køkken og afdeling. </a:t>
            </a:r>
          </a:p>
          <a:p>
            <a:r>
              <a:rPr lang="da-DK" dirty="0"/>
              <a:t>Kosthåndbogen kan tage udgangspunkt i </a:t>
            </a:r>
            <a:r>
              <a:rPr lang="da-DK" i="1" dirty="0"/>
              <a:t>Den Nationale Kosthåndbog </a:t>
            </a:r>
            <a:r>
              <a:rPr lang="da-DK" dirty="0"/>
              <a:t>(</a:t>
            </a:r>
            <a:r>
              <a:rPr lang="da-DK" dirty="0" err="1"/>
              <a:t>netbaseret</a:t>
            </a:r>
            <a:r>
              <a:rPr lang="da-DK" dirty="0"/>
              <a:t>) og bør revideres løbende.</a:t>
            </a:r>
          </a:p>
          <a:p>
            <a:pPr marL="0" indent="0">
              <a:buNone/>
            </a:pPr>
            <a:r>
              <a:rPr lang="da-DK"/>
              <a:t>   Eks fra </a:t>
            </a:r>
            <a:r>
              <a:rPr lang="da-DK" dirty="0"/>
              <a:t>Århus Kommune – Smilets mad</a:t>
            </a:r>
          </a:p>
          <a:p>
            <a:pPr marL="0" indent="0">
              <a:buNone/>
            </a:pPr>
            <a:r>
              <a:rPr lang="da-DK" sz="2600" dirty="0">
                <a:hlinkClick r:id="rId2"/>
              </a:rPr>
              <a:t>http://www.aarhus.dk/~/media/Subsites/Smilets-Mad/Dokumenter/Fagligt/Kosthaandbog-Smilets-Mad2017.pdf</a:t>
            </a:r>
            <a:endParaRPr lang="da-DK" sz="2600" dirty="0"/>
          </a:p>
          <a:p>
            <a:pPr marL="0" indent="0">
              <a:buNone/>
            </a:pPr>
            <a:br>
              <a:rPr lang="da-DK" sz="2600" dirty="0"/>
            </a:br>
            <a:endParaRPr lang="da-DK" sz="2600" dirty="0"/>
          </a:p>
        </p:txBody>
      </p:sp>
    </p:spTree>
    <p:extLst>
      <p:ext uri="{BB962C8B-B14F-4D97-AF65-F5344CB8AC3E}">
        <p14:creationId xmlns:p14="http://schemas.microsoft.com/office/powerpoint/2010/main" val="54381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Samarbejde med ergoterapeuter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>
              <a:hlinkClick r:id="rId2"/>
            </a:endParaRPr>
          </a:p>
          <a:p>
            <a:endParaRPr lang="da-DK" dirty="0">
              <a:hlinkClick r:id="rId2"/>
            </a:endParaRPr>
          </a:p>
          <a:p>
            <a:r>
              <a:rPr lang="da-DK" dirty="0">
                <a:hlinkClick r:id="rId2"/>
              </a:rPr>
              <a:t>https://www.youtube.com/watch?v=PKEZPoyda8w</a:t>
            </a:r>
            <a:endParaRPr lang="da-DK" dirty="0"/>
          </a:p>
          <a:p>
            <a:endParaRPr lang="da-DK" dirty="0"/>
          </a:p>
          <a:p>
            <a:r>
              <a:rPr lang="da-DK" dirty="0"/>
              <a:t>Patient undersøges af ergoterapeut FEES undersøgelse</a:t>
            </a:r>
          </a:p>
        </p:txBody>
      </p:sp>
    </p:spTree>
    <p:extLst>
      <p:ext uri="{BB962C8B-B14F-4D97-AF65-F5344CB8AC3E}">
        <p14:creationId xmlns:p14="http://schemas.microsoft.com/office/powerpoint/2010/main" val="319497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Information mellem køkken og afdeling - kan være: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dirty="0"/>
              <a:t>information til nyansatte af kostfagligt uddannet personale</a:t>
            </a:r>
          </a:p>
          <a:p>
            <a:r>
              <a:rPr lang="da-DK" dirty="0"/>
              <a:t>information fra køkkenet til afdelingen ved ændringer omkring kosten</a:t>
            </a:r>
          </a:p>
          <a:p>
            <a:r>
              <a:rPr lang="da-DK" dirty="0"/>
              <a:t>etablering af en kostfaglig kontaktperson</a:t>
            </a:r>
          </a:p>
          <a:p>
            <a:r>
              <a:rPr lang="da-DK" dirty="0"/>
              <a:t>etablering af en kosthåndbog</a:t>
            </a:r>
          </a:p>
          <a:p>
            <a:r>
              <a:rPr lang="da-DK" dirty="0"/>
              <a:t>etablering af et kostudvalg</a:t>
            </a:r>
          </a:p>
          <a:p>
            <a:r>
              <a:rPr lang="da-DK" dirty="0"/>
              <a:t>etablering af et ernæringsteam</a:t>
            </a:r>
          </a:p>
        </p:txBody>
      </p:sp>
    </p:spTree>
    <p:extLst>
      <p:ext uri="{BB962C8B-B14F-4D97-AF65-F5344CB8AC3E}">
        <p14:creationId xmlns:p14="http://schemas.microsoft.com/office/powerpoint/2010/main" val="39661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390567" cy="656948"/>
          </a:xfrm>
        </p:spPr>
        <p:txBody>
          <a:bodyPr>
            <a:normAutofit fontScale="90000"/>
          </a:bodyPr>
          <a:lstStyle/>
          <a:p>
            <a:r>
              <a:rPr lang="da-DK" dirty="0"/>
              <a:t>Information mellem pleje, bruger og køkken - kan være om: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2379871"/>
            <a:ext cx="7886700" cy="3263504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mulighed for mad uden for måltiderne</a:t>
            </a:r>
          </a:p>
          <a:p>
            <a:r>
              <a:rPr lang="da-DK" dirty="0"/>
              <a:t>valgmuligheder til hvert måltid</a:t>
            </a:r>
          </a:p>
          <a:p>
            <a:r>
              <a:rPr lang="da-DK" dirty="0"/>
              <a:t>mellemmåltider</a:t>
            </a:r>
          </a:p>
          <a:p>
            <a:r>
              <a:rPr lang="da-DK" dirty="0"/>
              <a:t>drikkevarer</a:t>
            </a:r>
          </a:p>
          <a:p>
            <a:r>
              <a:rPr lang="da-DK" dirty="0"/>
              <a:t>afdelingens  daglige rutine vedrørende måltidsservice</a:t>
            </a:r>
          </a:p>
          <a:p>
            <a:r>
              <a:rPr lang="da-DK" dirty="0"/>
              <a:t>mulighed for diætisthjælp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985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Information mellem </a:t>
            </a:r>
            <a:br>
              <a:rPr lang="da-DK" dirty="0"/>
            </a:br>
            <a:r>
              <a:rPr lang="da-DK" dirty="0"/>
              <a:t>køkken og bruger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da-DK" dirty="0"/>
          </a:p>
          <a:p>
            <a:r>
              <a:rPr lang="da-DK" dirty="0"/>
              <a:t>pjece/folder om kosttilbud</a:t>
            </a:r>
          </a:p>
          <a:p>
            <a:r>
              <a:rPr lang="da-DK" dirty="0"/>
              <a:t>menuplan på afdeling/stue</a:t>
            </a:r>
          </a:p>
          <a:p>
            <a:r>
              <a:rPr lang="da-DK" dirty="0"/>
              <a:t>Information / </a:t>
            </a:r>
          </a:p>
          <a:p>
            <a:pPr marL="0" indent="0">
              <a:buNone/>
            </a:pPr>
            <a:r>
              <a:rPr lang="da-DK" dirty="0"/>
              <a:t>    møde bruger personligt?</a:t>
            </a:r>
          </a:p>
          <a:p>
            <a:endParaRPr lang="da-DK" dirty="0"/>
          </a:p>
          <a:p>
            <a:r>
              <a:rPr lang="da-DK" dirty="0"/>
              <a:t>Andet?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br>
              <a:rPr lang="da-DK" dirty="0"/>
            </a:b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772816"/>
            <a:ext cx="2400855" cy="33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1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390567" cy="656948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r>
              <a:rPr lang="da-DK" dirty="0"/>
              <a:t>Hvordan oplever I at kommunikationen foregår?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da-DK" dirty="0"/>
          </a:p>
          <a:p>
            <a:r>
              <a:rPr lang="da-DK" dirty="0"/>
              <a:t>Hvad fungerer godt (de gode historier)</a:t>
            </a:r>
          </a:p>
          <a:p>
            <a:r>
              <a:rPr lang="da-DK" dirty="0"/>
              <a:t>Hvad fungerer mindre godt (de knap så gode historier)</a:t>
            </a:r>
          </a:p>
          <a:p>
            <a:r>
              <a:rPr lang="da-DK" dirty="0"/>
              <a:t>Hvordan kan I være med til at sikre en god kommunikation mellem køkken, afdeling og bruger?</a:t>
            </a:r>
          </a:p>
          <a:p>
            <a:r>
              <a:rPr lang="da-DK" dirty="0"/>
              <a:t>Hvordan kan I medvirke til at brugeren får det rigtige tilbud og dermed den rigtige ernæring?</a:t>
            </a:r>
          </a:p>
        </p:txBody>
      </p:sp>
    </p:spTree>
    <p:extLst>
      <p:ext uri="{BB962C8B-B14F-4D97-AF65-F5344CB8AC3E}">
        <p14:creationId xmlns:p14="http://schemas.microsoft.com/office/powerpoint/2010/main" val="3955740806"/>
      </p:ext>
    </p:extLst>
  </p:cSld>
  <p:clrMapOvr>
    <a:masterClrMapping/>
  </p:clrMapOvr>
</p:sld>
</file>

<file path=ppt/theme/theme1.xml><?xml version="1.0" encoding="utf-8"?>
<a:theme xmlns:a="http://schemas.openxmlformats.org/drawingml/2006/main" name="esaars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esaars</Template>
  <TotalTime>206</TotalTime>
  <Words>259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esaars</vt:lpstr>
      <vt:lpstr>Det tværfaglige samarbejde</vt:lpstr>
      <vt:lpstr>God information og samarbejde</vt:lpstr>
      <vt:lpstr>Samarbejde med ergoterapeuter</vt:lpstr>
      <vt:lpstr>Information mellem køkken og afdeling - kan være:</vt:lpstr>
      <vt:lpstr>Information mellem pleje, bruger og køkken - kan være om:</vt:lpstr>
      <vt:lpstr>Information mellem  køkken og bruger</vt:lpstr>
      <vt:lpstr> Hvordan oplever I at kommunikationen foregår?</vt:lpstr>
    </vt:vector>
  </TitlesOfParts>
  <Company>Erhvervsskolerne Aars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Praktikplanlægning</dc:title>
  <dc:creator>esaars</dc:creator>
  <cp:lastModifiedBy>Maria Terp Ledam</cp:lastModifiedBy>
  <cp:revision>36</cp:revision>
  <dcterms:created xsi:type="dcterms:W3CDTF">2011-01-12T14:26:40Z</dcterms:created>
  <dcterms:modified xsi:type="dcterms:W3CDTF">2020-04-20T11:28:36Z</dcterms:modified>
</cp:coreProperties>
</file>